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77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97" r:id="rId9"/>
    <p:sldId id="298" r:id="rId10"/>
    <p:sldId id="302" r:id="rId11"/>
    <p:sldId id="299" r:id="rId12"/>
    <p:sldId id="300" r:id="rId13"/>
    <p:sldId id="301" r:id="rId14"/>
    <p:sldId id="303" r:id="rId15"/>
    <p:sldId id="260" r:id="rId16"/>
    <p:sldId id="261" r:id="rId17"/>
    <p:sldId id="304" r:id="rId18"/>
    <p:sldId id="308" r:id="rId19"/>
    <p:sldId id="305" r:id="rId20"/>
    <p:sldId id="306" r:id="rId21"/>
    <p:sldId id="309" r:id="rId22"/>
    <p:sldId id="311" r:id="rId23"/>
    <p:sldId id="310" r:id="rId24"/>
    <p:sldId id="312" r:id="rId25"/>
    <p:sldId id="313" r:id="rId26"/>
    <p:sldId id="262" r:id="rId27"/>
    <p:sldId id="315" r:id="rId28"/>
    <p:sldId id="314" r:id="rId29"/>
    <p:sldId id="317" r:id="rId30"/>
    <p:sldId id="318" r:id="rId31"/>
    <p:sldId id="319" r:id="rId32"/>
    <p:sldId id="321" r:id="rId33"/>
    <p:sldId id="320" r:id="rId34"/>
    <p:sldId id="265" r:id="rId35"/>
    <p:sldId id="277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AD00767-2CC3-430B-A585-B08AE9AE14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ffda4f1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ffda4f1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ffda4f1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ffda4f1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00b4512ae9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00b4512ae9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200b4512ae9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3" name="Google Shape;1613;g200b4512ae9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ffda4f1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ffda4f1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00b4512ae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00b4512ae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00b4512ae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00b4512ae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00b4512ae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00b4512ae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00b4512ae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00b4512ae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00b4512ae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00b4512ae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00b4512ae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00b4512ae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00b4512ae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00b4512ae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202480e0d7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202480e0d7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200b4512ae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200b4512ae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g200b4512ae9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0" name="Google Shape;2150;g200b4512ae9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4" name="Google Shape;3644;g200b4512ae9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5" name="Google Shape;3645;g200b4512ae9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4" name="Google Shape;124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ffda4f1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ffda4f1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1ffda4f15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1ffda4f15a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560450" y="680300"/>
            <a:ext cx="4565400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560450" y="2571750"/>
            <a:ext cx="4565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1"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233488" y="13292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8789175" y="162095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"/>
          <p:cNvSpPr txBox="1">
            <a:spLocks noGrp="1"/>
          </p:cNvSpPr>
          <p:nvPr>
            <p:ph type="title" hasCustomPrompt="1"/>
          </p:nvPr>
        </p:nvSpPr>
        <p:spPr>
          <a:xfrm>
            <a:off x="1119900" y="539500"/>
            <a:ext cx="4313400" cy="1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75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2" name="Google Shape;132;p11"/>
          <p:cNvSpPr txBox="1">
            <a:spLocks noGrp="1"/>
          </p:cNvSpPr>
          <p:nvPr>
            <p:ph type="subTitle" idx="1"/>
          </p:nvPr>
        </p:nvSpPr>
        <p:spPr>
          <a:xfrm>
            <a:off x="1119900" y="2082745"/>
            <a:ext cx="4313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1"/>
          <p:cNvSpPr/>
          <p:nvPr/>
        </p:nvSpPr>
        <p:spPr>
          <a:xfrm>
            <a:off x="6262420" y="357138"/>
            <a:ext cx="919389" cy="314151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11"/>
          <p:cNvSpPr/>
          <p:nvPr/>
        </p:nvSpPr>
        <p:spPr>
          <a:xfrm>
            <a:off x="338425" y="357150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/>
          <p:nvPr/>
        </p:nvSpPr>
        <p:spPr>
          <a:xfrm>
            <a:off x="8285207" y="1452075"/>
            <a:ext cx="1154609" cy="394525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3"/>
          <p:cNvSpPr/>
          <p:nvPr/>
        </p:nvSpPr>
        <p:spPr>
          <a:xfrm>
            <a:off x="-279350" y="2382425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13"/>
          <p:cNvSpPr/>
          <p:nvPr/>
        </p:nvSpPr>
        <p:spPr>
          <a:xfrm>
            <a:off x="7686838" y="32132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hasCustomPrompt="1"/>
          </p:nvPr>
        </p:nvSpPr>
        <p:spPr>
          <a:xfrm>
            <a:off x="750109" y="1452084"/>
            <a:ext cx="68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2" hasCustomPrompt="1"/>
          </p:nvPr>
        </p:nvSpPr>
        <p:spPr>
          <a:xfrm>
            <a:off x="750096" y="2651772"/>
            <a:ext cx="68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3" hasCustomPrompt="1"/>
          </p:nvPr>
        </p:nvSpPr>
        <p:spPr>
          <a:xfrm>
            <a:off x="2975084" y="1452084"/>
            <a:ext cx="68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title" idx="4" hasCustomPrompt="1"/>
          </p:nvPr>
        </p:nvSpPr>
        <p:spPr>
          <a:xfrm>
            <a:off x="2975084" y="2651780"/>
            <a:ext cx="68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13"/>
          <p:cNvSpPr txBox="1">
            <a:spLocks noGrp="1"/>
          </p:cNvSpPr>
          <p:nvPr>
            <p:ph type="title" idx="5" hasCustomPrompt="1"/>
          </p:nvPr>
        </p:nvSpPr>
        <p:spPr>
          <a:xfrm>
            <a:off x="5200096" y="1452084"/>
            <a:ext cx="68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13"/>
          <p:cNvSpPr txBox="1">
            <a:spLocks noGrp="1"/>
          </p:cNvSpPr>
          <p:nvPr>
            <p:ph type="title" idx="6" hasCustomPrompt="1"/>
          </p:nvPr>
        </p:nvSpPr>
        <p:spPr>
          <a:xfrm>
            <a:off x="5200096" y="2651780"/>
            <a:ext cx="683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1425275" y="1522750"/>
            <a:ext cx="1418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13"/>
          <p:cNvSpPr txBox="1">
            <a:spLocks noGrp="1"/>
          </p:cNvSpPr>
          <p:nvPr>
            <p:ph type="subTitle" idx="7"/>
          </p:nvPr>
        </p:nvSpPr>
        <p:spPr>
          <a:xfrm>
            <a:off x="3650102" y="1522750"/>
            <a:ext cx="1418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13"/>
          <p:cNvSpPr txBox="1">
            <a:spLocks noGrp="1"/>
          </p:cNvSpPr>
          <p:nvPr>
            <p:ph type="subTitle" idx="8"/>
          </p:nvPr>
        </p:nvSpPr>
        <p:spPr>
          <a:xfrm>
            <a:off x="5875124" y="1522750"/>
            <a:ext cx="1418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13"/>
          <p:cNvSpPr txBox="1">
            <a:spLocks noGrp="1"/>
          </p:cNvSpPr>
          <p:nvPr>
            <p:ph type="subTitle" idx="9"/>
          </p:nvPr>
        </p:nvSpPr>
        <p:spPr>
          <a:xfrm>
            <a:off x="1425275" y="2722470"/>
            <a:ext cx="1418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13"/>
          <p:cNvSpPr txBox="1">
            <a:spLocks noGrp="1"/>
          </p:cNvSpPr>
          <p:nvPr>
            <p:ph type="subTitle" idx="13"/>
          </p:nvPr>
        </p:nvSpPr>
        <p:spPr>
          <a:xfrm>
            <a:off x="3650102" y="2722470"/>
            <a:ext cx="1418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13"/>
          <p:cNvSpPr txBox="1">
            <a:spLocks noGrp="1"/>
          </p:cNvSpPr>
          <p:nvPr>
            <p:ph type="subTitle" idx="14"/>
          </p:nvPr>
        </p:nvSpPr>
        <p:spPr>
          <a:xfrm>
            <a:off x="5875124" y="2722470"/>
            <a:ext cx="14181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13"/>
          <p:cNvSpPr txBox="1">
            <a:spLocks noGrp="1"/>
          </p:cNvSpPr>
          <p:nvPr>
            <p:ph type="subTitle" idx="15"/>
          </p:nvPr>
        </p:nvSpPr>
        <p:spPr>
          <a:xfrm>
            <a:off x="1425300" y="1899671"/>
            <a:ext cx="1418100" cy="6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13"/>
          <p:cNvSpPr txBox="1">
            <a:spLocks noGrp="1"/>
          </p:cNvSpPr>
          <p:nvPr>
            <p:ph type="subTitle" idx="16"/>
          </p:nvPr>
        </p:nvSpPr>
        <p:spPr>
          <a:xfrm>
            <a:off x="3650117" y="1899671"/>
            <a:ext cx="1418100" cy="6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13"/>
          <p:cNvSpPr txBox="1">
            <a:spLocks noGrp="1"/>
          </p:cNvSpPr>
          <p:nvPr>
            <p:ph type="subTitle" idx="17"/>
          </p:nvPr>
        </p:nvSpPr>
        <p:spPr>
          <a:xfrm>
            <a:off x="5875129" y="1899671"/>
            <a:ext cx="1418100" cy="6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3"/>
          <p:cNvSpPr txBox="1">
            <a:spLocks noGrp="1"/>
          </p:cNvSpPr>
          <p:nvPr>
            <p:ph type="subTitle" idx="18"/>
          </p:nvPr>
        </p:nvSpPr>
        <p:spPr>
          <a:xfrm>
            <a:off x="1425300" y="3099400"/>
            <a:ext cx="1418100" cy="6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13"/>
          <p:cNvSpPr txBox="1">
            <a:spLocks noGrp="1"/>
          </p:cNvSpPr>
          <p:nvPr>
            <p:ph type="subTitle" idx="19"/>
          </p:nvPr>
        </p:nvSpPr>
        <p:spPr>
          <a:xfrm>
            <a:off x="3650117" y="3099400"/>
            <a:ext cx="1418100" cy="6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13"/>
          <p:cNvSpPr txBox="1">
            <a:spLocks noGrp="1"/>
          </p:cNvSpPr>
          <p:nvPr>
            <p:ph type="subTitle" idx="20"/>
          </p:nvPr>
        </p:nvSpPr>
        <p:spPr>
          <a:xfrm>
            <a:off x="5875129" y="3099400"/>
            <a:ext cx="1418100" cy="62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13"/>
          <p:cNvSpPr txBox="1">
            <a:spLocks noGrp="1"/>
          </p:cNvSpPr>
          <p:nvPr>
            <p:ph type="title" idx="21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/>
          <p:nvPr/>
        </p:nvSpPr>
        <p:spPr>
          <a:xfrm>
            <a:off x="-797025" y="3864734"/>
            <a:ext cx="10574183" cy="1621803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4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2" name="Google Shape;162;p14"/>
          <p:cNvGrpSpPr/>
          <p:nvPr/>
        </p:nvGrpSpPr>
        <p:grpSpPr>
          <a:xfrm>
            <a:off x="5458546" y="4731262"/>
            <a:ext cx="414709" cy="214113"/>
            <a:chOff x="3553563" y="4350216"/>
            <a:chExt cx="414709" cy="214113"/>
          </a:xfrm>
        </p:grpSpPr>
        <p:sp>
          <p:nvSpPr>
            <p:cNvPr id="163" name="Google Shape;163;p14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14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14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4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4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4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4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4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4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7" name="Google Shape;177;p14"/>
          <p:cNvGrpSpPr/>
          <p:nvPr/>
        </p:nvGrpSpPr>
        <p:grpSpPr>
          <a:xfrm rot="899960">
            <a:off x="2111442" y="4707523"/>
            <a:ext cx="414696" cy="214106"/>
            <a:chOff x="3553563" y="4350216"/>
            <a:chExt cx="414709" cy="214113"/>
          </a:xfrm>
        </p:grpSpPr>
        <p:sp>
          <p:nvSpPr>
            <p:cNvPr id="178" name="Google Shape;178;p14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14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14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14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14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14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14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14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14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2" name="Google Shape;192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/>
          <p:nvPr/>
        </p:nvSpPr>
        <p:spPr>
          <a:xfrm flipH="1">
            <a:off x="-873225" y="3636134"/>
            <a:ext cx="10574183" cy="1621803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15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6" name="Google Shape;196;p15"/>
          <p:cNvGrpSpPr/>
          <p:nvPr/>
        </p:nvGrpSpPr>
        <p:grpSpPr>
          <a:xfrm flipH="1">
            <a:off x="-349209" y="3684706"/>
            <a:ext cx="1010096" cy="1194082"/>
            <a:chOff x="-756200" y="9531100"/>
            <a:chExt cx="1645375" cy="1945075"/>
          </a:xfrm>
        </p:grpSpPr>
        <p:sp>
          <p:nvSpPr>
            <p:cNvPr id="197" name="Google Shape;197;p15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5" name="Google Shape;215;p15"/>
          <p:cNvGrpSpPr/>
          <p:nvPr/>
        </p:nvGrpSpPr>
        <p:grpSpPr>
          <a:xfrm rot="-899960" flipH="1">
            <a:off x="6610442" y="4704047"/>
            <a:ext cx="414696" cy="214106"/>
            <a:chOff x="3553563" y="4350216"/>
            <a:chExt cx="414709" cy="214113"/>
          </a:xfrm>
        </p:grpSpPr>
        <p:sp>
          <p:nvSpPr>
            <p:cNvPr id="216" name="Google Shape;216;p15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15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15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15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15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" name="Google Shape;224;p15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15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" name="Google Shape;227;p15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5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0" name="Google Shape;230;p15"/>
          <p:cNvSpPr/>
          <p:nvPr/>
        </p:nvSpPr>
        <p:spPr>
          <a:xfrm>
            <a:off x="6541313" y="1575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15"/>
          <p:cNvSpPr/>
          <p:nvPr/>
        </p:nvSpPr>
        <p:spPr>
          <a:xfrm>
            <a:off x="8879575" y="229730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2" name="Google Shape;232;p1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/>
          <p:nvPr/>
        </p:nvSpPr>
        <p:spPr>
          <a:xfrm>
            <a:off x="-833900" y="3074550"/>
            <a:ext cx="10882091" cy="2794109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5" name="Google Shape;235;p16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36" name="Google Shape;236;p16"/>
          <p:cNvGrpSpPr/>
          <p:nvPr/>
        </p:nvGrpSpPr>
        <p:grpSpPr>
          <a:xfrm>
            <a:off x="-394812" y="3849587"/>
            <a:ext cx="1010122" cy="916113"/>
            <a:chOff x="-478653" y="3421747"/>
            <a:chExt cx="855166" cy="775578"/>
          </a:xfrm>
        </p:grpSpPr>
        <p:grpSp>
          <p:nvGrpSpPr>
            <p:cNvPr id="237" name="Google Shape;237;p16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238" name="Google Shape;238;p16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16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6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16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16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5" name="Google Shape;245;p16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6" name="Google Shape;246;p16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7" name="Google Shape;247;p16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9" name="Google Shape;259;p16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0" name="Google Shape;260;p16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62" name="Google Shape;262;p16"/>
          <p:cNvGrpSpPr/>
          <p:nvPr/>
        </p:nvGrpSpPr>
        <p:grpSpPr>
          <a:xfrm flipH="1">
            <a:off x="1837268" y="4695387"/>
            <a:ext cx="414709" cy="214113"/>
            <a:chOff x="3553563" y="4350216"/>
            <a:chExt cx="414709" cy="214113"/>
          </a:xfrm>
        </p:grpSpPr>
        <p:sp>
          <p:nvSpPr>
            <p:cNvPr id="263" name="Google Shape;263;p16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6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6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16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16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6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6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6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6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7" name="Google Shape;277;p16"/>
          <p:cNvGrpSpPr/>
          <p:nvPr/>
        </p:nvGrpSpPr>
        <p:grpSpPr>
          <a:xfrm rot="-899960" flipH="1">
            <a:off x="925903" y="4678738"/>
            <a:ext cx="414696" cy="214106"/>
            <a:chOff x="3553563" y="4350216"/>
            <a:chExt cx="414709" cy="214113"/>
          </a:xfrm>
        </p:grpSpPr>
        <p:sp>
          <p:nvSpPr>
            <p:cNvPr id="278" name="Google Shape;278;p16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6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6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16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16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16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16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16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16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2" name="Google Shape;292;p16"/>
          <p:cNvSpPr/>
          <p:nvPr/>
        </p:nvSpPr>
        <p:spPr>
          <a:xfrm>
            <a:off x="7511794" y="286563"/>
            <a:ext cx="918982" cy="314157"/>
          </a:xfrm>
          <a:custGeom>
            <a:avLst/>
            <a:gdLst/>
            <a:ahLst/>
            <a:cxnLst/>
            <a:rect l="l" t="t" r="r" b="b"/>
            <a:pathLst>
              <a:path w="25704" h="8787" extrusionOk="0">
                <a:moveTo>
                  <a:pt x="15176" y="1"/>
                </a:moveTo>
                <a:cubicBezTo>
                  <a:pt x="13171" y="1"/>
                  <a:pt x="11491" y="1385"/>
                  <a:pt x="11040" y="3251"/>
                </a:cubicBezTo>
                <a:cubicBezTo>
                  <a:pt x="10449" y="2520"/>
                  <a:pt x="9563" y="2053"/>
                  <a:pt x="8552" y="2053"/>
                </a:cubicBezTo>
                <a:cubicBezTo>
                  <a:pt x="7013" y="2053"/>
                  <a:pt x="5722" y="3126"/>
                  <a:pt x="5396" y="4572"/>
                </a:cubicBezTo>
                <a:cubicBezTo>
                  <a:pt x="5349" y="4572"/>
                  <a:pt x="5303" y="4557"/>
                  <a:pt x="5240" y="4557"/>
                </a:cubicBezTo>
                <a:cubicBezTo>
                  <a:pt x="4152" y="4557"/>
                  <a:pt x="3281" y="5443"/>
                  <a:pt x="3281" y="6532"/>
                </a:cubicBezTo>
                <a:cubicBezTo>
                  <a:pt x="3281" y="6640"/>
                  <a:pt x="3281" y="6749"/>
                  <a:pt x="3297" y="6843"/>
                </a:cubicBezTo>
                <a:cubicBezTo>
                  <a:pt x="1244" y="7045"/>
                  <a:pt x="0" y="7325"/>
                  <a:pt x="0" y="7620"/>
                </a:cubicBezTo>
                <a:cubicBezTo>
                  <a:pt x="0" y="8258"/>
                  <a:pt x="5753" y="8786"/>
                  <a:pt x="12844" y="8786"/>
                </a:cubicBezTo>
                <a:cubicBezTo>
                  <a:pt x="19950" y="8786"/>
                  <a:pt x="25703" y="8258"/>
                  <a:pt x="25703" y="7620"/>
                </a:cubicBezTo>
                <a:cubicBezTo>
                  <a:pt x="25703" y="7340"/>
                  <a:pt x="24615" y="7091"/>
                  <a:pt x="22811" y="6889"/>
                </a:cubicBezTo>
                <a:cubicBezTo>
                  <a:pt x="23122" y="6423"/>
                  <a:pt x="23309" y="5878"/>
                  <a:pt x="23309" y="5288"/>
                </a:cubicBezTo>
                <a:cubicBezTo>
                  <a:pt x="23309" y="3702"/>
                  <a:pt x="22018" y="2411"/>
                  <a:pt x="20448" y="2411"/>
                </a:cubicBezTo>
                <a:cubicBezTo>
                  <a:pt x="19981" y="2411"/>
                  <a:pt x="19530" y="2535"/>
                  <a:pt x="19141" y="2722"/>
                </a:cubicBezTo>
                <a:cubicBezTo>
                  <a:pt x="18535" y="1136"/>
                  <a:pt x="16996" y="1"/>
                  <a:pt x="15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3" name="Google Shape;293;p1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/>
          <p:nvPr/>
        </p:nvSpPr>
        <p:spPr>
          <a:xfrm>
            <a:off x="-797025" y="3940934"/>
            <a:ext cx="10574183" cy="1621803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6" name="Google Shape;296;p17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97" name="Google Shape;297;p17"/>
          <p:cNvGrpSpPr/>
          <p:nvPr/>
        </p:nvGrpSpPr>
        <p:grpSpPr>
          <a:xfrm>
            <a:off x="-501609" y="3684706"/>
            <a:ext cx="1010096" cy="1194082"/>
            <a:chOff x="-756200" y="9531100"/>
            <a:chExt cx="1645375" cy="1945075"/>
          </a:xfrm>
        </p:grpSpPr>
        <p:sp>
          <p:nvSpPr>
            <p:cNvPr id="298" name="Google Shape;298;p17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6" name="Google Shape;316;p17"/>
          <p:cNvGrpSpPr/>
          <p:nvPr/>
        </p:nvGrpSpPr>
        <p:grpSpPr>
          <a:xfrm>
            <a:off x="8635441" y="3684706"/>
            <a:ext cx="1010096" cy="1194082"/>
            <a:chOff x="-756200" y="9531100"/>
            <a:chExt cx="1645375" cy="1945075"/>
          </a:xfrm>
        </p:grpSpPr>
        <p:sp>
          <p:nvSpPr>
            <p:cNvPr id="317" name="Google Shape;317;p17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5" name="Google Shape;335;p17"/>
          <p:cNvSpPr/>
          <p:nvPr/>
        </p:nvSpPr>
        <p:spPr>
          <a:xfrm>
            <a:off x="508463" y="444838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6" name="Google Shape;336;p17"/>
          <p:cNvSpPr/>
          <p:nvPr/>
        </p:nvSpPr>
        <p:spPr>
          <a:xfrm>
            <a:off x="-273012" y="3020975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7" name="Google Shape;337;p1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12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/>
          <p:nvPr/>
        </p:nvSpPr>
        <p:spPr>
          <a:xfrm rot="170292" flipH="1">
            <a:off x="-1404642" y="3217359"/>
            <a:ext cx="10957144" cy="2813380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18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41" name="Google Shape;341;p18"/>
          <p:cNvGrpSpPr/>
          <p:nvPr/>
        </p:nvGrpSpPr>
        <p:grpSpPr>
          <a:xfrm rot="-899960">
            <a:off x="6917873" y="4742866"/>
            <a:ext cx="414696" cy="214106"/>
            <a:chOff x="3553563" y="4350216"/>
            <a:chExt cx="414709" cy="214113"/>
          </a:xfrm>
        </p:grpSpPr>
        <p:sp>
          <p:nvSpPr>
            <p:cNvPr id="342" name="Google Shape;342;p18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18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18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6" name="Google Shape;346;p18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8" name="Google Shape;348;p18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0" name="Google Shape;350;p18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1" name="Google Shape;351;p18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3" name="Google Shape;353;p18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5" name="Google Shape;355;p18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56" name="Google Shape;356;p18"/>
          <p:cNvSpPr/>
          <p:nvPr/>
        </p:nvSpPr>
        <p:spPr>
          <a:xfrm flipH="1">
            <a:off x="613896" y="316164"/>
            <a:ext cx="751557" cy="257349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18"/>
          <p:cNvSpPr/>
          <p:nvPr/>
        </p:nvSpPr>
        <p:spPr>
          <a:xfrm flipH="1">
            <a:off x="-214400" y="27584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18"/>
          <p:cNvSpPr/>
          <p:nvPr/>
        </p:nvSpPr>
        <p:spPr>
          <a:xfrm flipH="1">
            <a:off x="8326975" y="129372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60" name="Google Shape;360;p18"/>
          <p:cNvGrpSpPr/>
          <p:nvPr/>
        </p:nvGrpSpPr>
        <p:grpSpPr>
          <a:xfrm rot="899960">
            <a:off x="5841675" y="4742769"/>
            <a:ext cx="414696" cy="214106"/>
            <a:chOff x="3553563" y="4350216"/>
            <a:chExt cx="414709" cy="214113"/>
          </a:xfrm>
        </p:grpSpPr>
        <p:sp>
          <p:nvSpPr>
            <p:cNvPr id="361" name="Google Shape;361;p18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2" name="Google Shape;362;p18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18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8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18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18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18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18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18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3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"/>
          <p:cNvSpPr/>
          <p:nvPr/>
        </p:nvSpPr>
        <p:spPr>
          <a:xfrm flipH="1">
            <a:off x="-797025" y="3864734"/>
            <a:ext cx="10574183" cy="1621803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7" name="Google Shape;377;p19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8" name="Google Shape;378;p19"/>
          <p:cNvGrpSpPr/>
          <p:nvPr/>
        </p:nvGrpSpPr>
        <p:grpSpPr>
          <a:xfrm>
            <a:off x="240425" y="4250363"/>
            <a:ext cx="802508" cy="530384"/>
            <a:chOff x="1154825" y="4250363"/>
            <a:chExt cx="802508" cy="530384"/>
          </a:xfrm>
        </p:grpSpPr>
        <p:sp>
          <p:nvSpPr>
            <p:cNvPr id="379" name="Google Shape;379;p19"/>
            <p:cNvSpPr/>
            <p:nvPr/>
          </p:nvSpPr>
          <p:spPr>
            <a:xfrm>
              <a:off x="1154825" y="4703997"/>
              <a:ext cx="802507" cy="76750"/>
            </a:xfrm>
            <a:custGeom>
              <a:avLst/>
              <a:gdLst/>
              <a:ahLst/>
              <a:cxnLst/>
              <a:rect l="l" t="t" r="r" b="b"/>
              <a:pathLst>
                <a:path w="144271" h="11642" extrusionOk="0">
                  <a:moveTo>
                    <a:pt x="72118" y="0"/>
                  </a:moveTo>
                  <a:cubicBezTo>
                    <a:pt x="32290" y="0"/>
                    <a:pt x="0" y="2602"/>
                    <a:pt x="0" y="5804"/>
                  </a:cubicBezTo>
                  <a:cubicBezTo>
                    <a:pt x="0" y="9040"/>
                    <a:pt x="32290" y="11642"/>
                    <a:pt x="72118" y="11642"/>
                  </a:cubicBezTo>
                  <a:cubicBezTo>
                    <a:pt x="111980" y="11642"/>
                    <a:pt x="144270" y="9040"/>
                    <a:pt x="144270" y="5804"/>
                  </a:cubicBezTo>
                  <a:cubicBezTo>
                    <a:pt x="144270" y="2602"/>
                    <a:pt x="111980" y="0"/>
                    <a:pt x="72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0" name="Google Shape;380;p19"/>
            <p:cNvGrpSpPr/>
            <p:nvPr/>
          </p:nvGrpSpPr>
          <p:grpSpPr>
            <a:xfrm flipH="1">
              <a:off x="1222119" y="4250363"/>
              <a:ext cx="735214" cy="499358"/>
              <a:chOff x="4566775" y="3461975"/>
              <a:chExt cx="1495250" cy="1015575"/>
            </a:xfrm>
          </p:grpSpPr>
          <p:sp>
            <p:nvSpPr>
              <p:cNvPr id="381" name="Google Shape;381;p19"/>
              <p:cNvSpPr/>
              <p:nvPr/>
            </p:nvSpPr>
            <p:spPr>
              <a:xfrm>
                <a:off x="5868525" y="3649625"/>
                <a:ext cx="193500" cy="150550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6022" extrusionOk="0">
                    <a:moveTo>
                      <a:pt x="3241" y="1290"/>
                    </a:moveTo>
                    <a:cubicBezTo>
                      <a:pt x="3273" y="1290"/>
                      <a:pt x="3281" y="1305"/>
                      <a:pt x="3303" y="1305"/>
                    </a:cubicBezTo>
                    <a:cubicBezTo>
                      <a:pt x="3336" y="1339"/>
                      <a:pt x="3370" y="1405"/>
                      <a:pt x="3403" y="1539"/>
                    </a:cubicBezTo>
                    <a:cubicBezTo>
                      <a:pt x="3470" y="1739"/>
                      <a:pt x="3503" y="2139"/>
                      <a:pt x="3470" y="2473"/>
                    </a:cubicBezTo>
                    <a:cubicBezTo>
                      <a:pt x="3436" y="2740"/>
                      <a:pt x="3370" y="2973"/>
                      <a:pt x="3270" y="3240"/>
                    </a:cubicBezTo>
                    <a:cubicBezTo>
                      <a:pt x="3103" y="3040"/>
                      <a:pt x="2969" y="2806"/>
                      <a:pt x="2903" y="2573"/>
                    </a:cubicBezTo>
                    <a:cubicBezTo>
                      <a:pt x="2769" y="2273"/>
                      <a:pt x="2736" y="1939"/>
                      <a:pt x="2803" y="1706"/>
                    </a:cubicBezTo>
                    <a:cubicBezTo>
                      <a:pt x="2869" y="1439"/>
                      <a:pt x="3003" y="1339"/>
                      <a:pt x="3170" y="1305"/>
                    </a:cubicBezTo>
                    <a:cubicBezTo>
                      <a:pt x="3203" y="1294"/>
                      <a:pt x="3225" y="1290"/>
                      <a:pt x="3241" y="1290"/>
                    </a:cubicBezTo>
                    <a:close/>
                    <a:moveTo>
                      <a:pt x="5822" y="0"/>
                    </a:moveTo>
                    <a:cubicBezTo>
                      <a:pt x="5783" y="0"/>
                      <a:pt x="5744" y="2"/>
                      <a:pt x="5705" y="4"/>
                    </a:cubicBezTo>
                    <a:cubicBezTo>
                      <a:pt x="5605" y="38"/>
                      <a:pt x="5505" y="138"/>
                      <a:pt x="5505" y="238"/>
                    </a:cubicBezTo>
                    <a:cubicBezTo>
                      <a:pt x="5534" y="354"/>
                      <a:pt x="5613" y="444"/>
                      <a:pt x="5699" y="444"/>
                    </a:cubicBezTo>
                    <a:cubicBezTo>
                      <a:pt x="5712" y="444"/>
                      <a:pt x="5725" y="442"/>
                      <a:pt x="5738" y="438"/>
                    </a:cubicBezTo>
                    <a:cubicBezTo>
                      <a:pt x="6072" y="438"/>
                      <a:pt x="6405" y="571"/>
                      <a:pt x="6639" y="838"/>
                    </a:cubicBezTo>
                    <a:cubicBezTo>
                      <a:pt x="6872" y="1072"/>
                      <a:pt x="7006" y="1405"/>
                      <a:pt x="7039" y="1739"/>
                    </a:cubicBezTo>
                    <a:cubicBezTo>
                      <a:pt x="7106" y="2439"/>
                      <a:pt x="6739" y="3107"/>
                      <a:pt x="6172" y="3540"/>
                    </a:cubicBezTo>
                    <a:cubicBezTo>
                      <a:pt x="5796" y="3840"/>
                      <a:pt x="5327" y="3991"/>
                      <a:pt x="4863" y="3991"/>
                    </a:cubicBezTo>
                    <a:cubicBezTo>
                      <a:pt x="4708" y="3991"/>
                      <a:pt x="4554" y="3974"/>
                      <a:pt x="4404" y="3941"/>
                    </a:cubicBezTo>
                    <a:cubicBezTo>
                      <a:pt x="4604" y="3507"/>
                      <a:pt x="4704" y="3007"/>
                      <a:pt x="4704" y="2540"/>
                    </a:cubicBezTo>
                    <a:cubicBezTo>
                      <a:pt x="4704" y="2073"/>
                      <a:pt x="4704" y="1639"/>
                      <a:pt x="4537" y="1105"/>
                    </a:cubicBezTo>
                    <a:cubicBezTo>
                      <a:pt x="4437" y="872"/>
                      <a:pt x="4237" y="571"/>
                      <a:pt x="3937" y="371"/>
                    </a:cubicBezTo>
                    <a:cubicBezTo>
                      <a:pt x="3730" y="233"/>
                      <a:pt x="3475" y="159"/>
                      <a:pt x="3238" y="159"/>
                    </a:cubicBezTo>
                    <a:cubicBezTo>
                      <a:pt x="3132" y="159"/>
                      <a:pt x="3029" y="174"/>
                      <a:pt x="2936" y="205"/>
                    </a:cubicBezTo>
                    <a:cubicBezTo>
                      <a:pt x="2603" y="271"/>
                      <a:pt x="2336" y="471"/>
                      <a:pt x="2136" y="705"/>
                    </a:cubicBezTo>
                    <a:cubicBezTo>
                      <a:pt x="1935" y="938"/>
                      <a:pt x="1835" y="1239"/>
                      <a:pt x="1769" y="1505"/>
                    </a:cubicBezTo>
                    <a:cubicBezTo>
                      <a:pt x="1702" y="2006"/>
                      <a:pt x="1802" y="2506"/>
                      <a:pt x="1969" y="2940"/>
                    </a:cubicBezTo>
                    <a:cubicBezTo>
                      <a:pt x="2169" y="3373"/>
                      <a:pt x="2436" y="3740"/>
                      <a:pt x="2736" y="4007"/>
                    </a:cubicBezTo>
                    <a:cubicBezTo>
                      <a:pt x="2736" y="4041"/>
                      <a:pt x="2703" y="4074"/>
                      <a:pt x="2669" y="4107"/>
                    </a:cubicBezTo>
                    <a:cubicBezTo>
                      <a:pt x="2334" y="4395"/>
                      <a:pt x="1913" y="4544"/>
                      <a:pt x="1541" y="4544"/>
                    </a:cubicBezTo>
                    <a:cubicBezTo>
                      <a:pt x="1395" y="4544"/>
                      <a:pt x="1257" y="4521"/>
                      <a:pt x="1135" y="4474"/>
                    </a:cubicBezTo>
                    <a:cubicBezTo>
                      <a:pt x="1101" y="4441"/>
                      <a:pt x="1101" y="4441"/>
                      <a:pt x="1068" y="4441"/>
                    </a:cubicBezTo>
                    <a:cubicBezTo>
                      <a:pt x="1006" y="4425"/>
                      <a:pt x="942" y="4418"/>
                      <a:pt x="880" y="4418"/>
                    </a:cubicBezTo>
                    <a:cubicBezTo>
                      <a:pt x="541" y="4418"/>
                      <a:pt x="219" y="4637"/>
                      <a:pt x="134" y="4975"/>
                    </a:cubicBezTo>
                    <a:cubicBezTo>
                      <a:pt x="1" y="5375"/>
                      <a:pt x="234" y="5809"/>
                      <a:pt x="634" y="5909"/>
                    </a:cubicBezTo>
                    <a:lnTo>
                      <a:pt x="668" y="5909"/>
                    </a:lnTo>
                    <a:cubicBezTo>
                      <a:pt x="920" y="5987"/>
                      <a:pt x="1180" y="6022"/>
                      <a:pt x="1436" y="6022"/>
                    </a:cubicBezTo>
                    <a:cubicBezTo>
                      <a:pt x="1722" y="6022"/>
                      <a:pt x="2005" y="5979"/>
                      <a:pt x="2269" y="5909"/>
                    </a:cubicBezTo>
                    <a:cubicBezTo>
                      <a:pt x="2769" y="5775"/>
                      <a:pt x="3203" y="5508"/>
                      <a:pt x="3603" y="5141"/>
                    </a:cubicBezTo>
                    <a:cubicBezTo>
                      <a:pt x="3737" y="5008"/>
                      <a:pt x="3870" y="4875"/>
                      <a:pt x="3970" y="4708"/>
                    </a:cubicBezTo>
                    <a:lnTo>
                      <a:pt x="4037" y="4708"/>
                    </a:lnTo>
                    <a:cubicBezTo>
                      <a:pt x="4270" y="4774"/>
                      <a:pt x="4506" y="4806"/>
                      <a:pt x="4739" y="4806"/>
                    </a:cubicBezTo>
                    <a:cubicBezTo>
                      <a:pt x="5438" y="4806"/>
                      <a:pt x="6113" y="4524"/>
                      <a:pt x="6639" y="4074"/>
                    </a:cubicBezTo>
                    <a:cubicBezTo>
                      <a:pt x="7306" y="3507"/>
                      <a:pt x="7740" y="2573"/>
                      <a:pt x="7606" y="1672"/>
                    </a:cubicBezTo>
                    <a:cubicBezTo>
                      <a:pt x="7539" y="1239"/>
                      <a:pt x="7339" y="772"/>
                      <a:pt x="7006" y="471"/>
                    </a:cubicBezTo>
                    <a:cubicBezTo>
                      <a:pt x="6670" y="166"/>
                      <a:pt x="6249" y="0"/>
                      <a:pt x="5822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4882825" y="3616250"/>
                <a:ext cx="1175875" cy="861300"/>
              </a:xfrm>
              <a:custGeom>
                <a:avLst/>
                <a:gdLst/>
                <a:ahLst/>
                <a:cxnLst/>
                <a:rect l="l" t="t" r="r" b="b"/>
                <a:pathLst>
                  <a:path w="47035" h="34452" extrusionOk="0">
                    <a:moveTo>
                      <a:pt x="28465" y="0"/>
                    </a:moveTo>
                    <a:cubicBezTo>
                      <a:pt x="23842" y="0"/>
                      <a:pt x="19481" y="1340"/>
                      <a:pt x="17179" y="2474"/>
                    </a:cubicBezTo>
                    <a:cubicBezTo>
                      <a:pt x="17179" y="2474"/>
                      <a:pt x="0" y="19185"/>
                      <a:pt x="634" y="23822"/>
                    </a:cubicBezTo>
                    <a:cubicBezTo>
                      <a:pt x="1301" y="28425"/>
                      <a:pt x="4437" y="32061"/>
                      <a:pt x="5271" y="32895"/>
                    </a:cubicBezTo>
                    <a:cubicBezTo>
                      <a:pt x="5762" y="33386"/>
                      <a:pt x="6761" y="33784"/>
                      <a:pt x="7724" y="33784"/>
                    </a:cubicBezTo>
                    <a:cubicBezTo>
                      <a:pt x="8398" y="33784"/>
                      <a:pt x="9054" y="33590"/>
                      <a:pt x="9507" y="33095"/>
                    </a:cubicBezTo>
                    <a:cubicBezTo>
                      <a:pt x="10588" y="31884"/>
                      <a:pt x="10961" y="29257"/>
                      <a:pt x="13532" y="29257"/>
                    </a:cubicBezTo>
                    <a:cubicBezTo>
                      <a:pt x="13580" y="29257"/>
                      <a:pt x="13628" y="29258"/>
                      <a:pt x="13677" y="29259"/>
                    </a:cubicBezTo>
                    <a:cubicBezTo>
                      <a:pt x="16345" y="29359"/>
                      <a:pt x="16712" y="33162"/>
                      <a:pt x="18647" y="34096"/>
                    </a:cubicBezTo>
                    <a:cubicBezTo>
                      <a:pt x="19198" y="34358"/>
                      <a:pt x="19702" y="34452"/>
                      <a:pt x="20142" y="34452"/>
                    </a:cubicBezTo>
                    <a:cubicBezTo>
                      <a:pt x="21274" y="34452"/>
                      <a:pt x="21983" y="33829"/>
                      <a:pt x="21983" y="33829"/>
                    </a:cubicBezTo>
                    <a:cubicBezTo>
                      <a:pt x="23451" y="32328"/>
                      <a:pt x="23918" y="30660"/>
                      <a:pt x="23918" y="30660"/>
                    </a:cubicBezTo>
                    <a:cubicBezTo>
                      <a:pt x="24740" y="30808"/>
                      <a:pt x="25514" y="30873"/>
                      <a:pt x="26240" y="30873"/>
                    </a:cubicBezTo>
                    <a:cubicBezTo>
                      <a:pt x="31399" y="30873"/>
                      <a:pt x="34091" y="27592"/>
                      <a:pt x="34091" y="27591"/>
                    </a:cubicBezTo>
                    <a:lnTo>
                      <a:pt x="34091" y="27591"/>
                    </a:lnTo>
                    <a:cubicBezTo>
                      <a:pt x="33991" y="29826"/>
                      <a:pt x="35092" y="32228"/>
                      <a:pt x="35092" y="32228"/>
                    </a:cubicBezTo>
                    <a:cubicBezTo>
                      <a:pt x="35516" y="32435"/>
                      <a:pt x="35987" y="32509"/>
                      <a:pt x="36445" y="32509"/>
                    </a:cubicBezTo>
                    <a:cubicBezTo>
                      <a:pt x="37612" y="32509"/>
                      <a:pt x="38695" y="32028"/>
                      <a:pt x="38695" y="32028"/>
                    </a:cubicBezTo>
                    <a:cubicBezTo>
                      <a:pt x="44999" y="24656"/>
                      <a:pt x="47034" y="10980"/>
                      <a:pt x="40096" y="4208"/>
                    </a:cubicBezTo>
                    <a:cubicBezTo>
                      <a:pt x="36841" y="1047"/>
                      <a:pt x="32550" y="0"/>
                      <a:pt x="28465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5480475" y="4240975"/>
                <a:ext cx="4782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5918" extrusionOk="0">
                    <a:moveTo>
                      <a:pt x="1713" y="1"/>
                    </a:moveTo>
                    <a:cubicBezTo>
                      <a:pt x="1613" y="1"/>
                      <a:pt x="1479" y="101"/>
                      <a:pt x="1479" y="201"/>
                    </a:cubicBezTo>
                    <a:cubicBezTo>
                      <a:pt x="1346" y="1135"/>
                      <a:pt x="1179" y="2069"/>
                      <a:pt x="946" y="2969"/>
                    </a:cubicBezTo>
                    <a:cubicBezTo>
                      <a:pt x="712" y="3870"/>
                      <a:pt x="412" y="4737"/>
                      <a:pt x="78" y="5605"/>
                    </a:cubicBezTo>
                    <a:lnTo>
                      <a:pt x="45" y="5605"/>
                    </a:lnTo>
                    <a:cubicBezTo>
                      <a:pt x="45" y="5605"/>
                      <a:pt x="45" y="5605"/>
                      <a:pt x="45" y="5638"/>
                    </a:cubicBezTo>
                    <a:cubicBezTo>
                      <a:pt x="1" y="5792"/>
                      <a:pt x="422" y="5917"/>
                      <a:pt x="733" y="5917"/>
                    </a:cubicBezTo>
                    <a:cubicBezTo>
                      <a:pt x="892" y="5917"/>
                      <a:pt x="1023" y="5884"/>
                      <a:pt x="1046" y="5805"/>
                    </a:cubicBezTo>
                    <a:cubicBezTo>
                      <a:pt x="1346" y="4871"/>
                      <a:pt x="1413" y="4037"/>
                      <a:pt x="1579" y="3103"/>
                    </a:cubicBezTo>
                    <a:cubicBezTo>
                      <a:pt x="1746" y="2135"/>
                      <a:pt x="1846" y="1201"/>
                      <a:pt x="1913" y="234"/>
                    </a:cubicBezTo>
                    <a:cubicBezTo>
                      <a:pt x="1913" y="134"/>
                      <a:pt x="1846" y="34"/>
                      <a:pt x="1713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5729250" y="4245975"/>
                <a:ext cx="2422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2636" extrusionOk="0">
                    <a:moveTo>
                      <a:pt x="768" y="1"/>
                    </a:moveTo>
                    <a:cubicBezTo>
                      <a:pt x="635" y="34"/>
                      <a:pt x="535" y="101"/>
                      <a:pt x="535" y="234"/>
                    </a:cubicBezTo>
                    <a:cubicBezTo>
                      <a:pt x="535" y="234"/>
                      <a:pt x="501" y="1435"/>
                      <a:pt x="34" y="2302"/>
                    </a:cubicBezTo>
                    <a:cubicBezTo>
                      <a:pt x="1" y="2402"/>
                      <a:pt x="34" y="2536"/>
                      <a:pt x="134" y="2603"/>
                    </a:cubicBezTo>
                    <a:cubicBezTo>
                      <a:pt x="168" y="2603"/>
                      <a:pt x="201" y="2636"/>
                      <a:pt x="234" y="2636"/>
                    </a:cubicBezTo>
                    <a:cubicBezTo>
                      <a:pt x="301" y="2636"/>
                      <a:pt x="401" y="2569"/>
                      <a:pt x="435" y="2503"/>
                    </a:cubicBezTo>
                    <a:cubicBezTo>
                      <a:pt x="935" y="1535"/>
                      <a:pt x="968" y="301"/>
                      <a:pt x="968" y="234"/>
                    </a:cubicBezTo>
                    <a:cubicBezTo>
                      <a:pt x="968" y="101"/>
                      <a:pt x="868" y="1"/>
                      <a:pt x="768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5283600" y="3492375"/>
                <a:ext cx="313100" cy="190350"/>
              </a:xfrm>
              <a:custGeom>
                <a:avLst/>
                <a:gdLst/>
                <a:ahLst/>
                <a:cxnLst/>
                <a:rect l="l" t="t" r="r" b="b"/>
                <a:pathLst>
                  <a:path w="12524" h="7614" extrusionOk="0">
                    <a:moveTo>
                      <a:pt x="4436" y="0"/>
                    </a:moveTo>
                    <a:cubicBezTo>
                      <a:pt x="2953" y="0"/>
                      <a:pt x="1368" y="405"/>
                      <a:pt x="848" y="1758"/>
                    </a:cubicBezTo>
                    <a:cubicBezTo>
                      <a:pt x="0" y="3943"/>
                      <a:pt x="3680" y="7467"/>
                      <a:pt x="4842" y="7467"/>
                    </a:cubicBezTo>
                    <a:cubicBezTo>
                      <a:pt x="4869" y="7467"/>
                      <a:pt x="4894" y="7466"/>
                      <a:pt x="4918" y="7462"/>
                    </a:cubicBezTo>
                    <a:cubicBezTo>
                      <a:pt x="5985" y="7262"/>
                      <a:pt x="6552" y="6895"/>
                      <a:pt x="6552" y="6895"/>
                    </a:cubicBezTo>
                    <a:cubicBezTo>
                      <a:pt x="6917" y="7277"/>
                      <a:pt x="7941" y="7614"/>
                      <a:pt x="8990" y="7614"/>
                    </a:cubicBezTo>
                    <a:cubicBezTo>
                      <a:pt x="9956" y="7614"/>
                      <a:pt x="10944" y="7328"/>
                      <a:pt x="11456" y="6528"/>
                    </a:cubicBezTo>
                    <a:cubicBezTo>
                      <a:pt x="12523" y="4827"/>
                      <a:pt x="8253" y="757"/>
                      <a:pt x="6752" y="323"/>
                    </a:cubicBezTo>
                    <a:cubicBezTo>
                      <a:pt x="6188" y="148"/>
                      <a:pt x="5330" y="0"/>
                      <a:pt x="4436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4607625" y="3462725"/>
                <a:ext cx="260225" cy="215000"/>
              </a:xfrm>
              <a:custGeom>
                <a:avLst/>
                <a:gdLst/>
                <a:ahLst/>
                <a:cxnLst/>
                <a:rect l="l" t="t" r="r" b="b"/>
                <a:pathLst>
                  <a:path w="10409" h="8600" extrusionOk="0">
                    <a:moveTo>
                      <a:pt x="8005" y="0"/>
                    </a:moveTo>
                    <a:cubicBezTo>
                      <a:pt x="7799" y="0"/>
                      <a:pt x="7597" y="36"/>
                      <a:pt x="7406" y="108"/>
                    </a:cubicBezTo>
                    <a:cubicBezTo>
                      <a:pt x="6138" y="609"/>
                      <a:pt x="5571" y="2677"/>
                      <a:pt x="4337" y="3377"/>
                    </a:cubicBezTo>
                    <a:cubicBezTo>
                      <a:pt x="3069" y="4078"/>
                      <a:pt x="1" y="5579"/>
                      <a:pt x="701" y="7314"/>
                    </a:cubicBezTo>
                    <a:cubicBezTo>
                      <a:pt x="1072" y="8297"/>
                      <a:pt x="2135" y="8599"/>
                      <a:pt x="3205" y="8599"/>
                    </a:cubicBezTo>
                    <a:cubicBezTo>
                      <a:pt x="4060" y="8599"/>
                      <a:pt x="4920" y="8407"/>
                      <a:pt x="5438" y="8214"/>
                    </a:cubicBezTo>
                    <a:cubicBezTo>
                      <a:pt x="6639" y="7747"/>
                      <a:pt x="10408" y="4678"/>
                      <a:pt x="10408" y="3177"/>
                    </a:cubicBezTo>
                    <a:cubicBezTo>
                      <a:pt x="10408" y="2644"/>
                      <a:pt x="10308" y="2177"/>
                      <a:pt x="10175" y="1776"/>
                    </a:cubicBezTo>
                    <a:cubicBezTo>
                      <a:pt x="9746" y="598"/>
                      <a:pt x="8844" y="0"/>
                      <a:pt x="8005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4566775" y="3461975"/>
                <a:ext cx="1041750" cy="799050"/>
              </a:xfrm>
              <a:custGeom>
                <a:avLst/>
                <a:gdLst/>
                <a:ahLst/>
                <a:cxnLst/>
                <a:rect l="l" t="t" r="r" b="b"/>
                <a:pathLst>
                  <a:path w="41670" h="31962" extrusionOk="0">
                    <a:moveTo>
                      <a:pt x="19780" y="0"/>
                    </a:moveTo>
                    <a:cubicBezTo>
                      <a:pt x="19647" y="0"/>
                      <a:pt x="19514" y="2"/>
                      <a:pt x="19381" y="5"/>
                    </a:cubicBezTo>
                    <a:cubicBezTo>
                      <a:pt x="8773" y="238"/>
                      <a:pt x="6138" y="7777"/>
                      <a:pt x="2869" y="13615"/>
                    </a:cubicBezTo>
                    <a:cubicBezTo>
                      <a:pt x="1134" y="16750"/>
                      <a:pt x="0" y="20620"/>
                      <a:pt x="2068" y="24089"/>
                    </a:cubicBezTo>
                    <a:cubicBezTo>
                      <a:pt x="5431" y="29616"/>
                      <a:pt x="11969" y="31961"/>
                      <a:pt x="18512" y="31961"/>
                    </a:cubicBezTo>
                    <a:cubicBezTo>
                      <a:pt x="25078" y="31961"/>
                      <a:pt x="31650" y="29600"/>
                      <a:pt x="35025" y="25723"/>
                    </a:cubicBezTo>
                    <a:cubicBezTo>
                      <a:pt x="41670" y="18054"/>
                      <a:pt x="34359" y="0"/>
                      <a:pt x="19780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4709375" y="3833525"/>
                <a:ext cx="377775" cy="234500"/>
              </a:xfrm>
              <a:custGeom>
                <a:avLst/>
                <a:gdLst/>
                <a:ahLst/>
                <a:cxnLst/>
                <a:rect l="l" t="t" r="r" b="b"/>
                <a:pathLst>
                  <a:path w="15111" h="9380" extrusionOk="0">
                    <a:moveTo>
                      <a:pt x="7160" y="1"/>
                    </a:moveTo>
                    <a:cubicBezTo>
                      <a:pt x="3363" y="1"/>
                      <a:pt x="291" y="1831"/>
                      <a:pt x="134" y="4257"/>
                    </a:cubicBezTo>
                    <a:cubicBezTo>
                      <a:pt x="0" y="6825"/>
                      <a:pt x="3202" y="9127"/>
                      <a:pt x="7305" y="9360"/>
                    </a:cubicBezTo>
                    <a:cubicBezTo>
                      <a:pt x="7534" y="9373"/>
                      <a:pt x="7761" y="9380"/>
                      <a:pt x="7985" y="9380"/>
                    </a:cubicBezTo>
                    <a:cubicBezTo>
                      <a:pt x="11781" y="9380"/>
                      <a:pt x="14852" y="7547"/>
                      <a:pt x="14978" y="5091"/>
                    </a:cubicBezTo>
                    <a:cubicBezTo>
                      <a:pt x="15111" y="2522"/>
                      <a:pt x="11909" y="254"/>
                      <a:pt x="7839" y="20"/>
                    </a:cubicBezTo>
                    <a:cubicBezTo>
                      <a:pt x="7610" y="7"/>
                      <a:pt x="7384" y="1"/>
                      <a:pt x="7160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4707700" y="3723950"/>
                <a:ext cx="559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236" extrusionOk="0">
                    <a:moveTo>
                      <a:pt x="1135" y="0"/>
                    </a:moveTo>
                    <a:cubicBezTo>
                      <a:pt x="501" y="0"/>
                      <a:pt x="0" y="501"/>
                      <a:pt x="0" y="1101"/>
                    </a:cubicBezTo>
                    <a:cubicBezTo>
                      <a:pt x="0" y="1735"/>
                      <a:pt x="501" y="2235"/>
                      <a:pt x="1135" y="2235"/>
                    </a:cubicBezTo>
                    <a:cubicBezTo>
                      <a:pt x="1735" y="2235"/>
                      <a:pt x="2235" y="1735"/>
                      <a:pt x="2235" y="1101"/>
                    </a:cubicBezTo>
                    <a:cubicBezTo>
                      <a:pt x="2235" y="501"/>
                      <a:pt x="1735" y="0"/>
                      <a:pt x="113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5115500" y="3769800"/>
                <a:ext cx="559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236" extrusionOk="0">
                    <a:moveTo>
                      <a:pt x="1101" y="1"/>
                    </a:moveTo>
                    <a:cubicBezTo>
                      <a:pt x="500" y="1"/>
                      <a:pt x="0" y="501"/>
                      <a:pt x="0" y="1135"/>
                    </a:cubicBezTo>
                    <a:cubicBezTo>
                      <a:pt x="0" y="1735"/>
                      <a:pt x="500" y="2236"/>
                      <a:pt x="1101" y="2236"/>
                    </a:cubicBezTo>
                    <a:cubicBezTo>
                      <a:pt x="1735" y="2236"/>
                      <a:pt x="2235" y="1735"/>
                      <a:pt x="2235" y="1135"/>
                    </a:cubicBezTo>
                    <a:cubicBezTo>
                      <a:pt x="2235" y="501"/>
                      <a:pt x="1735" y="1"/>
                      <a:pt x="110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4784425" y="3921575"/>
                <a:ext cx="3755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502" extrusionOk="0">
                    <a:moveTo>
                      <a:pt x="768" y="1"/>
                    </a:moveTo>
                    <a:cubicBezTo>
                      <a:pt x="334" y="1"/>
                      <a:pt x="0" y="334"/>
                      <a:pt x="0" y="768"/>
                    </a:cubicBezTo>
                    <a:cubicBezTo>
                      <a:pt x="0" y="1168"/>
                      <a:pt x="334" y="1502"/>
                      <a:pt x="768" y="1502"/>
                    </a:cubicBezTo>
                    <a:cubicBezTo>
                      <a:pt x="1168" y="1502"/>
                      <a:pt x="1501" y="1168"/>
                      <a:pt x="1501" y="768"/>
                    </a:cubicBezTo>
                    <a:cubicBezTo>
                      <a:pt x="1501" y="334"/>
                      <a:pt x="1168" y="1"/>
                      <a:pt x="768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4944525" y="3930750"/>
                <a:ext cx="3755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502" extrusionOk="0">
                    <a:moveTo>
                      <a:pt x="735" y="1"/>
                    </a:moveTo>
                    <a:cubicBezTo>
                      <a:pt x="334" y="1"/>
                      <a:pt x="1" y="334"/>
                      <a:pt x="1" y="768"/>
                    </a:cubicBezTo>
                    <a:cubicBezTo>
                      <a:pt x="1" y="1168"/>
                      <a:pt x="334" y="1502"/>
                      <a:pt x="735" y="1502"/>
                    </a:cubicBezTo>
                    <a:cubicBezTo>
                      <a:pt x="1168" y="1502"/>
                      <a:pt x="1502" y="1168"/>
                      <a:pt x="1502" y="768"/>
                    </a:cubicBezTo>
                    <a:cubicBezTo>
                      <a:pt x="1502" y="334"/>
                      <a:pt x="1168" y="1"/>
                      <a:pt x="73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5444125" y="3533150"/>
                <a:ext cx="8075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2960" extrusionOk="0">
                    <a:moveTo>
                      <a:pt x="586" y="0"/>
                    </a:moveTo>
                    <a:cubicBezTo>
                      <a:pt x="264" y="0"/>
                      <a:pt x="0" y="392"/>
                      <a:pt x="165" y="694"/>
                    </a:cubicBezTo>
                    <a:cubicBezTo>
                      <a:pt x="198" y="761"/>
                      <a:pt x="198" y="861"/>
                      <a:pt x="198" y="927"/>
                    </a:cubicBezTo>
                    <a:cubicBezTo>
                      <a:pt x="231" y="1027"/>
                      <a:pt x="298" y="1127"/>
                      <a:pt x="365" y="1228"/>
                    </a:cubicBezTo>
                    <a:cubicBezTo>
                      <a:pt x="465" y="1394"/>
                      <a:pt x="565" y="1561"/>
                      <a:pt x="698" y="1728"/>
                    </a:cubicBezTo>
                    <a:cubicBezTo>
                      <a:pt x="932" y="2061"/>
                      <a:pt x="1199" y="2395"/>
                      <a:pt x="1499" y="2695"/>
                    </a:cubicBezTo>
                    <a:cubicBezTo>
                      <a:pt x="1662" y="2882"/>
                      <a:pt x="1853" y="2960"/>
                      <a:pt x="2039" y="2960"/>
                    </a:cubicBezTo>
                    <a:cubicBezTo>
                      <a:pt x="2654" y="2960"/>
                      <a:pt x="3229" y="2116"/>
                      <a:pt x="2666" y="1528"/>
                    </a:cubicBezTo>
                    <a:cubicBezTo>
                      <a:pt x="2366" y="1228"/>
                      <a:pt x="2133" y="961"/>
                      <a:pt x="1832" y="694"/>
                    </a:cubicBezTo>
                    <a:cubicBezTo>
                      <a:pt x="1666" y="594"/>
                      <a:pt x="1532" y="460"/>
                      <a:pt x="1365" y="327"/>
                    </a:cubicBezTo>
                    <a:cubicBezTo>
                      <a:pt x="1265" y="260"/>
                      <a:pt x="1165" y="193"/>
                      <a:pt x="1065" y="160"/>
                    </a:cubicBezTo>
                    <a:cubicBezTo>
                      <a:pt x="965" y="127"/>
                      <a:pt x="898" y="127"/>
                      <a:pt x="798" y="60"/>
                    </a:cubicBezTo>
                    <a:cubicBezTo>
                      <a:pt x="727" y="19"/>
                      <a:pt x="655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4652175" y="3588075"/>
                <a:ext cx="8975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2264" extrusionOk="0">
                    <a:moveTo>
                      <a:pt x="2256" y="0"/>
                    </a:moveTo>
                    <a:cubicBezTo>
                      <a:pt x="1891" y="0"/>
                      <a:pt x="1511" y="110"/>
                      <a:pt x="1221" y="265"/>
                    </a:cubicBezTo>
                    <a:cubicBezTo>
                      <a:pt x="687" y="532"/>
                      <a:pt x="353" y="965"/>
                      <a:pt x="153" y="1532"/>
                    </a:cubicBezTo>
                    <a:cubicBezTo>
                      <a:pt x="0" y="1970"/>
                      <a:pt x="364" y="2264"/>
                      <a:pt x="745" y="2264"/>
                    </a:cubicBezTo>
                    <a:cubicBezTo>
                      <a:pt x="945" y="2264"/>
                      <a:pt x="1150" y="2183"/>
                      <a:pt x="1287" y="1999"/>
                    </a:cubicBezTo>
                    <a:cubicBezTo>
                      <a:pt x="1388" y="1799"/>
                      <a:pt x="1621" y="1666"/>
                      <a:pt x="1821" y="1566"/>
                    </a:cubicBezTo>
                    <a:cubicBezTo>
                      <a:pt x="1921" y="1532"/>
                      <a:pt x="2010" y="1521"/>
                      <a:pt x="2095" y="1521"/>
                    </a:cubicBezTo>
                    <a:cubicBezTo>
                      <a:pt x="2266" y="1521"/>
                      <a:pt x="2422" y="1566"/>
                      <a:pt x="2622" y="1566"/>
                    </a:cubicBezTo>
                    <a:cubicBezTo>
                      <a:pt x="3389" y="1566"/>
                      <a:pt x="3589" y="565"/>
                      <a:pt x="2989" y="198"/>
                    </a:cubicBezTo>
                    <a:cubicBezTo>
                      <a:pt x="2778" y="58"/>
                      <a:pt x="2521" y="0"/>
                      <a:pt x="22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5299625" y="3648625"/>
                <a:ext cx="90800" cy="15072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6029" extrusionOk="0">
                    <a:moveTo>
                      <a:pt x="769" y="0"/>
                    </a:moveTo>
                    <a:cubicBezTo>
                      <a:pt x="363" y="0"/>
                      <a:pt x="0" y="385"/>
                      <a:pt x="107" y="812"/>
                    </a:cubicBezTo>
                    <a:cubicBezTo>
                      <a:pt x="307" y="1612"/>
                      <a:pt x="941" y="2279"/>
                      <a:pt x="1308" y="3013"/>
                    </a:cubicBezTo>
                    <a:cubicBezTo>
                      <a:pt x="1708" y="3847"/>
                      <a:pt x="2042" y="4714"/>
                      <a:pt x="2309" y="5582"/>
                    </a:cubicBezTo>
                    <a:cubicBezTo>
                      <a:pt x="2414" y="5884"/>
                      <a:pt x="2705" y="6028"/>
                      <a:pt x="2981" y="6028"/>
                    </a:cubicBezTo>
                    <a:cubicBezTo>
                      <a:pt x="3316" y="6028"/>
                      <a:pt x="3631" y="5817"/>
                      <a:pt x="3576" y="5415"/>
                    </a:cubicBezTo>
                    <a:cubicBezTo>
                      <a:pt x="3476" y="4381"/>
                      <a:pt x="3243" y="3447"/>
                      <a:pt x="2809" y="2513"/>
                    </a:cubicBezTo>
                    <a:cubicBezTo>
                      <a:pt x="2409" y="1646"/>
                      <a:pt x="1908" y="545"/>
                      <a:pt x="1074" y="78"/>
                    </a:cubicBezTo>
                    <a:cubicBezTo>
                      <a:pt x="974" y="24"/>
                      <a:pt x="870" y="0"/>
                      <a:pt x="7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5196375" y="3767275"/>
                <a:ext cx="326925" cy="471600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18864" extrusionOk="0">
                    <a:moveTo>
                      <a:pt x="10756" y="0"/>
                    </a:moveTo>
                    <a:cubicBezTo>
                      <a:pt x="10658" y="0"/>
                      <a:pt x="10550" y="101"/>
                      <a:pt x="10575" y="202"/>
                    </a:cubicBezTo>
                    <a:cubicBezTo>
                      <a:pt x="10808" y="1036"/>
                      <a:pt x="11342" y="1803"/>
                      <a:pt x="11676" y="2637"/>
                    </a:cubicBezTo>
                    <a:cubicBezTo>
                      <a:pt x="12043" y="3671"/>
                      <a:pt x="12310" y="4738"/>
                      <a:pt x="12376" y="5839"/>
                    </a:cubicBezTo>
                    <a:cubicBezTo>
                      <a:pt x="12576" y="8174"/>
                      <a:pt x="12109" y="10543"/>
                      <a:pt x="10975" y="12544"/>
                    </a:cubicBezTo>
                    <a:cubicBezTo>
                      <a:pt x="8774" y="16413"/>
                      <a:pt x="4537" y="18515"/>
                      <a:pt x="201" y="18582"/>
                    </a:cubicBezTo>
                    <a:cubicBezTo>
                      <a:pt x="34" y="18582"/>
                      <a:pt x="1" y="18815"/>
                      <a:pt x="168" y="18815"/>
                    </a:cubicBezTo>
                    <a:cubicBezTo>
                      <a:pt x="507" y="18848"/>
                      <a:pt x="847" y="18864"/>
                      <a:pt x="1186" y="18864"/>
                    </a:cubicBezTo>
                    <a:cubicBezTo>
                      <a:pt x="5342" y="18864"/>
                      <a:pt x="9376" y="16455"/>
                      <a:pt x="11442" y="12878"/>
                    </a:cubicBezTo>
                    <a:cubicBezTo>
                      <a:pt x="12543" y="10943"/>
                      <a:pt x="13077" y="8708"/>
                      <a:pt x="13010" y="6506"/>
                    </a:cubicBezTo>
                    <a:cubicBezTo>
                      <a:pt x="12977" y="4505"/>
                      <a:pt x="12476" y="1369"/>
                      <a:pt x="10842" y="35"/>
                    </a:cubicBezTo>
                    <a:cubicBezTo>
                      <a:pt x="10817" y="11"/>
                      <a:pt x="10787" y="0"/>
                      <a:pt x="10756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5736775" y="3706825"/>
                <a:ext cx="187475" cy="186850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7474" extrusionOk="0">
                    <a:moveTo>
                      <a:pt x="1359" y="1"/>
                    </a:moveTo>
                    <a:cubicBezTo>
                      <a:pt x="1127" y="1"/>
                      <a:pt x="896" y="28"/>
                      <a:pt x="667" y="85"/>
                    </a:cubicBezTo>
                    <a:cubicBezTo>
                      <a:pt x="234" y="218"/>
                      <a:pt x="0" y="885"/>
                      <a:pt x="400" y="1186"/>
                    </a:cubicBezTo>
                    <a:cubicBezTo>
                      <a:pt x="1468" y="2086"/>
                      <a:pt x="2769" y="2420"/>
                      <a:pt x="3636" y="3587"/>
                    </a:cubicBezTo>
                    <a:cubicBezTo>
                      <a:pt x="4470" y="4688"/>
                      <a:pt x="4637" y="5989"/>
                      <a:pt x="5204" y="7223"/>
                    </a:cubicBezTo>
                    <a:cubicBezTo>
                      <a:pt x="5267" y="7398"/>
                      <a:pt x="5436" y="7474"/>
                      <a:pt x="5614" y="7474"/>
                    </a:cubicBezTo>
                    <a:cubicBezTo>
                      <a:pt x="5810" y="7474"/>
                      <a:pt x="6017" y="7381"/>
                      <a:pt x="6105" y="7223"/>
                    </a:cubicBezTo>
                    <a:cubicBezTo>
                      <a:pt x="7499" y="4590"/>
                      <a:pt x="4376" y="1"/>
                      <a:pt x="13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98" name="Google Shape;398;p19"/>
          <p:cNvGrpSpPr/>
          <p:nvPr/>
        </p:nvGrpSpPr>
        <p:grpSpPr>
          <a:xfrm>
            <a:off x="1393126" y="4711184"/>
            <a:ext cx="282624" cy="145918"/>
            <a:chOff x="3553563" y="4350216"/>
            <a:chExt cx="414709" cy="214113"/>
          </a:xfrm>
        </p:grpSpPr>
        <p:sp>
          <p:nvSpPr>
            <p:cNvPr id="399" name="Google Shape;399;p1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1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1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1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1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1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8" name="Google Shape;408;p1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0" name="Google Shape;410;p1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2" name="Google Shape;412;p1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13" name="Google Shape;413;p19"/>
          <p:cNvGrpSpPr/>
          <p:nvPr/>
        </p:nvGrpSpPr>
        <p:grpSpPr>
          <a:xfrm>
            <a:off x="7985995" y="4049098"/>
            <a:ext cx="793680" cy="730700"/>
            <a:chOff x="-466923" y="3421747"/>
            <a:chExt cx="855166" cy="787307"/>
          </a:xfrm>
        </p:grpSpPr>
        <p:grpSp>
          <p:nvGrpSpPr>
            <p:cNvPr id="414" name="Google Shape;414;p19"/>
            <p:cNvGrpSpPr/>
            <p:nvPr/>
          </p:nvGrpSpPr>
          <p:grpSpPr>
            <a:xfrm>
              <a:off x="-466923" y="3421747"/>
              <a:ext cx="855166" cy="787307"/>
              <a:chOff x="-6474180" y="8095825"/>
              <a:chExt cx="3606775" cy="3320570"/>
            </a:xfrm>
          </p:grpSpPr>
          <p:sp>
            <p:nvSpPr>
              <p:cNvPr id="415" name="Google Shape;415;p19"/>
              <p:cNvSpPr/>
              <p:nvPr/>
            </p:nvSpPr>
            <p:spPr>
              <a:xfrm>
                <a:off x="-6474180" y="1112534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4" name="Google Shape;424;p19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425" name="Google Shape;425;p19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439" name="Google Shape;439;p19"/>
          <p:cNvGrpSpPr/>
          <p:nvPr/>
        </p:nvGrpSpPr>
        <p:grpSpPr>
          <a:xfrm>
            <a:off x="8448883" y="3873802"/>
            <a:ext cx="1032699" cy="947396"/>
            <a:chOff x="-469638" y="3421747"/>
            <a:chExt cx="855166" cy="784593"/>
          </a:xfrm>
        </p:grpSpPr>
        <p:grpSp>
          <p:nvGrpSpPr>
            <p:cNvPr id="440" name="Google Shape;440;p19"/>
            <p:cNvGrpSpPr/>
            <p:nvPr/>
          </p:nvGrpSpPr>
          <p:grpSpPr>
            <a:xfrm>
              <a:off x="-469638" y="3421747"/>
              <a:ext cx="855166" cy="784593"/>
              <a:chOff x="-6485629" y="8095825"/>
              <a:chExt cx="3606775" cy="3309123"/>
            </a:xfrm>
          </p:grpSpPr>
          <p:sp>
            <p:nvSpPr>
              <p:cNvPr id="441" name="Google Shape;441;p19"/>
              <p:cNvSpPr/>
              <p:nvPr/>
            </p:nvSpPr>
            <p:spPr>
              <a:xfrm>
                <a:off x="-6485629" y="11113898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0" name="Google Shape;450;p19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451" name="Google Shape;451;p19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65" name="Google Shape;465;p19"/>
          <p:cNvSpPr/>
          <p:nvPr/>
        </p:nvSpPr>
        <p:spPr>
          <a:xfrm>
            <a:off x="8154300" y="305138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6" name="Google Shape;466;p19"/>
          <p:cNvSpPr/>
          <p:nvPr/>
        </p:nvSpPr>
        <p:spPr>
          <a:xfrm>
            <a:off x="326788" y="731188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7" name="Google Shape;467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14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0"/>
          <p:cNvSpPr/>
          <p:nvPr/>
        </p:nvSpPr>
        <p:spPr>
          <a:xfrm rot="-256610">
            <a:off x="-337831" y="3293497"/>
            <a:ext cx="10956867" cy="2813309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20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71" name="Google Shape;471;p20"/>
          <p:cNvGrpSpPr/>
          <p:nvPr/>
        </p:nvGrpSpPr>
        <p:grpSpPr>
          <a:xfrm>
            <a:off x="6782245" y="4767293"/>
            <a:ext cx="414709" cy="214113"/>
            <a:chOff x="3553563" y="4350216"/>
            <a:chExt cx="414709" cy="214113"/>
          </a:xfrm>
        </p:grpSpPr>
        <p:sp>
          <p:nvSpPr>
            <p:cNvPr id="472" name="Google Shape;472;p20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20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20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20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20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20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20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20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20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20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20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6" name="Google Shape;486;p20"/>
          <p:cNvGrpSpPr/>
          <p:nvPr/>
        </p:nvGrpSpPr>
        <p:grpSpPr>
          <a:xfrm>
            <a:off x="5774066" y="4704368"/>
            <a:ext cx="414709" cy="214113"/>
            <a:chOff x="3553563" y="4350216"/>
            <a:chExt cx="414709" cy="214113"/>
          </a:xfrm>
        </p:grpSpPr>
        <p:sp>
          <p:nvSpPr>
            <p:cNvPr id="487" name="Google Shape;487;p20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20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20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20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0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0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0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20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20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20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20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20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20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20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1" name="Google Shape;501;p20"/>
          <p:cNvGrpSpPr/>
          <p:nvPr/>
        </p:nvGrpSpPr>
        <p:grpSpPr>
          <a:xfrm>
            <a:off x="-269434" y="4049098"/>
            <a:ext cx="793680" cy="730700"/>
            <a:chOff x="-466923" y="3421747"/>
            <a:chExt cx="855166" cy="787307"/>
          </a:xfrm>
        </p:grpSpPr>
        <p:grpSp>
          <p:nvGrpSpPr>
            <p:cNvPr id="502" name="Google Shape;502;p20"/>
            <p:cNvGrpSpPr/>
            <p:nvPr/>
          </p:nvGrpSpPr>
          <p:grpSpPr>
            <a:xfrm>
              <a:off x="-466923" y="3421747"/>
              <a:ext cx="855166" cy="787307"/>
              <a:chOff x="-6474180" y="8095825"/>
              <a:chExt cx="3606775" cy="3320570"/>
            </a:xfrm>
          </p:grpSpPr>
          <p:sp>
            <p:nvSpPr>
              <p:cNvPr id="503" name="Google Shape;503;p20"/>
              <p:cNvSpPr/>
              <p:nvPr/>
            </p:nvSpPr>
            <p:spPr>
              <a:xfrm>
                <a:off x="-6474180" y="1112534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5" name="Google Shape;505;p20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6" name="Google Shape;506;p20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7" name="Google Shape;507;p20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8" name="Google Shape;508;p20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20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20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20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2" name="Google Shape;512;p20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513" name="Google Shape;513;p20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20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5" name="Google Shape;515;p20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6" name="Google Shape;516;p20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20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8" name="Google Shape;518;p20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9" name="Google Shape;519;p20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20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1" name="Google Shape;521;p20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2" name="Google Shape;522;p20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20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4" name="Google Shape;524;p20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5" name="Google Shape;525;p20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20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27" name="Google Shape;527;p20"/>
          <p:cNvGrpSpPr/>
          <p:nvPr/>
        </p:nvGrpSpPr>
        <p:grpSpPr>
          <a:xfrm>
            <a:off x="8384328" y="3674281"/>
            <a:ext cx="1010096" cy="1194082"/>
            <a:chOff x="-756200" y="9531100"/>
            <a:chExt cx="1645375" cy="1945075"/>
          </a:xfrm>
        </p:grpSpPr>
        <p:sp>
          <p:nvSpPr>
            <p:cNvPr id="528" name="Google Shape;528;p20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6" name="Google Shape;546;p20"/>
          <p:cNvSpPr/>
          <p:nvPr/>
        </p:nvSpPr>
        <p:spPr>
          <a:xfrm>
            <a:off x="50795" y="2423563"/>
            <a:ext cx="919389" cy="314151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7" name="Google Shape;547;p20"/>
          <p:cNvSpPr/>
          <p:nvPr/>
        </p:nvSpPr>
        <p:spPr>
          <a:xfrm>
            <a:off x="1209375" y="2139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8" name="Google Shape;548;p20"/>
          <p:cNvSpPr/>
          <p:nvPr/>
        </p:nvSpPr>
        <p:spPr>
          <a:xfrm>
            <a:off x="8106950" y="1412350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9" name="Google Shape;549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367750" y="800050"/>
            <a:ext cx="3162600" cy="99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2338513" y="711675"/>
            <a:ext cx="1324800" cy="99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17150" y="1782075"/>
            <a:ext cx="2699400" cy="6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" name="Google Shape;17;p3"/>
          <p:cNvSpPr/>
          <p:nvPr/>
        </p:nvSpPr>
        <p:spPr>
          <a:xfrm>
            <a:off x="1307895" y="132663"/>
            <a:ext cx="919389" cy="314151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" name="Google Shape;18;p3"/>
          <p:cNvSpPr/>
          <p:nvPr/>
        </p:nvSpPr>
        <p:spPr>
          <a:xfrm>
            <a:off x="6426825" y="23862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15"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"/>
          <p:cNvSpPr/>
          <p:nvPr/>
        </p:nvSpPr>
        <p:spPr>
          <a:xfrm>
            <a:off x="-2273775" y="3655524"/>
            <a:ext cx="12308696" cy="1887832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2" name="Google Shape;552;p21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3" name="Google Shape;553;p21"/>
          <p:cNvGrpSpPr/>
          <p:nvPr/>
        </p:nvGrpSpPr>
        <p:grpSpPr>
          <a:xfrm flipH="1">
            <a:off x="107991" y="3684706"/>
            <a:ext cx="1010096" cy="1194082"/>
            <a:chOff x="-756200" y="9531100"/>
            <a:chExt cx="1645375" cy="1945075"/>
          </a:xfrm>
        </p:grpSpPr>
        <p:sp>
          <p:nvSpPr>
            <p:cNvPr id="554" name="Google Shape;554;p21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21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21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21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21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21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21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21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1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21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21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21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21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21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2" name="Google Shape;572;p21"/>
          <p:cNvGrpSpPr/>
          <p:nvPr/>
        </p:nvGrpSpPr>
        <p:grpSpPr>
          <a:xfrm flipH="1">
            <a:off x="8496845" y="3873802"/>
            <a:ext cx="1032699" cy="947396"/>
            <a:chOff x="-469638" y="3421747"/>
            <a:chExt cx="855166" cy="784593"/>
          </a:xfrm>
        </p:grpSpPr>
        <p:grpSp>
          <p:nvGrpSpPr>
            <p:cNvPr id="573" name="Google Shape;573;p21"/>
            <p:cNvGrpSpPr/>
            <p:nvPr/>
          </p:nvGrpSpPr>
          <p:grpSpPr>
            <a:xfrm>
              <a:off x="-469638" y="3421747"/>
              <a:ext cx="855166" cy="784593"/>
              <a:chOff x="-6485629" y="8095825"/>
              <a:chExt cx="3606775" cy="3309123"/>
            </a:xfrm>
          </p:grpSpPr>
          <p:sp>
            <p:nvSpPr>
              <p:cNvPr id="574" name="Google Shape;574;p21"/>
              <p:cNvSpPr/>
              <p:nvPr/>
            </p:nvSpPr>
            <p:spPr>
              <a:xfrm>
                <a:off x="-6485629" y="11113898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21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6" name="Google Shape;576;p21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7" name="Google Shape;577;p21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8" name="Google Shape;578;p21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3" name="Google Shape;583;p21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584" name="Google Shape;584;p21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598" name="Google Shape;598;p21"/>
          <p:cNvGrpSpPr/>
          <p:nvPr/>
        </p:nvGrpSpPr>
        <p:grpSpPr>
          <a:xfrm rot="-899960">
            <a:off x="7450291" y="4704327"/>
            <a:ext cx="414696" cy="214106"/>
            <a:chOff x="3553563" y="4350216"/>
            <a:chExt cx="414709" cy="214113"/>
          </a:xfrm>
        </p:grpSpPr>
        <p:sp>
          <p:nvSpPr>
            <p:cNvPr id="599" name="Google Shape;599;p21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0" name="Google Shape;600;p21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21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2" name="Google Shape;602;p21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3" name="Google Shape;603;p21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4" name="Google Shape;604;p21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5" name="Google Shape;605;p21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21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21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8" name="Google Shape;608;p21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9" name="Google Shape;609;p21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21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21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21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3" name="Google Shape;613;p21"/>
          <p:cNvGrpSpPr/>
          <p:nvPr/>
        </p:nvGrpSpPr>
        <p:grpSpPr>
          <a:xfrm rot="899960">
            <a:off x="6275493" y="4700555"/>
            <a:ext cx="414696" cy="214106"/>
            <a:chOff x="3553563" y="4350216"/>
            <a:chExt cx="414709" cy="214113"/>
          </a:xfrm>
        </p:grpSpPr>
        <p:sp>
          <p:nvSpPr>
            <p:cNvPr id="614" name="Google Shape;614;p21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5" name="Google Shape;615;p21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6" name="Google Shape;616;p21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21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8" name="Google Shape;618;p21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0" name="Google Shape;620;p21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21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21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21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5" name="Google Shape;625;p21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6" name="Google Shape;626;p21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21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8" name="Google Shape;628;p21"/>
          <p:cNvSpPr/>
          <p:nvPr/>
        </p:nvSpPr>
        <p:spPr>
          <a:xfrm flipH="1">
            <a:off x="8340286" y="706313"/>
            <a:ext cx="919389" cy="314151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9" name="Google Shape;629;p21"/>
          <p:cNvSpPr/>
          <p:nvPr/>
        </p:nvSpPr>
        <p:spPr>
          <a:xfrm flipH="1">
            <a:off x="436757" y="12808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0" name="Google Shape;630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CUSTOM_16"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2"/>
          <p:cNvSpPr/>
          <p:nvPr/>
        </p:nvSpPr>
        <p:spPr>
          <a:xfrm>
            <a:off x="-416025" y="3864734"/>
            <a:ext cx="10574183" cy="1621803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3" name="Google Shape;633;p22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4" name="Google Shape;634;p22"/>
          <p:cNvGrpSpPr/>
          <p:nvPr/>
        </p:nvGrpSpPr>
        <p:grpSpPr>
          <a:xfrm rot="-899960">
            <a:off x="6096269" y="4767252"/>
            <a:ext cx="414696" cy="214106"/>
            <a:chOff x="3553563" y="4350216"/>
            <a:chExt cx="414709" cy="214113"/>
          </a:xfrm>
        </p:grpSpPr>
        <p:sp>
          <p:nvSpPr>
            <p:cNvPr id="635" name="Google Shape;635;p22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22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22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22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22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22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22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22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22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22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22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22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22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9" name="Google Shape;649;p22"/>
          <p:cNvGrpSpPr/>
          <p:nvPr/>
        </p:nvGrpSpPr>
        <p:grpSpPr>
          <a:xfrm rot="899960">
            <a:off x="4707260" y="4780384"/>
            <a:ext cx="414696" cy="214106"/>
            <a:chOff x="3553563" y="4350216"/>
            <a:chExt cx="414709" cy="214113"/>
          </a:xfrm>
        </p:grpSpPr>
        <p:sp>
          <p:nvSpPr>
            <p:cNvPr id="650" name="Google Shape;650;p22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22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22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22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22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22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22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2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22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4" name="Google Shape;664;p22"/>
          <p:cNvGrpSpPr/>
          <p:nvPr/>
        </p:nvGrpSpPr>
        <p:grpSpPr>
          <a:xfrm flipH="1">
            <a:off x="-242412" y="3849587"/>
            <a:ext cx="1010122" cy="916113"/>
            <a:chOff x="-478653" y="3421747"/>
            <a:chExt cx="855166" cy="775578"/>
          </a:xfrm>
        </p:grpSpPr>
        <p:grpSp>
          <p:nvGrpSpPr>
            <p:cNvPr id="665" name="Google Shape;665;p22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666" name="Google Shape;666;p22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7" name="Google Shape;667;p22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8" name="Google Shape;668;p22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22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2" name="Google Shape;672;p22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3" name="Google Shape;673;p22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22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5" name="Google Shape;675;p22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676" name="Google Shape;676;p22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22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8" name="Google Shape;678;p22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9" name="Google Shape;679;p22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0" name="Google Shape;680;p22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1" name="Google Shape;681;p22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22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22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4" name="Google Shape;684;p22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5" name="Google Shape;685;p22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22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22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22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22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690" name="Google Shape;690;p22"/>
          <p:cNvGrpSpPr/>
          <p:nvPr/>
        </p:nvGrpSpPr>
        <p:grpSpPr>
          <a:xfrm flipH="1">
            <a:off x="8308128" y="3674281"/>
            <a:ext cx="1010096" cy="1194082"/>
            <a:chOff x="-756200" y="9531100"/>
            <a:chExt cx="1645375" cy="1945075"/>
          </a:xfrm>
        </p:grpSpPr>
        <p:sp>
          <p:nvSpPr>
            <p:cNvPr id="691" name="Google Shape;691;p22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22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22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22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22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22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22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22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22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22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22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22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2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2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2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22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7" name="Google Shape;707;p22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8" name="Google Shape;708;p22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9" name="Google Shape;709;p22"/>
          <p:cNvSpPr/>
          <p:nvPr/>
        </p:nvSpPr>
        <p:spPr>
          <a:xfrm flipH="1">
            <a:off x="337446" y="743414"/>
            <a:ext cx="751557" cy="257349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0" name="Google Shape;710;p22"/>
          <p:cNvSpPr/>
          <p:nvPr/>
        </p:nvSpPr>
        <p:spPr>
          <a:xfrm flipH="1">
            <a:off x="7932600" y="250250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1" name="Google Shape;71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"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3"/>
          <p:cNvSpPr/>
          <p:nvPr/>
        </p:nvSpPr>
        <p:spPr>
          <a:xfrm>
            <a:off x="-949425" y="3864734"/>
            <a:ext cx="10574183" cy="1621803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4" name="Google Shape;714;p23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15" name="Google Shape;715;p23"/>
          <p:cNvGrpSpPr/>
          <p:nvPr/>
        </p:nvGrpSpPr>
        <p:grpSpPr>
          <a:xfrm>
            <a:off x="4115227" y="4767338"/>
            <a:ext cx="414709" cy="214113"/>
            <a:chOff x="3553563" y="4350216"/>
            <a:chExt cx="414709" cy="214113"/>
          </a:xfrm>
        </p:grpSpPr>
        <p:sp>
          <p:nvSpPr>
            <p:cNvPr id="716" name="Google Shape;716;p2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7" name="Google Shape;717;p2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8" name="Google Shape;718;p2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9" name="Google Shape;719;p2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0" name="Google Shape;720;p2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1" name="Google Shape;721;p2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2" name="Google Shape;722;p2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3" name="Google Shape;723;p2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4" name="Google Shape;724;p2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5" name="Google Shape;725;p2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7" name="Google Shape;727;p2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9" name="Google Shape;729;p2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30" name="Google Shape;730;p23"/>
          <p:cNvGrpSpPr/>
          <p:nvPr/>
        </p:nvGrpSpPr>
        <p:grpSpPr>
          <a:xfrm rot="-899960">
            <a:off x="2497338" y="4780518"/>
            <a:ext cx="414696" cy="214106"/>
            <a:chOff x="3553563" y="4350216"/>
            <a:chExt cx="414709" cy="214113"/>
          </a:xfrm>
        </p:grpSpPr>
        <p:sp>
          <p:nvSpPr>
            <p:cNvPr id="731" name="Google Shape;731;p2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2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2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2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2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2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2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2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2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2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2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2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2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2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45" name="Google Shape;745;p23"/>
          <p:cNvGrpSpPr/>
          <p:nvPr/>
        </p:nvGrpSpPr>
        <p:grpSpPr>
          <a:xfrm>
            <a:off x="8138395" y="4049098"/>
            <a:ext cx="793680" cy="730700"/>
            <a:chOff x="-466923" y="3421747"/>
            <a:chExt cx="855166" cy="787307"/>
          </a:xfrm>
        </p:grpSpPr>
        <p:grpSp>
          <p:nvGrpSpPr>
            <p:cNvPr id="746" name="Google Shape;746;p23"/>
            <p:cNvGrpSpPr/>
            <p:nvPr/>
          </p:nvGrpSpPr>
          <p:grpSpPr>
            <a:xfrm>
              <a:off x="-466923" y="3421747"/>
              <a:ext cx="855166" cy="787307"/>
              <a:chOff x="-6474180" y="8095825"/>
              <a:chExt cx="3606775" cy="3320570"/>
            </a:xfrm>
          </p:grpSpPr>
          <p:sp>
            <p:nvSpPr>
              <p:cNvPr id="747" name="Google Shape;747;p23"/>
              <p:cNvSpPr/>
              <p:nvPr/>
            </p:nvSpPr>
            <p:spPr>
              <a:xfrm>
                <a:off x="-6474180" y="1112534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8" name="Google Shape;748;p23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9" name="Google Shape;749;p23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0" name="Google Shape;750;p23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1" name="Google Shape;751;p23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23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6" name="Google Shape;756;p23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757" name="Google Shape;757;p23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23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23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1" name="Google Shape;761;p23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2" name="Google Shape;762;p23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23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23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23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6" name="Google Shape;766;p23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7" name="Google Shape;767;p23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23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23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23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71" name="Google Shape;771;p23"/>
          <p:cNvGrpSpPr/>
          <p:nvPr/>
        </p:nvGrpSpPr>
        <p:grpSpPr>
          <a:xfrm>
            <a:off x="8525083" y="3873802"/>
            <a:ext cx="1032699" cy="947396"/>
            <a:chOff x="-469638" y="3421747"/>
            <a:chExt cx="855166" cy="784593"/>
          </a:xfrm>
        </p:grpSpPr>
        <p:grpSp>
          <p:nvGrpSpPr>
            <p:cNvPr id="772" name="Google Shape;772;p23"/>
            <p:cNvGrpSpPr/>
            <p:nvPr/>
          </p:nvGrpSpPr>
          <p:grpSpPr>
            <a:xfrm>
              <a:off x="-469638" y="3421747"/>
              <a:ext cx="855166" cy="784593"/>
              <a:chOff x="-6485629" y="8095825"/>
              <a:chExt cx="3606775" cy="3309123"/>
            </a:xfrm>
          </p:grpSpPr>
          <p:sp>
            <p:nvSpPr>
              <p:cNvPr id="773" name="Google Shape;773;p23"/>
              <p:cNvSpPr/>
              <p:nvPr/>
            </p:nvSpPr>
            <p:spPr>
              <a:xfrm>
                <a:off x="-6485629" y="11113898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23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23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6" name="Google Shape;776;p23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7" name="Google Shape;777;p23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8" name="Google Shape;778;p23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9" name="Google Shape;779;p23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0" name="Google Shape;780;p23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1" name="Google Shape;781;p23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2" name="Google Shape;782;p23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783" name="Google Shape;783;p23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4" name="Google Shape;784;p23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5" name="Google Shape;785;p23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23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23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23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9" name="Google Shape;789;p23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0" name="Google Shape;790;p23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23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2" name="Google Shape;792;p23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3" name="Google Shape;793;p23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23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5" name="Google Shape;795;p23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6" name="Google Shape;796;p23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97" name="Google Shape;797;p23"/>
          <p:cNvGrpSpPr/>
          <p:nvPr/>
        </p:nvGrpSpPr>
        <p:grpSpPr>
          <a:xfrm>
            <a:off x="-425409" y="3684706"/>
            <a:ext cx="1010096" cy="1194082"/>
            <a:chOff x="-756200" y="9531100"/>
            <a:chExt cx="1645375" cy="1945075"/>
          </a:xfrm>
        </p:grpSpPr>
        <p:sp>
          <p:nvSpPr>
            <p:cNvPr id="798" name="Google Shape;798;p23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9" name="Google Shape;799;p23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0" name="Google Shape;800;p23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1" name="Google Shape;801;p23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2" name="Google Shape;802;p23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3" name="Google Shape;803;p23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4" name="Google Shape;804;p23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5" name="Google Shape;805;p23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6" name="Google Shape;806;p23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23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23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23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23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23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23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23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23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16" name="Google Shape;816;p23"/>
          <p:cNvSpPr/>
          <p:nvPr/>
        </p:nvSpPr>
        <p:spPr>
          <a:xfrm>
            <a:off x="8075545" y="539488"/>
            <a:ext cx="919389" cy="314151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7" name="Google Shape;817;p23"/>
          <p:cNvSpPr/>
          <p:nvPr/>
        </p:nvSpPr>
        <p:spPr>
          <a:xfrm>
            <a:off x="330200" y="3501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8" name="Google Shape;818;p23"/>
          <p:cNvSpPr/>
          <p:nvPr/>
        </p:nvSpPr>
        <p:spPr>
          <a:xfrm>
            <a:off x="4376675" y="4252838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9" name="Google Shape;819;p23"/>
          <p:cNvSpPr txBox="1">
            <a:spLocks noGrp="1"/>
          </p:cNvSpPr>
          <p:nvPr>
            <p:ph type="body" idx="1"/>
          </p:nvPr>
        </p:nvSpPr>
        <p:spPr>
          <a:xfrm>
            <a:off x="720000" y="1689850"/>
            <a:ext cx="3855000" cy="25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20" name="Google Shape;820;p23"/>
          <p:cNvSpPr txBox="1">
            <a:spLocks noGrp="1"/>
          </p:cNvSpPr>
          <p:nvPr>
            <p:ph type="body" idx="2"/>
          </p:nvPr>
        </p:nvSpPr>
        <p:spPr>
          <a:xfrm>
            <a:off x="4569000" y="1689850"/>
            <a:ext cx="3855000" cy="25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21" name="Google Shape;821;p23"/>
          <p:cNvSpPr txBox="1">
            <a:spLocks noGrp="1"/>
          </p:cNvSpPr>
          <p:nvPr>
            <p:ph type="subTitle" idx="3"/>
          </p:nvPr>
        </p:nvSpPr>
        <p:spPr>
          <a:xfrm>
            <a:off x="722375" y="1216150"/>
            <a:ext cx="7704000" cy="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2" name="Google Shape;822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4"/>
          <p:cNvSpPr txBox="1">
            <a:spLocks noGrp="1"/>
          </p:cNvSpPr>
          <p:nvPr>
            <p:ph type="subTitle" idx="1"/>
          </p:nvPr>
        </p:nvSpPr>
        <p:spPr>
          <a:xfrm>
            <a:off x="897500" y="2588984"/>
            <a:ext cx="22557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25" name="Google Shape;825;p24"/>
          <p:cNvSpPr txBox="1">
            <a:spLocks noGrp="1"/>
          </p:cNvSpPr>
          <p:nvPr>
            <p:ph type="subTitle" idx="2"/>
          </p:nvPr>
        </p:nvSpPr>
        <p:spPr>
          <a:xfrm>
            <a:off x="3444150" y="2588984"/>
            <a:ext cx="22557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26" name="Google Shape;826;p24"/>
          <p:cNvSpPr txBox="1">
            <a:spLocks noGrp="1"/>
          </p:cNvSpPr>
          <p:nvPr>
            <p:ph type="subTitle" idx="3"/>
          </p:nvPr>
        </p:nvSpPr>
        <p:spPr>
          <a:xfrm>
            <a:off x="5990875" y="2588984"/>
            <a:ext cx="2255700" cy="10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27" name="Google Shape;827;p24"/>
          <p:cNvSpPr txBox="1">
            <a:spLocks noGrp="1"/>
          </p:cNvSpPr>
          <p:nvPr>
            <p:ph type="subTitle" idx="4"/>
          </p:nvPr>
        </p:nvSpPr>
        <p:spPr>
          <a:xfrm>
            <a:off x="897500" y="2168110"/>
            <a:ext cx="2255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8" name="Google Shape;828;p24"/>
          <p:cNvSpPr txBox="1">
            <a:spLocks noGrp="1"/>
          </p:cNvSpPr>
          <p:nvPr>
            <p:ph type="subTitle" idx="5"/>
          </p:nvPr>
        </p:nvSpPr>
        <p:spPr>
          <a:xfrm>
            <a:off x="3444154" y="2168110"/>
            <a:ext cx="2255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29" name="Google Shape;829;p24"/>
          <p:cNvSpPr txBox="1">
            <a:spLocks noGrp="1"/>
          </p:cNvSpPr>
          <p:nvPr>
            <p:ph type="subTitle" idx="6"/>
          </p:nvPr>
        </p:nvSpPr>
        <p:spPr>
          <a:xfrm>
            <a:off x="5990875" y="2168110"/>
            <a:ext cx="2255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0" name="Google Shape;830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24"/>
          <p:cNvSpPr/>
          <p:nvPr/>
        </p:nvSpPr>
        <p:spPr>
          <a:xfrm>
            <a:off x="7851025" y="366914"/>
            <a:ext cx="1010173" cy="345172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2" name="Google Shape;832;p24"/>
          <p:cNvSpPr/>
          <p:nvPr/>
        </p:nvSpPr>
        <p:spPr>
          <a:xfrm>
            <a:off x="436750" y="3501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5"/>
          <p:cNvSpPr txBox="1">
            <a:spLocks noGrp="1"/>
          </p:cNvSpPr>
          <p:nvPr>
            <p:ph type="subTitle" idx="1"/>
          </p:nvPr>
        </p:nvSpPr>
        <p:spPr>
          <a:xfrm>
            <a:off x="1624192" y="1835150"/>
            <a:ext cx="2626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35" name="Google Shape;835;p25"/>
          <p:cNvSpPr txBox="1">
            <a:spLocks noGrp="1"/>
          </p:cNvSpPr>
          <p:nvPr>
            <p:ph type="subTitle" idx="2"/>
          </p:nvPr>
        </p:nvSpPr>
        <p:spPr>
          <a:xfrm>
            <a:off x="5450743" y="1835150"/>
            <a:ext cx="2626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36" name="Google Shape;836;p25"/>
          <p:cNvSpPr txBox="1">
            <a:spLocks noGrp="1"/>
          </p:cNvSpPr>
          <p:nvPr>
            <p:ph type="subTitle" idx="3"/>
          </p:nvPr>
        </p:nvSpPr>
        <p:spPr>
          <a:xfrm>
            <a:off x="1624192" y="3038525"/>
            <a:ext cx="2626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37" name="Google Shape;837;p25"/>
          <p:cNvSpPr txBox="1">
            <a:spLocks noGrp="1"/>
          </p:cNvSpPr>
          <p:nvPr>
            <p:ph type="subTitle" idx="4"/>
          </p:nvPr>
        </p:nvSpPr>
        <p:spPr>
          <a:xfrm>
            <a:off x="5450743" y="3038525"/>
            <a:ext cx="2626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38" name="Google Shape;838;p25"/>
          <p:cNvSpPr txBox="1">
            <a:spLocks noGrp="1"/>
          </p:cNvSpPr>
          <p:nvPr>
            <p:ph type="subTitle" idx="5"/>
          </p:nvPr>
        </p:nvSpPr>
        <p:spPr>
          <a:xfrm>
            <a:off x="1624192" y="1564200"/>
            <a:ext cx="262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9" name="Google Shape;839;p25"/>
          <p:cNvSpPr txBox="1">
            <a:spLocks noGrp="1"/>
          </p:cNvSpPr>
          <p:nvPr>
            <p:ph type="subTitle" idx="6"/>
          </p:nvPr>
        </p:nvSpPr>
        <p:spPr>
          <a:xfrm>
            <a:off x="1624192" y="2767648"/>
            <a:ext cx="262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0" name="Google Shape;840;p25"/>
          <p:cNvSpPr txBox="1">
            <a:spLocks noGrp="1"/>
          </p:cNvSpPr>
          <p:nvPr>
            <p:ph type="subTitle" idx="7"/>
          </p:nvPr>
        </p:nvSpPr>
        <p:spPr>
          <a:xfrm>
            <a:off x="5450717" y="1564200"/>
            <a:ext cx="262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1" name="Google Shape;841;p25"/>
          <p:cNvSpPr txBox="1">
            <a:spLocks noGrp="1"/>
          </p:cNvSpPr>
          <p:nvPr>
            <p:ph type="subTitle" idx="8"/>
          </p:nvPr>
        </p:nvSpPr>
        <p:spPr>
          <a:xfrm>
            <a:off x="5450717" y="2767648"/>
            <a:ext cx="262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2" name="Google Shape;842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3" name="Google Shape;843;p25"/>
          <p:cNvSpPr/>
          <p:nvPr/>
        </p:nvSpPr>
        <p:spPr>
          <a:xfrm>
            <a:off x="255788" y="608550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4" name="Google Shape;844;p25"/>
          <p:cNvSpPr/>
          <p:nvPr/>
        </p:nvSpPr>
        <p:spPr>
          <a:xfrm>
            <a:off x="8385238" y="7978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>
            <a:spLocks noGrp="1"/>
          </p:cNvSpPr>
          <p:nvPr>
            <p:ph type="subTitle" idx="1"/>
          </p:nvPr>
        </p:nvSpPr>
        <p:spPr>
          <a:xfrm>
            <a:off x="727500" y="1804824"/>
            <a:ext cx="22122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47" name="Google Shape;847;p26"/>
          <p:cNvSpPr txBox="1">
            <a:spLocks noGrp="1"/>
          </p:cNvSpPr>
          <p:nvPr>
            <p:ph type="subTitle" idx="2"/>
          </p:nvPr>
        </p:nvSpPr>
        <p:spPr>
          <a:xfrm>
            <a:off x="3006578" y="1804829"/>
            <a:ext cx="22122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48" name="Google Shape;848;p26"/>
          <p:cNvSpPr txBox="1">
            <a:spLocks noGrp="1"/>
          </p:cNvSpPr>
          <p:nvPr>
            <p:ph type="subTitle" idx="3"/>
          </p:nvPr>
        </p:nvSpPr>
        <p:spPr>
          <a:xfrm>
            <a:off x="727500" y="3054850"/>
            <a:ext cx="22122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49" name="Google Shape;849;p26"/>
          <p:cNvSpPr txBox="1">
            <a:spLocks noGrp="1"/>
          </p:cNvSpPr>
          <p:nvPr>
            <p:ph type="subTitle" idx="4"/>
          </p:nvPr>
        </p:nvSpPr>
        <p:spPr>
          <a:xfrm>
            <a:off x="3006577" y="3054850"/>
            <a:ext cx="22122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50" name="Google Shape;850;p26"/>
          <p:cNvSpPr txBox="1">
            <a:spLocks noGrp="1"/>
          </p:cNvSpPr>
          <p:nvPr>
            <p:ph type="subTitle" idx="5"/>
          </p:nvPr>
        </p:nvSpPr>
        <p:spPr>
          <a:xfrm>
            <a:off x="5297598" y="1804829"/>
            <a:ext cx="22095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51" name="Google Shape;851;p26"/>
          <p:cNvSpPr txBox="1">
            <a:spLocks noGrp="1"/>
          </p:cNvSpPr>
          <p:nvPr>
            <p:ph type="subTitle" idx="6"/>
          </p:nvPr>
        </p:nvSpPr>
        <p:spPr>
          <a:xfrm>
            <a:off x="5297598" y="3054850"/>
            <a:ext cx="2209500" cy="7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52" name="Google Shape;852;p26"/>
          <p:cNvSpPr txBox="1">
            <a:spLocks noGrp="1"/>
          </p:cNvSpPr>
          <p:nvPr>
            <p:ph type="subTitle" idx="7"/>
          </p:nvPr>
        </p:nvSpPr>
        <p:spPr>
          <a:xfrm>
            <a:off x="728138" y="1566550"/>
            <a:ext cx="2210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3" name="Google Shape;853;p26"/>
          <p:cNvSpPr txBox="1">
            <a:spLocks noGrp="1"/>
          </p:cNvSpPr>
          <p:nvPr>
            <p:ph type="subTitle" idx="8"/>
          </p:nvPr>
        </p:nvSpPr>
        <p:spPr>
          <a:xfrm>
            <a:off x="3007208" y="1566550"/>
            <a:ext cx="22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4" name="Google Shape;854;p26"/>
          <p:cNvSpPr txBox="1">
            <a:spLocks noGrp="1"/>
          </p:cNvSpPr>
          <p:nvPr>
            <p:ph type="subTitle" idx="9"/>
          </p:nvPr>
        </p:nvSpPr>
        <p:spPr>
          <a:xfrm>
            <a:off x="5296975" y="1566550"/>
            <a:ext cx="2210700" cy="37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5" name="Google Shape;855;p26"/>
          <p:cNvSpPr txBox="1">
            <a:spLocks noGrp="1"/>
          </p:cNvSpPr>
          <p:nvPr>
            <p:ph type="subTitle" idx="13"/>
          </p:nvPr>
        </p:nvSpPr>
        <p:spPr>
          <a:xfrm>
            <a:off x="728138" y="2792782"/>
            <a:ext cx="22107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6" name="Google Shape;856;p26"/>
          <p:cNvSpPr txBox="1">
            <a:spLocks noGrp="1"/>
          </p:cNvSpPr>
          <p:nvPr>
            <p:ph type="subTitle" idx="14"/>
          </p:nvPr>
        </p:nvSpPr>
        <p:spPr>
          <a:xfrm>
            <a:off x="3007208" y="2792782"/>
            <a:ext cx="22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7" name="Google Shape;857;p26"/>
          <p:cNvSpPr txBox="1">
            <a:spLocks noGrp="1"/>
          </p:cNvSpPr>
          <p:nvPr>
            <p:ph type="subTitle" idx="15"/>
          </p:nvPr>
        </p:nvSpPr>
        <p:spPr>
          <a:xfrm>
            <a:off x="5298977" y="2792782"/>
            <a:ext cx="2206800" cy="37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58" name="Google Shape;858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9" name="Google Shape;859;p26"/>
          <p:cNvSpPr/>
          <p:nvPr/>
        </p:nvSpPr>
        <p:spPr>
          <a:xfrm flipH="1">
            <a:off x="970925" y="3501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0" name="Google Shape;860;p26"/>
          <p:cNvSpPr/>
          <p:nvPr/>
        </p:nvSpPr>
        <p:spPr>
          <a:xfrm flipH="1">
            <a:off x="7142175" y="238550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7"/>
          <p:cNvSpPr txBox="1">
            <a:spLocks noGrp="1"/>
          </p:cNvSpPr>
          <p:nvPr>
            <p:ph type="title"/>
          </p:nvPr>
        </p:nvSpPr>
        <p:spPr>
          <a:xfrm>
            <a:off x="2347950" y="6162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3" name="Google Shape;863;p27"/>
          <p:cNvSpPr txBox="1">
            <a:spLocks noGrp="1"/>
          </p:cNvSpPr>
          <p:nvPr>
            <p:ph type="subTitle" idx="1"/>
          </p:nvPr>
        </p:nvSpPr>
        <p:spPr>
          <a:xfrm>
            <a:off x="2347900" y="1536650"/>
            <a:ext cx="4448100" cy="9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64" name="Google Shape;864;p27"/>
          <p:cNvSpPr txBox="1"/>
          <p:nvPr/>
        </p:nvSpPr>
        <p:spPr>
          <a:xfrm>
            <a:off x="2201225" y="3078550"/>
            <a:ext cx="4741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lang="en-GB" sz="1200" b="1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/>
              </a:rPr>
              <a:t>Freepik</a:t>
            </a:r>
            <a:r>
              <a:rPr lang="en-GB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200" b="1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65" name="Google Shape;865;p27"/>
          <p:cNvSpPr/>
          <p:nvPr/>
        </p:nvSpPr>
        <p:spPr>
          <a:xfrm>
            <a:off x="7133425" y="279700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28"/>
          <p:cNvSpPr/>
          <p:nvPr/>
        </p:nvSpPr>
        <p:spPr>
          <a:xfrm>
            <a:off x="-1388400" y="3645000"/>
            <a:ext cx="11452301" cy="1756484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8" name="Google Shape;868;p28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69" name="Google Shape;869;p28"/>
          <p:cNvGrpSpPr/>
          <p:nvPr/>
        </p:nvGrpSpPr>
        <p:grpSpPr>
          <a:xfrm>
            <a:off x="3124627" y="4767338"/>
            <a:ext cx="414709" cy="214113"/>
            <a:chOff x="3553563" y="4350216"/>
            <a:chExt cx="414709" cy="214113"/>
          </a:xfrm>
        </p:grpSpPr>
        <p:sp>
          <p:nvSpPr>
            <p:cNvPr id="870" name="Google Shape;870;p28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1" name="Google Shape;871;p28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2" name="Google Shape;872;p28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4" name="Google Shape;874;p28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6" name="Google Shape;876;p28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8" name="Google Shape;878;p28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9" name="Google Shape;879;p28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1" name="Google Shape;881;p28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3" name="Google Shape;883;p28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84" name="Google Shape;884;p28"/>
          <p:cNvGrpSpPr/>
          <p:nvPr/>
        </p:nvGrpSpPr>
        <p:grpSpPr>
          <a:xfrm rot="-899960">
            <a:off x="1506738" y="4780518"/>
            <a:ext cx="414696" cy="214106"/>
            <a:chOff x="3553563" y="4350216"/>
            <a:chExt cx="414709" cy="214113"/>
          </a:xfrm>
        </p:grpSpPr>
        <p:sp>
          <p:nvSpPr>
            <p:cNvPr id="885" name="Google Shape;885;p28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6" name="Google Shape;886;p28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7" name="Google Shape;887;p28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8" name="Google Shape;888;p28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9" name="Google Shape;889;p28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0" name="Google Shape;890;p28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1" name="Google Shape;891;p28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28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28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28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28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28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7" name="Google Shape;897;p28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28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9" name="Google Shape;899;p28"/>
          <p:cNvGrpSpPr/>
          <p:nvPr/>
        </p:nvGrpSpPr>
        <p:grpSpPr>
          <a:xfrm>
            <a:off x="8525083" y="3873802"/>
            <a:ext cx="1032699" cy="947396"/>
            <a:chOff x="-469638" y="3421747"/>
            <a:chExt cx="855166" cy="784593"/>
          </a:xfrm>
        </p:grpSpPr>
        <p:grpSp>
          <p:nvGrpSpPr>
            <p:cNvPr id="900" name="Google Shape;900;p28"/>
            <p:cNvGrpSpPr/>
            <p:nvPr/>
          </p:nvGrpSpPr>
          <p:grpSpPr>
            <a:xfrm>
              <a:off x="-469638" y="3421747"/>
              <a:ext cx="855166" cy="784593"/>
              <a:chOff x="-6485629" y="8095825"/>
              <a:chExt cx="3606775" cy="3309123"/>
            </a:xfrm>
          </p:grpSpPr>
          <p:sp>
            <p:nvSpPr>
              <p:cNvPr id="901" name="Google Shape;901;p28"/>
              <p:cNvSpPr/>
              <p:nvPr/>
            </p:nvSpPr>
            <p:spPr>
              <a:xfrm>
                <a:off x="-6485629" y="11113898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28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28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28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10" name="Google Shape;910;p28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911" name="Google Shape;911;p28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2" name="Google Shape;912;p28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3" name="Google Shape;913;p28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4" name="Google Shape;914;p28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5" name="Google Shape;915;p28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6" name="Google Shape;916;p28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7" name="Google Shape;917;p28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8" name="Google Shape;918;p28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9" name="Google Shape;919;p28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0" name="Google Shape;920;p28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1" name="Google Shape;921;p28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2" name="Google Shape;922;p28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3" name="Google Shape;923;p28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25" name="Google Shape;925;p28"/>
          <p:cNvSpPr/>
          <p:nvPr/>
        </p:nvSpPr>
        <p:spPr>
          <a:xfrm>
            <a:off x="8224620" y="2325763"/>
            <a:ext cx="919389" cy="314151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6" name="Google Shape;926;p28"/>
          <p:cNvSpPr/>
          <p:nvPr/>
        </p:nvSpPr>
        <p:spPr>
          <a:xfrm>
            <a:off x="4381200" y="3501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7" name="Google Shape;927;p28"/>
          <p:cNvSpPr/>
          <p:nvPr/>
        </p:nvSpPr>
        <p:spPr>
          <a:xfrm>
            <a:off x="436763" y="201742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29"/>
          <p:cNvSpPr/>
          <p:nvPr/>
        </p:nvSpPr>
        <p:spPr>
          <a:xfrm rot="170292" flipH="1">
            <a:off x="-1557042" y="3064959"/>
            <a:ext cx="10957144" cy="2813380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0" name="Google Shape;930;p29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31" name="Google Shape;931;p29"/>
          <p:cNvGrpSpPr/>
          <p:nvPr/>
        </p:nvGrpSpPr>
        <p:grpSpPr>
          <a:xfrm>
            <a:off x="565191" y="3684706"/>
            <a:ext cx="1010096" cy="1194082"/>
            <a:chOff x="-756200" y="9531100"/>
            <a:chExt cx="1645375" cy="1945075"/>
          </a:xfrm>
        </p:grpSpPr>
        <p:sp>
          <p:nvSpPr>
            <p:cNvPr id="932" name="Google Shape;932;p29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50" name="Google Shape;950;p29"/>
          <p:cNvGrpSpPr/>
          <p:nvPr/>
        </p:nvGrpSpPr>
        <p:grpSpPr>
          <a:xfrm>
            <a:off x="6934627" y="4767338"/>
            <a:ext cx="414709" cy="214113"/>
            <a:chOff x="3553563" y="4350216"/>
            <a:chExt cx="414709" cy="214113"/>
          </a:xfrm>
        </p:grpSpPr>
        <p:sp>
          <p:nvSpPr>
            <p:cNvPr id="951" name="Google Shape;951;p2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2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2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2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2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2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2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2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5" name="Google Shape;965;p29"/>
          <p:cNvGrpSpPr/>
          <p:nvPr/>
        </p:nvGrpSpPr>
        <p:grpSpPr>
          <a:xfrm rot="-899960">
            <a:off x="5316738" y="4780518"/>
            <a:ext cx="414696" cy="214106"/>
            <a:chOff x="3553563" y="4350216"/>
            <a:chExt cx="414709" cy="214113"/>
          </a:xfrm>
        </p:grpSpPr>
        <p:sp>
          <p:nvSpPr>
            <p:cNvPr id="966" name="Google Shape;966;p2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2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2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2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2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4" name="Google Shape;974;p2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5" name="Google Shape;975;p2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7" name="Google Shape;977;p2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2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80" name="Google Shape;980;p29"/>
          <p:cNvSpPr/>
          <p:nvPr/>
        </p:nvSpPr>
        <p:spPr>
          <a:xfrm>
            <a:off x="610545" y="1113638"/>
            <a:ext cx="919389" cy="314151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1" name="Google Shape;981;p29"/>
          <p:cNvSpPr/>
          <p:nvPr/>
        </p:nvSpPr>
        <p:spPr>
          <a:xfrm>
            <a:off x="5848500" y="3501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2" name="Google Shape;982;p29"/>
          <p:cNvSpPr/>
          <p:nvPr/>
        </p:nvSpPr>
        <p:spPr>
          <a:xfrm>
            <a:off x="5296107" y="3458113"/>
            <a:ext cx="919389" cy="314151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720000" y="1689850"/>
            <a:ext cx="38520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32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275" y="2542851"/>
            <a:ext cx="3009900" cy="1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129175" y="2542850"/>
            <a:ext cx="3009900" cy="12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129175" y="2098975"/>
            <a:ext cx="300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5005277" y="2098975"/>
            <a:ext cx="3009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8153750" y="1076875"/>
            <a:ext cx="677200" cy="231325"/>
          </a:xfrm>
          <a:custGeom>
            <a:avLst/>
            <a:gdLst/>
            <a:ahLst/>
            <a:cxnLst/>
            <a:rect l="l" t="t" r="r" b="b"/>
            <a:pathLst>
              <a:path w="27088" h="9253" extrusionOk="0">
                <a:moveTo>
                  <a:pt x="16001" y="1"/>
                </a:moveTo>
                <a:cubicBezTo>
                  <a:pt x="13886" y="1"/>
                  <a:pt x="12129" y="1463"/>
                  <a:pt x="11647" y="3422"/>
                </a:cubicBezTo>
                <a:cubicBezTo>
                  <a:pt x="11025" y="2660"/>
                  <a:pt x="10076" y="2178"/>
                  <a:pt x="9019" y="2178"/>
                </a:cubicBezTo>
                <a:cubicBezTo>
                  <a:pt x="7386" y="2178"/>
                  <a:pt x="6034" y="3297"/>
                  <a:pt x="5692" y="4821"/>
                </a:cubicBezTo>
                <a:cubicBezTo>
                  <a:pt x="5645" y="4821"/>
                  <a:pt x="5583" y="4806"/>
                  <a:pt x="5536" y="4806"/>
                </a:cubicBezTo>
                <a:cubicBezTo>
                  <a:pt x="4385" y="4806"/>
                  <a:pt x="3452" y="5739"/>
                  <a:pt x="3452" y="6889"/>
                </a:cubicBezTo>
                <a:cubicBezTo>
                  <a:pt x="3452" y="6998"/>
                  <a:pt x="3468" y="7107"/>
                  <a:pt x="3484" y="7216"/>
                </a:cubicBezTo>
                <a:cubicBezTo>
                  <a:pt x="1322" y="7433"/>
                  <a:pt x="1" y="7713"/>
                  <a:pt x="1" y="8040"/>
                </a:cubicBezTo>
                <a:cubicBezTo>
                  <a:pt x="1" y="8708"/>
                  <a:pt x="6065" y="9253"/>
                  <a:pt x="13544" y="9253"/>
                </a:cubicBezTo>
                <a:cubicBezTo>
                  <a:pt x="21023" y="9253"/>
                  <a:pt x="27087" y="8708"/>
                  <a:pt x="27087" y="8040"/>
                </a:cubicBezTo>
                <a:cubicBezTo>
                  <a:pt x="27087" y="7744"/>
                  <a:pt x="25952" y="7480"/>
                  <a:pt x="24040" y="7262"/>
                </a:cubicBezTo>
                <a:cubicBezTo>
                  <a:pt x="24366" y="6780"/>
                  <a:pt x="24568" y="6190"/>
                  <a:pt x="24568" y="5568"/>
                </a:cubicBezTo>
                <a:cubicBezTo>
                  <a:pt x="24568" y="3904"/>
                  <a:pt x="23216" y="2551"/>
                  <a:pt x="21552" y="2551"/>
                </a:cubicBezTo>
                <a:cubicBezTo>
                  <a:pt x="21054" y="2551"/>
                  <a:pt x="20588" y="2660"/>
                  <a:pt x="20184" y="2878"/>
                </a:cubicBezTo>
                <a:cubicBezTo>
                  <a:pt x="19530" y="1198"/>
                  <a:pt x="17913" y="1"/>
                  <a:pt x="160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5"/>
          <p:cNvSpPr/>
          <p:nvPr/>
        </p:nvSpPr>
        <p:spPr>
          <a:xfrm>
            <a:off x="-104806" y="475538"/>
            <a:ext cx="918982" cy="314157"/>
          </a:xfrm>
          <a:custGeom>
            <a:avLst/>
            <a:gdLst/>
            <a:ahLst/>
            <a:cxnLst/>
            <a:rect l="l" t="t" r="r" b="b"/>
            <a:pathLst>
              <a:path w="25704" h="8787" extrusionOk="0">
                <a:moveTo>
                  <a:pt x="15176" y="1"/>
                </a:moveTo>
                <a:cubicBezTo>
                  <a:pt x="13171" y="1"/>
                  <a:pt x="11491" y="1385"/>
                  <a:pt x="11040" y="3251"/>
                </a:cubicBezTo>
                <a:cubicBezTo>
                  <a:pt x="10449" y="2520"/>
                  <a:pt x="9563" y="2053"/>
                  <a:pt x="8552" y="2053"/>
                </a:cubicBezTo>
                <a:cubicBezTo>
                  <a:pt x="7013" y="2053"/>
                  <a:pt x="5722" y="3126"/>
                  <a:pt x="5396" y="4572"/>
                </a:cubicBezTo>
                <a:cubicBezTo>
                  <a:pt x="5349" y="4572"/>
                  <a:pt x="5303" y="4557"/>
                  <a:pt x="5240" y="4557"/>
                </a:cubicBezTo>
                <a:cubicBezTo>
                  <a:pt x="4152" y="4557"/>
                  <a:pt x="3281" y="5443"/>
                  <a:pt x="3281" y="6532"/>
                </a:cubicBezTo>
                <a:cubicBezTo>
                  <a:pt x="3281" y="6640"/>
                  <a:pt x="3281" y="6749"/>
                  <a:pt x="3297" y="6843"/>
                </a:cubicBezTo>
                <a:cubicBezTo>
                  <a:pt x="1244" y="7045"/>
                  <a:pt x="0" y="7325"/>
                  <a:pt x="0" y="7620"/>
                </a:cubicBezTo>
                <a:cubicBezTo>
                  <a:pt x="0" y="8258"/>
                  <a:pt x="5753" y="8786"/>
                  <a:pt x="12844" y="8786"/>
                </a:cubicBezTo>
                <a:cubicBezTo>
                  <a:pt x="19950" y="8786"/>
                  <a:pt x="25703" y="8258"/>
                  <a:pt x="25703" y="7620"/>
                </a:cubicBezTo>
                <a:cubicBezTo>
                  <a:pt x="25703" y="7340"/>
                  <a:pt x="24615" y="7091"/>
                  <a:pt x="22811" y="6889"/>
                </a:cubicBezTo>
                <a:cubicBezTo>
                  <a:pt x="23122" y="6423"/>
                  <a:pt x="23309" y="5878"/>
                  <a:pt x="23309" y="5288"/>
                </a:cubicBezTo>
                <a:cubicBezTo>
                  <a:pt x="23309" y="3702"/>
                  <a:pt x="22018" y="2411"/>
                  <a:pt x="20448" y="2411"/>
                </a:cubicBezTo>
                <a:cubicBezTo>
                  <a:pt x="19981" y="2411"/>
                  <a:pt x="19530" y="2535"/>
                  <a:pt x="19141" y="2722"/>
                </a:cubicBezTo>
                <a:cubicBezTo>
                  <a:pt x="18535" y="1136"/>
                  <a:pt x="16996" y="1"/>
                  <a:pt x="151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-797025" y="3864734"/>
            <a:ext cx="10574183" cy="1621803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" name="Google Shape;32;p6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6"/>
          <p:cNvGrpSpPr/>
          <p:nvPr/>
        </p:nvGrpSpPr>
        <p:grpSpPr>
          <a:xfrm>
            <a:off x="7656689" y="4691056"/>
            <a:ext cx="414709" cy="214113"/>
            <a:chOff x="3553563" y="4350216"/>
            <a:chExt cx="414709" cy="214113"/>
          </a:xfrm>
        </p:grpSpPr>
        <p:sp>
          <p:nvSpPr>
            <p:cNvPr id="34" name="Google Shape;34;p6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6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6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6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6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6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6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6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6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6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6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" name="Google Shape;48;p6"/>
          <p:cNvGrpSpPr/>
          <p:nvPr/>
        </p:nvGrpSpPr>
        <p:grpSpPr>
          <a:xfrm>
            <a:off x="8444595" y="3996022"/>
            <a:ext cx="855166" cy="775578"/>
            <a:chOff x="-478653" y="3421747"/>
            <a:chExt cx="855166" cy="775578"/>
          </a:xfrm>
        </p:grpSpPr>
        <p:grpSp>
          <p:nvGrpSpPr>
            <p:cNvPr id="49" name="Google Shape;49;p6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50" name="Google Shape;50;p6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" name="Google Shape;59;p6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60" name="Google Shape;60;p6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61;p6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62;p6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63;p6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64;p6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65;p6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66;p6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68;p6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6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6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6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4" name="Google Shape;74;p6"/>
          <p:cNvSpPr/>
          <p:nvPr/>
        </p:nvSpPr>
        <p:spPr>
          <a:xfrm flipH="1">
            <a:off x="8315238" y="219075"/>
            <a:ext cx="1461900" cy="499525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6"/>
          <p:cNvSpPr/>
          <p:nvPr/>
        </p:nvSpPr>
        <p:spPr>
          <a:xfrm flipH="1">
            <a:off x="-349212" y="234285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6"/>
          <p:cNvSpPr/>
          <p:nvPr/>
        </p:nvSpPr>
        <p:spPr>
          <a:xfrm flipH="1">
            <a:off x="223225" y="28532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6"/>
          <p:cNvSpPr/>
          <p:nvPr/>
        </p:nvSpPr>
        <p:spPr>
          <a:xfrm flipH="1">
            <a:off x="8900500" y="3361900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8" name="Google Shape;78;p6"/>
          <p:cNvGrpSpPr/>
          <p:nvPr/>
        </p:nvGrpSpPr>
        <p:grpSpPr>
          <a:xfrm>
            <a:off x="-425409" y="3684706"/>
            <a:ext cx="1010096" cy="1194082"/>
            <a:chOff x="-756200" y="9531100"/>
            <a:chExt cx="1645375" cy="1945075"/>
          </a:xfrm>
        </p:grpSpPr>
        <p:sp>
          <p:nvSpPr>
            <p:cNvPr id="79" name="Google Shape;79;p6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" name="Google Shape;97;p6"/>
          <p:cNvGrpSpPr/>
          <p:nvPr/>
        </p:nvGrpSpPr>
        <p:grpSpPr>
          <a:xfrm rot="899960">
            <a:off x="6800857" y="4704157"/>
            <a:ext cx="414696" cy="214106"/>
            <a:chOff x="3553563" y="4350216"/>
            <a:chExt cx="414709" cy="214113"/>
          </a:xfrm>
        </p:grpSpPr>
        <p:sp>
          <p:nvSpPr>
            <p:cNvPr id="98" name="Google Shape;98;p6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6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6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6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6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6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6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6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6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>
            <a:spLocks noGrp="1"/>
          </p:cNvSpPr>
          <p:nvPr>
            <p:ph type="title"/>
          </p:nvPr>
        </p:nvSpPr>
        <p:spPr>
          <a:xfrm>
            <a:off x="3886200" y="1332993"/>
            <a:ext cx="2804400" cy="7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" name="Google Shape;115;p7"/>
          <p:cNvSpPr txBox="1">
            <a:spLocks noGrp="1"/>
          </p:cNvSpPr>
          <p:nvPr>
            <p:ph type="subTitle" idx="1"/>
          </p:nvPr>
        </p:nvSpPr>
        <p:spPr>
          <a:xfrm>
            <a:off x="3886200" y="2082993"/>
            <a:ext cx="28044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7"/>
          <p:cNvSpPr/>
          <p:nvPr/>
        </p:nvSpPr>
        <p:spPr>
          <a:xfrm>
            <a:off x="4768557" y="170775"/>
            <a:ext cx="1154609" cy="394525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7"/>
          <p:cNvSpPr/>
          <p:nvPr/>
        </p:nvSpPr>
        <p:spPr>
          <a:xfrm>
            <a:off x="357513" y="1480200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7"/>
          <p:cNvSpPr/>
          <p:nvPr/>
        </p:nvSpPr>
        <p:spPr>
          <a:xfrm>
            <a:off x="8940263" y="18936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>
            <a:spLocks noGrp="1"/>
          </p:cNvSpPr>
          <p:nvPr>
            <p:ph type="title"/>
          </p:nvPr>
        </p:nvSpPr>
        <p:spPr>
          <a:xfrm>
            <a:off x="1442525" y="1366350"/>
            <a:ext cx="6258900" cy="24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002473" y="859625"/>
            <a:ext cx="35706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9"/>
          <p:cNvSpPr txBox="1">
            <a:spLocks noGrp="1"/>
          </p:cNvSpPr>
          <p:nvPr>
            <p:ph type="subTitle" idx="1"/>
          </p:nvPr>
        </p:nvSpPr>
        <p:spPr>
          <a:xfrm>
            <a:off x="1002473" y="1787875"/>
            <a:ext cx="3570600" cy="17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24" name="Google Shape;124;p9"/>
          <p:cNvSpPr>
            <a:spLocks noGrp="1"/>
          </p:cNvSpPr>
          <p:nvPr>
            <p:ph type="pic" idx="2"/>
          </p:nvPr>
        </p:nvSpPr>
        <p:spPr>
          <a:xfrm flipH="1">
            <a:off x="4824723" y="539500"/>
            <a:ext cx="3302400" cy="3302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9"/>
          <p:cNvSpPr/>
          <p:nvPr/>
        </p:nvSpPr>
        <p:spPr>
          <a:xfrm>
            <a:off x="402907" y="322238"/>
            <a:ext cx="919389" cy="314151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" name="Google Shape;126;p9"/>
          <p:cNvSpPr/>
          <p:nvPr/>
        </p:nvSpPr>
        <p:spPr>
          <a:xfrm>
            <a:off x="4860113" y="24732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9"/>
          <p:cNvSpPr/>
          <p:nvPr/>
        </p:nvSpPr>
        <p:spPr>
          <a:xfrm>
            <a:off x="8761275" y="2141825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>
            <a:spLocks noGrp="1"/>
          </p:cNvSpPr>
          <p:nvPr>
            <p:ph type="title"/>
          </p:nvPr>
        </p:nvSpPr>
        <p:spPr>
          <a:xfrm>
            <a:off x="1539100" y="4014450"/>
            <a:ext cx="6065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5" name="Google Shape;985;p3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1470992" y="2419350"/>
            <a:ext cx="8863233" cy="2275743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4" name="Google Shape;994;p33"/>
          <p:cNvSpPr/>
          <p:nvPr/>
        </p:nvSpPr>
        <p:spPr>
          <a:xfrm>
            <a:off x="-349200" y="394318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5" name="Google Shape;995;p33"/>
          <p:cNvSpPr txBox="1">
            <a:spLocks noGrp="1"/>
          </p:cNvSpPr>
          <p:nvPr>
            <p:ph type="ctrTitle"/>
          </p:nvPr>
        </p:nvSpPr>
        <p:spPr>
          <a:xfrm>
            <a:off x="3549667" y="680300"/>
            <a:ext cx="5255513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6000" dirty="0">
                <a:solidFill>
                  <a:srgbClr val="2F3C3D"/>
                </a:solidFill>
                <a:latin typeface="Arial Nova"/>
              </a:rPr>
              <a:t>Seminar OOP</a:t>
            </a:r>
            <a:br>
              <a:rPr lang="en-GB" sz="6000" dirty="0">
                <a:latin typeface="Arial Nova"/>
              </a:rPr>
            </a:br>
            <a:r>
              <a:rPr lang="en-GB" sz="6000" dirty="0">
                <a:solidFill>
                  <a:srgbClr val="2F3C3D"/>
                </a:solidFill>
                <a:latin typeface="Arial Nova"/>
              </a:rPr>
              <a:t> </a:t>
            </a:r>
            <a:r>
              <a:rPr lang="en-GB" sz="5200" err="1">
                <a:solidFill>
                  <a:schemeClr val="lt2"/>
                </a:solidFill>
                <a:latin typeface="Arial Nova"/>
              </a:rPr>
              <a:t>Nhóm</a:t>
            </a:r>
            <a:r>
              <a:rPr lang="en-US" altLang="en-GB" sz="5200" err="1">
                <a:solidFill>
                  <a:schemeClr val="lt2"/>
                </a:solidFill>
                <a:latin typeface="Arial Nova"/>
              </a:rPr>
              <a:t> 9</a:t>
            </a:r>
            <a:endParaRPr lang="en-US" altLang="en-GB" sz="5200" err="1">
              <a:solidFill>
                <a:schemeClr val="lt2"/>
              </a:solidFill>
              <a:latin typeface="Arial Nova"/>
            </a:endParaRPr>
          </a:p>
        </p:txBody>
      </p:sp>
      <p:grpSp>
        <p:nvGrpSpPr>
          <p:cNvPr id="997" name="Google Shape;997;p33"/>
          <p:cNvGrpSpPr/>
          <p:nvPr/>
        </p:nvGrpSpPr>
        <p:grpSpPr>
          <a:xfrm>
            <a:off x="-1550563" y="542024"/>
            <a:ext cx="4098646" cy="3543397"/>
            <a:chOff x="-3659950" y="2719675"/>
            <a:chExt cx="2546850" cy="2201825"/>
          </a:xfrm>
        </p:grpSpPr>
        <p:sp>
          <p:nvSpPr>
            <p:cNvPr id="998" name="Google Shape;998;p33"/>
            <p:cNvSpPr/>
            <p:nvPr/>
          </p:nvSpPr>
          <p:spPr>
            <a:xfrm>
              <a:off x="-2386525" y="492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175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-3501500" y="2789100"/>
              <a:ext cx="2229125" cy="2132400"/>
            </a:xfrm>
            <a:custGeom>
              <a:avLst/>
              <a:gdLst/>
              <a:ahLst/>
              <a:cxnLst/>
              <a:rect l="l" t="t" r="r" b="b"/>
              <a:pathLst>
                <a:path w="89165" h="85296" extrusionOk="0">
                  <a:moveTo>
                    <a:pt x="44599" y="1"/>
                  </a:moveTo>
                  <a:lnTo>
                    <a:pt x="17880" y="11409"/>
                  </a:lnTo>
                  <a:lnTo>
                    <a:pt x="1" y="31156"/>
                  </a:lnTo>
                  <a:lnTo>
                    <a:pt x="6272" y="85295"/>
                  </a:lnTo>
                  <a:lnTo>
                    <a:pt x="82927" y="85295"/>
                  </a:lnTo>
                  <a:lnTo>
                    <a:pt x="89164" y="31156"/>
                  </a:lnTo>
                  <a:lnTo>
                    <a:pt x="71285" y="11409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-3363075" y="3379525"/>
              <a:ext cx="1953100" cy="35875"/>
            </a:xfrm>
            <a:custGeom>
              <a:avLst/>
              <a:gdLst/>
              <a:ahLst/>
              <a:cxnLst/>
              <a:rect l="l" t="t" r="r" b="b"/>
              <a:pathLst>
                <a:path w="78124" h="1435" extrusionOk="0">
                  <a:moveTo>
                    <a:pt x="1302" y="1"/>
                  </a:moveTo>
                  <a:lnTo>
                    <a:pt x="1" y="1435"/>
                  </a:lnTo>
                  <a:lnTo>
                    <a:pt x="78123" y="1435"/>
                  </a:lnTo>
                  <a:lnTo>
                    <a:pt x="76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-3484825" y="3713925"/>
              <a:ext cx="2195775" cy="36725"/>
            </a:xfrm>
            <a:custGeom>
              <a:avLst/>
              <a:gdLst/>
              <a:ahLst/>
              <a:cxnLst/>
              <a:rect l="l" t="t" r="r" b="b"/>
              <a:pathLst>
                <a:path w="87831" h="1469" extrusionOk="0">
                  <a:moveTo>
                    <a:pt x="1" y="1"/>
                  </a:moveTo>
                  <a:lnTo>
                    <a:pt x="168" y="1469"/>
                  </a:lnTo>
                  <a:lnTo>
                    <a:pt x="87663" y="1469"/>
                  </a:lnTo>
                  <a:lnTo>
                    <a:pt x="87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-3501500" y="3546325"/>
              <a:ext cx="2229125" cy="36700"/>
            </a:xfrm>
            <a:custGeom>
              <a:avLst/>
              <a:gdLst/>
              <a:ahLst/>
              <a:cxnLst/>
              <a:rect l="l" t="t" r="r" b="b"/>
              <a:pathLst>
                <a:path w="89165" h="1468" extrusionOk="0">
                  <a:moveTo>
                    <a:pt x="801" y="0"/>
                  </a:moveTo>
                  <a:lnTo>
                    <a:pt x="1" y="867"/>
                  </a:lnTo>
                  <a:lnTo>
                    <a:pt x="67" y="1468"/>
                  </a:lnTo>
                  <a:lnTo>
                    <a:pt x="89098" y="1468"/>
                  </a:lnTo>
                  <a:lnTo>
                    <a:pt x="89164" y="867"/>
                  </a:lnTo>
                  <a:lnTo>
                    <a:pt x="88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-3060350" y="3044300"/>
              <a:ext cx="1347650" cy="36700"/>
            </a:xfrm>
            <a:custGeom>
              <a:avLst/>
              <a:gdLst/>
              <a:ahLst/>
              <a:cxnLst/>
              <a:rect l="l" t="t" r="r" b="b"/>
              <a:pathLst>
                <a:path w="53906" h="1468" extrusionOk="0">
                  <a:moveTo>
                    <a:pt x="3003" y="0"/>
                  </a:moveTo>
                  <a:lnTo>
                    <a:pt x="234" y="1201"/>
                  </a:lnTo>
                  <a:lnTo>
                    <a:pt x="1" y="1468"/>
                  </a:lnTo>
                  <a:lnTo>
                    <a:pt x="53906" y="1468"/>
                  </a:lnTo>
                  <a:lnTo>
                    <a:pt x="53639" y="1201"/>
                  </a:lnTo>
                  <a:cubicBezTo>
                    <a:pt x="53639" y="1201"/>
                    <a:pt x="51404" y="234"/>
                    <a:pt x="5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-3464800" y="3881550"/>
              <a:ext cx="2156550" cy="35900"/>
            </a:xfrm>
            <a:custGeom>
              <a:avLst/>
              <a:gdLst/>
              <a:ahLst/>
              <a:cxnLst/>
              <a:rect l="l" t="t" r="r" b="b"/>
              <a:pathLst>
                <a:path w="86262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6095" y="1435"/>
                  </a:lnTo>
                  <a:lnTo>
                    <a:pt x="86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-3212125" y="3211900"/>
              <a:ext cx="1650375" cy="36725"/>
            </a:xfrm>
            <a:custGeom>
              <a:avLst/>
              <a:gdLst/>
              <a:ahLst/>
              <a:cxnLst/>
              <a:rect l="l" t="t" r="r" b="b"/>
              <a:pathLst>
                <a:path w="66015" h="1469" extrusionOk="0">
                  <a:moveTo>
                    <a:pt x="1335" y="1"/>
                  </a:moveTo>
                  <a:lnTo>
                    <a:pt x="1" y="1469"/>
                  </a:lnTo>
                  <a:lnTo>
                    <a:pt x="66014" y="1469"/>
                  </a:lnTo>
                  <a:lnTo>
                    <a:pt x="64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-3368075" y="4717975"/>
              <a:ext cx="1963100" cy="35900"/>
            </a:xfrm>
            <a:custGeom>
              <a:avLst/>
              <a:gdLst/>
              <a:ahLst/>
              <a:cxnLst/>
              <a:rect l="l" t="t" r="r" b="b"/>
              <a:pathLst>
                <a:path w="7852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78357" y="1435"/>
                  </a:lnTo>
                  <a:lnTo>
                    <a:pt x="7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-3388075" y="4550375"/>
              <a:ext cx="2002275" cy="36700"/>
            </a:xfrm>
            <a:custGeom>
              <a:avLst/>
              <a:gdLst/>
              <a:ahLst/>
              <a:cxnLst/>
              <a:rect l="l" t="t" r="r" b="b"/>
              <a:pathLst>
                <a:path w="80091" h="1468" extrusionOk="0">
                  <a:moveTo>
                    <a:pt x="0" y="0"/>
                  </a:moveTo>
                  <a:lnTo>
                    <a:pt x="167" y="1468"/>
                  </a:lnTo>
                  <a:lnTo>
                    <a:pt x="79924" y="1468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-3445625" y="4048350"/>
              <a:ext cx="2118200" cy="36700"/>
            </a:xfrm>
            <a:custGeom>
              <a:avLst/>
              <a:gdLst/>
              <a:ahLst/>
              <a:cxnLst/>
              <a:rect l="l" t="t" r="r" b="b"/>
              <a:pathLst>
                <a:path w="84728" h="1468" extrusionOk="0">
                  <a:moveTo>
                    <a:pt x="1" y="0"/>
                  </a:moveTo>
                  <a:lnTo>
                    <a:pt x="167" y="1468"/>
                  </a:lnTo>
                  <a:lnTo>
                    <a:pt x="84561" y="1468"/>
                  </a:lnTo>
                  <a:lnTo>
                    <a:pt x="84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-3348875" y="4885600"/>
              <a:ext cx="1924725" cy="35900"/>
            </a:xfrm>
            <a:custGeom>
              <a:avLst/>
              <a:gdLst/>
              <a:ahLst/>
              <a:cxnLst/>
              <a:rect l="l" t="t" r="r" b="b"/>
              <a:pathLst>
                <a:path w="76989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76822" y="1435"/>
                  </a:lnTo>
                  <a:lnTo>
                    <a:pt x="76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-3407250" y="4383575"/>
              <a:ext cx="2040625" cy="35900"/>
            </a:xfrm>
            <a:custGeom>
              <a:avLst/>
              <a:gdLst/>
              <a:ahLst/>
              <a:cxnLst/>
              <a:rect l="l" t="t" r="r" b="b"/>
              <a:pathLst>
                <a:path w="81625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1458" y="1435"/>
                  </a:lnTo>
                  <a:lnTo>
                    <a:pt x="8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-3426450" y="4215950"/>
              <a:ext cx="2079850" cy="35900"/>
            </a:xfrm>
            <a:custGeom>
              <a:avLst/>
              <a:gdLst/>
              <a:ahLst/>
              <a:cxnLst/>
              <a:rect l="l" t="t" r="r" b="b"/>
              <a:pathLst>
                <a:path w="8319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83027" y="1435"/>
                  </a:lnTo>
                  <a:lnTo>
                    <a:pt x="8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-3499825" y="2838925"/>
              <a:ext cx="2226600" cy="931750"/>
            </a:xfrm>
            <a:custGeom>
              <a:avLst/>
              <a:gdLst/>
              <a:ahLst/>
              <a:cxnLst/>
              <a:rect l="l" t="t" r="r" b="b"/>
              <a:pathLst>
                <a:path w="89064" h="37270" extrusionOk="0">
                  <a:moveTo>
                    <a:pt x="44520" y="1"/>
                  </a:moveTo>
                  <a:cubicBezTo>
                    <a:pt x="44074" y="1"/>
                    <a:pt x="43632" y="93"/>
                    <a:pt x="43231" y="276"/>
                  </a:cubicBezTo>
                  <a:lnTo>
                    <a:pt x="16512" y="11684"/>
                  </a:lnTo>
                  <a:cubicBezTo>
                    <a:pt x="16112" y="11851"/>
                    <a:pt x="15745" y="12118"/>
                    <a:pt x="15445" y="12418"/>
                  </a:cubicBezTo>
                  <a:lnTo>
                    <a:pt x="0" y="29530"/>
                  </a:lnTo>
                  <a:lnTo>
                    <a:pt x="868" y="37269"/>
                  </a:lnTo>
                  <a:lnTo>
                    <a:pt x="19748" y="16388"/>
                  </a:lnTo>
                  <a:lnTo>
                    <a:pt x="44532" y="5813"/>
                  </a:lnTo>
                  <a:lnTo>
                    <a:pt x="69317" y="16388"/>
                  </a:lnTo>
                  <a:lnTo>
                    <a:pt x="88163" y="37269"/>
                  </a:lnTo>
                  <a:lnTo>
                    <a:pt x="89064" y="29530"/>
                  </a:lnTo>
                  <a:lnTo>
                    <a:pt x="73586" y="12418"/>
                  </a:lnTo>
                  <a:cubicBezTo>
                    <a:pt x="73319" y="12118"/>
                    <a:pt x="72952" y="11851"/>
                    <a:pt x="72552" y="11684"/>
                  </a:cubicBezTo>
                  <a:lnTo>
                    <a:pt x="45833" y="276"/>
                  </a:lnTo>
                  <a:cubicBezTo>
                    <a:pt x="45416" y="93"/>
                    <a:pt x="44966" y="1"/>
                    <a:pt x="44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-2910250" y="3688925"/>
              <a:ext cx="1047450" cy="1232575"/>
            </a:xfrm>
            <a:custGeom>
              <a:avLst/>
              <a:gdLst/>
              <a:ahLst/>
              <a:cxnLst/>
              <a:rect l="l" t="t" r="r" b="b"/>
              <a:pathLst>
                <a:path w="41898" h="49303" extrusionOk="0">
                  <a:moveTo>
                    <a:pt x="20949" y="0"/>
                  </a:moveTo>
                  <a:lnTo>
                    <a:pt x="8407" y="6605"/>
                  </a:lnTo>
                  <a:lnTo>
                    <a:pt x="1" y="18046"/>
                  </a:lnTo>
                  <a:lnTo>
                    <a:pt x="2936" y="49302"/>
                  </a:lnTo>
                  <a:lnTo>
                    <a:pt x="38962" y="49302"/>
                  </a:lnTo>
                  <a:lnTo>
                    <a:pt x="41897" y="18046"/>
                  </a:lnTo>
                  <a:lnTo>
                    <a:pt x="33491" y="6605"/>
                  </a:lnTo>
                  <a:lnTo>
                    <a:pt x="20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2407375" y="3688925"/>
              <a:ext cx="41725" cy="1232575"/>
            </a:xfrm>
            <a:custGeom>
              <a:avLst/>
              <a:gdLst/>
              <a:ahLst/>
              <a:cxnLst/>
              <a:rect l="l" t="t" r="r" b="b"/>
              <a:pathLst>
                <a:path w="1669" h="49303" extrusionOk="0">
                  <a:moveTo>
                    <a:pt x="834" y="0"/>
                  </a:moveTo>
                  <a:lnTo>
                    <a:pt x="0" y="467"/>
                  </a:lnTo>
                  <a:lnTo>
                    <a:pt x="0" y="49302"/>
                  </a:lnTo>
                  <a:lnTo>
                    <a:pt x="1668" y="49302"/>
                  </a:lnTo>
                  <a:lnTo>
                    <a:pt x="1668" y="4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-2956950" y="3649100"/>
              <a:ext cx="1140025" cy="1272400"/>
            </a:xfrm>
            <a:custGeom>
              <a:avLst/>
              <a:gdLst/>
              <a:ahLst/>
              <a:cxnLst/>
              <a:rect l="l" t="t" r="r" b="b"/>
              <a:pathLst>
                <a:path w="45601" h="50896" extrusionOk="0">
                  <a:moveTo>
                    <a:pt x="22817" y="0"/>
                  </a:moveTo>
                  <a:cubicBezTo>
                    <a:pt x="22492" y="0"/>
                    <a:pt x="22167" y="75"/>
                    <a:pt x="21883" y="226"/>
                  </a:cubicBezTo>
                  <a:lnTo>
                    <a:pt x="9341" y="6830"/>
                  </a:lnTo>
                  <a:cubicBezTo>
                    <a:pt x="9074" y="6964"/>
                    <a:pt x="8874" y="7130"/>
                    <a:pt x="8740" y="7331"/>
                  </a:cubicBezTo>
                  <a:lnTo>
                    <a:pt x="334" y="18772"/>
                  </a:lnTo>
                  <a:cubicBezTo>
                    <a:pt x="101" y="19072"/>
                    <a:pt x="1" y="19406"/>
                    <a:pt x="34" y="19773"/>
                  </a:cubicBezTo>
                  <a:lnTo>
                    <a:pt x="2970" y="50895"/>
                  </a:lnTo>
                  <a:lnTo>
                    <a:pt x="6672" y="50895"/>
                  </a:lnTo>
                  <a:lnTo>
                    <a:pt x="6639" y="50695"/>
                  </a:lnTo>
                  <a:lnTo>
                    <a:pt x="3737" y="20040"/>
                  </a:lnTo>
                  <a:lnTo>
                    <a:pt x="11576" y="9399"/>
                  </a:lnTo>
                  <a:lnTo>
                    <a:pt x="22817" y="3461"/>
                  </a:lnTo>
                  <a:lnTo>
                    <a:pt x="34059" y="9399"/>
                  </a:lnTo>
                  <a:lnTo>
                    <a:pt x="41864" y="20040"/>
                  </a:lnTo>
                  <a:lnTo>
                    <a:pt x="38995" y="50695"/>
                  </a:lnTo>
                  <a:lnTo>
                    <a:pt x="38962" y="50895"/>
                  </a:lnTo>
                  <a:lnTo>
                    <a:pt x="42665" y="50895"/>
                  </a:lnTo>
                  <a:lnTo>
                    <a:pt x="45567" y="19773"/>
                  </a:lnTo>
                  <a:cubicBezTo>
                    <a:pt x="45600" y="19406"/>
                    <a:pt x="45500" y="19072"/>
                    <a:pt x="45300" y="18772"/>
                  </a:cubicBezTo>
                  <a:lnTo>
                    <a:pt x="36894" y="7331"/>
                  </a:lnTo>
                  <a:cubicBezTo>
                    <a:pt x="36760" y="7130"/>
                    <a:pt x="36527" y="6964"/>
                    <a:pt x="36293" y="6830"/>
                  </a:cubicBezTo>
                  <a:lnTo>
                    <a:pt x="23751" y="226"/>
                  </a:lnTo>
                  <a:cubicBezTo>
                    <a:pt x="23468" y="75"/>
                    <a:pt x="23142" y="0"/>
                    <a:pt x="22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-3659950" y="2719675"/>
              <a:ext cx="2546850" cy="998450"/>
            </a:xfrm>
            <a:custGeom>
              <a:avLst/>
              <a:gdLst/>
              <a:ahLst/>
              <a:cxnLst/>
              <a:rect l="l" t="t" r="r" b="b"/>
              <a:pathLst>
                <a:path w="101874" h="39938" extrusionOk="0">
                  <a:moveTo>
                    <a:pt x="50925" y="1"/>
                  </a:moveTo>
                  <a:cubicBezTo>
                    <a:pt x="50479" y="1"/>
                    <a:pt x="50037" y="92"/>
                    <a:pt x="49636" y="276"/>
                  </a:cubicBezTo>
                  <a:lnTo>
                    <a:pt x="22917" y="11684"/>
                  </a:lnTo>
                  <a:cubicBezTo>
                    <a:pt x="22517" y="11851"/>
                    <a:pt x="22150" y="12118"/>
                    <a:pt x="21850" y="12451"/>
                  </a:cubicBezTo>
                  <a:lnTo>
                    <a:pt x="1068" y="35434"/>
                  </a:lnTo>
                  <a:cubicBezTo>
                    <a:pt x="1" y="36635"/>
                    <a:pt x="201" y="38370"/>
                    <a:pt x="1502" y="39304"/>
                  </a:cubicBezTo>
                  <a:cubicBezTo>
                    <a:pt x="2071" y="39727"/>
                    <a:pt x="2762" y="39933"/>
                    <a:pt x="3449" y="39933"/>
                  </a:cubicBezTo>
                  <a:cubicBezTo>
                    <a:pt x="4330" y="39933"/>
                    <a:pt x="5205" y="39593"/>
                    <a:pt x="5805" y="38937"/>
                  </a:cubicBezTo>
                  <a:lnTo>
                    <a:pt x="26153" y="16387"/>
                  </a:lnTo>
                  <a:lnTo>
                    <a:pt x="50937" y="5813"/>
                  </a:lnTo>
                  <a:lnTo>
                    <a:pt x="75722" y="16387"/>
                  </a:lnTo>
                  <a:lnTo>
                    <a:pt x="96069" y="38937"/>
                  </a:lnTo>
                  <a:cubicBezTo>
                    <a:pt x="96670" y="39604"/>
                    <a:pt x="97570" y="39938"/>
                    <a:pt x="98438" y="39938"/>
                  </a:cubicBezTo>
                  <a:cubicBezTo>
                    <a:pt x="99138" y="39938"/>
                    <a:pt x="99805" y="39738"/>
                    <a:pt x="100372" y="39304"/>
                  </a:cubicBezTo>
                  <a:cubicBezTo>
                    <a:pt x="101673" y="38370"/>
                    <a:pt x="101874" y="36635"/>
                    <a:pt x="100806" y="35434"/>
                  </a:cubicBezTo>
                  <a:lnTo>
                    <a:pt x="79991" y="12451"/>
                  </a:lnTo>
                  <a:cubicBezTo>
                    <a:pt x="79724" y="12118"/>
                    <a:pt x="79357" y="11851"/>
                    <a:pt x="78957" y="11684"/>
                  </a:cubicBezTo>
                  <a:lnTo>
                    <a:pt x="52238" y="276"/>
                  </a:lnTo>
                  <a:cubicBezTo>
                    <a:pt x="51821" y="92"/>
                    <a:pt x="51371" y="1"/>
                    <a:pt x="5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2321475" y="4484475"/>
              <a:ext cx="123425" cy="111775"/>
            </a:xfrm>
            <a:custGeom>
              <a:avLst/>
              <a:gdLst/>
              <a:ahLst/>
              <a:cxnLst/>
              <a:rect l="l" t="t" r="r" b="b"/>
              <a:pathLst>
                <a:path w="4937" h="4471" extrusionOk="0">
                  <a:moveTo>
                    <a:pt x="2468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8" y="3737"/>
                  </a:cubicBezTo>
                  <a:cubicBezTo>
                    <a:pt x="1568" y="3737"/>
                    <a:pt x="801" y="3070"/>
                    <a:pt x="801" y="2236"/>
                  </a:cubicBezTo>
                  <a:cubicBezTo>
                    <a:pt x="801" y="1435"/>
                    <a:pt x="1568" y="735"/>
                    <a:pt x="2468" y="735"/>
                  </a:cubicBezTo>
                  <a:close/>
                  <a:moveTo>
                    <a:pt x="2468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8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-229480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1" y="1"/>
                  </a:moveTo>
                  <a:cubicBezTo>
                    <a:pt x="634" y="1"/>
                    <a:pt x="0" y="535"/>
                    <a:pt x="0" y="1235"/>
                  </a:cubicBezTo>
                  <a:cubicBezTo>
                    <a:pt x="0" y="1936"/>
                    <a:pt x="634" y="2503"/>
                    <a:pt x="1401" y="2503"/>
                  </a:cubicBezTo>
                  <a:cubicBezTo>
                    <a:pt x="2169" y="2503"/>
                    <a:pt x="2802" y="1936"/>
                    <a:pt x="2802" y="1235"/>
                  </a:cubicBezTo>
                  <a:cubicBezTo>
                    <a:pt x="2802" y="535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-2573325" y="4484475"/>
              <a:ext cx="123450" cy="111775"/>
            </a:xfrm>
            <a:custGeom>
              <a:avLst/>
              <a:gdLst/>
              <a:ahLst/>
              <a:cxnLst/>
              <a:rect l="l" t="t" r="r" b="b"/>
              <a:pathLst>
                <a:path w="4938" h="4471" extrusionOk="0">
                  <a:moveTo>
                    <a:pt x="2469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9" y="3737"/>
                  </a:cubicBezTo>
                  <a:cubicBezTo>
                    <a:pt x="1535" y="3737"/>
                    <a:pt x="801" y="3070"/>
                    <a:pt x="801" y="2236"/>
                  </a:cubicBezTo>
                  <a:cubicBezTo>
                    <a:pt x="801" y="1435"/>
                    <a:pt x="1535" y="735"/>
                    <a:pt x="2469" y="735"/>
                  </a:cubicBezTo>
                  <a:close/>
                  <a:moveTo>
                    <a:pt x="2469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9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254665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2" y="1"/>
                  </a:moveTo>
                  <a:cubicBezTo>
                    <a:pt x="634" y="1"/>
                    <a:pt x="1" y="535"/>
                    <a:pt x="1" y="1235"/>
                  </a:cubicBezTo>
                  <a:cubicBezTo>
                    <a:pt x="1" y="1936"/>
                    <a:pt x="634" y="2503"/>
                    <a:pt x="1402" y="2503"/>
                  </a:cubicBezTo>
                  <a:cubicBezTo>
                    <a:pt x="2169" y="2503"/>
                    <a:pt x="2803" y="1936"/>
                    <a:pt x="2803" y="1235"/>
                  </a:cubicBezTo>
                  <a:cubicBezTo>
                    <a:pt x="2803" y="5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1" name="Google Shape;1021;p33"/>
          <p:cNvGrpSpPr/>
          <p:nvPr/>
        </p:nvGrpSpPr>
        <p:grpSpPr>
          <a:xfrm>
            <a:off x="7381883" y="4008943"/>
            <a:ext cx="1142863" cy="924280"/>
            <a:chOff x="1224779" y="2423840"/>
            <a:chExt cx="2199598" cy="2110411"/>
          </a:xfrm>
        </p:grpSpPr>
        <p:sp>
          <p:nvSpPr>
            <p:cNvPr id="1022" name="Google Shape;1022;p33"/>
            <p:cNvSpPr/>
            <p:nvPr/>
          </p:nvSpPr>
          <p:spPr>
            <a:xfrm>
              <a:off x="1555922" y="4398563"/>
              <a:ext cx="1681479" cy="135688"/>
            </a:xfrm>
            <a:custGeom>
              <a:avLst/>
              <a:gdLst/>
              <a:ahLst/>
              <a:cxnLst/>
              <a:rect l="l" t="t" r="r" b="b"/>
              <a:pathLst>
                <a:path w="144271" h="11642" extrusionOk="0">
                  <a:moveTo>
                    <a:pt x="72118" y="0"/>
                  </a:moveTo>
                  <a:cubicBezTo>
                    <a:pt x="32290" y="0"/>
                    <a:pt x="0" y="2602"/>
                    <a:pt x="0" y="5804"/>
                  </a:cubicBezTo>
                  <a:cubicBezTo>
                    <a:pt x="0" y="9040"/>
                    <a:pt x="32290" y="11642"/>
                    <a:pt x="72118" y="11642"/>
                  </a:cubicBezTo>
                  <a:cubicBezTo>
                    <a:pt x="111980" y="11642"/>
                    <a:pt x="144270" y="9040"/>
                    <a:pt x="144270" y="5804"/>
                  </a:cubicBezTo>
                  <a:cubicBezTo>
                    <a:pt x="144270" y="2602"/>
                    <a:pt x="111980" y="0"/>
                    <a:pt x="72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23" name="Google Shape;1023;p33"/>
            <p:cNvGrpSpPr/>
            <p:nvPr/>
          </p:nvGrpSpPr>
          <p:grpSpPr>
            <a:xfrm flipH="1">
              <a:off x="1224779" y="2423840"/>
              <a:ext cx="2199598" cy="2053721"/>
              <a:chOff x="-9249775" y="8038325"/>
              <a:chExt cx="1974150" cy="1843225"/>
            </a:xfrm>
          </p:grpSpPr>
          <p:sp>
            <p:nvSpPr>
              <p:cNvPr id="1024" name="Google Shape;1024;p33"/>
              <p:cNvSpPr/>
              <p:nvPr/>
            </p:nvSpPr>
            <p:spPr>
              <a:xfrm>
                <a:off x="-8854475" y="9500575"/>
                <a:ext cx="265200" cy="3809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23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67" y="834"/>
                      <a:pt x="1568" y="1635"/>
                      <a:pt x="2435" y="2336"/>
                    </a:cubicBezTo>
                    <a:cubicBezTo>
                      <a:pt x="2302" y="3370"/>
                      <a:pt x="2735" y="4370"/>
                      <a:pt x="3002" y="5338"/>
                    </a:cubicBezTo>
                    <a:cubicBezTo>
                      <a:pt x="3403" y="6572"/>
                      <a:pt x="3769" y="7773"/>
                      <a:pt x="4170" y="9007"/>
                    </a:cubicBezTo>
                    <a:cubicBezTo>
                      <a:pt x="4570" y="10208"/>
                      <a:pt x="4970" y="11442"/>
                      <a:pt x="5371" y="12643"/>
                    </a:cubicBezTo>
                    <a:cubicBezTo>
                      <a:pt x="5637" y="13410"/>
                      <a:pt x="5838" y="14378"/>
                      <a:pt x="6505" y="14911"/>
                    </a:cubicBezTo>
                    <a:cubicBezTo>
                      <a:pt x="6824" y="15141"/>
                      <a:pt x="7112" y="15239"/>
                      <a:pt x="7370" y="15239"/>
                    </a:cubicBezTo>
                    <a:cubicBezTo>
                      <a:pt x="8462" y="15239"/>
                      <a:pt x="9037" y="13493"/>
                      <a:pt x="9307" y="12576"/>
                    </a:cubicBezTo>
                    <a:cubicBezTo>
                      <a:pt x="9840" y="10875"/>
                      <a:pt x="10241" y="9174"/>
                      <a:pt x="10608" y="7439"/>
                    </a:cubicBezTo>
                    <a:cubicBezTo>
                      <a:pt x="10241" y="7039"/>
                      <a:pt x="9774" y="6705"/>
                      <a:pt x="9340" y="6405"/>
                    </a:cubicBezTo>
                    <a:cubicBezTo>
                      <a:pt x="6238" y="4270"/>
                      <a:pt x="3102" y="2135"/>
                      <a:pt x="0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-9027100" y="8620850"/>
                <a:ext cx="1751475" cy="1260600"/>
              </a:xfrm>
              <a:custGeom>
                <a:avLst/>
                <a:gdLst/>
                <a:ahLst/>
                <a:cxnLst/>
                <a:rect l="l" t="t" r="r" b="b"/>
                <a:pathLst>
                  <a:path w="70059" h="50424" extrusionOk="0">
                    <a:moveTo>
                      <a:pt x="62522" y="10754"/>
                    </a:moveTo>
                    <a:cubicBezTo>
                      <a:pt x="63129" y="10754"/>
                      <a:pt x="63730" y="11448"/>
                      <a:pt x="63779" y="12106"/>
                    </a:cubicBezTo>
                    <a:cubicBezTo>
                      <a:pt x="63812" y="12607"/>
                      <a:pt x="63646" y="13107"/>
                      <a:pt x="63412" y="13574"/>
                    </a:cubicBezTo>
                    <a:cubicBezTo>
                      <a:pt x="62145" y="13107"/>
                      <a:pt x="60910" y="12240"/>
                      <a:pt x="61878" y="11072"/>
                    </a:cubicBezTo>
                    <a:cubicBezTo>
                      <a:pt x="62075" y="10848"/>
                      <a:pt x="62299" y="10754"/>
                      <a:pt x="62522" y="10754"/>
                    </a:cubicBezTo>
                    <a:close/>
                    <a:moveTo>
                      <a:pt x="37842" y="0"/>
                    </a:moveTo>
                    <a:cubicBezTo>
                      <a:pt x="36276" y="0"/>
                      <a:pt x="34714" y="201"/>
                      <a:pt x="33357" y="765"/>
                    </a:cubicBezTo>
                    <a:cubicBezTo>
                      <a:pt x="30922" y="1799"/>
                      <a:pt x="30055" y="4334"/>
                      <a:pt x="29188" y="6636"/>
                    </a:cubicBezTo>
                    <a:cubicBezTo>
                      <a:pt x="26608" y="13450"/>
                      <a:pt x="19317" y="14884"/>
                      <a:pt x="12770" y="14884"/>
                    </a:cubicBezTo>
                    <a:cubicBezTo>
                      <a:pt x="12459" y="14884"/>
                      <a:pt x="12149" y="14881"/>
                      <a:pt x="11842" y="14875"/>
                    </a:cubicBezTo>
                    <a:cubicBezTo>
                      <a:pt x="9774" y="14842"/>
                      <a:pt x="7739" y="14742"/>
                      <a:pt x="5671" y="14708"/>
                    </a:cubicBezTo>
                    <a:cubicBezTo>
                      <a:pt x="5452" y="14708"/>
                      <a:pt x="5230" y="14706"/>
                      <a:pt x="5007" y="14706"/>
                    </a:cubicBezTo>
                    <a:cubicBezTo>
                      <a:pt x="4449" y="14706"/>
                      <a:pt x="3884" y="14723"/>
                      <a:pt x="3336" y="14842"/>
                    </a:cubicBezTo>
                    <a:cubicBezTo>
                      <a:pt x="3402" y="14599"/>
                      <a:pt x="3190" y="14414"/>
                      <a:pt x="2982" y="14414"/>
                    </a:cubicBezTo>
                    <a:cubicBezTo>
                      <a:pt x="2875" y="14414"/>
                      <a:pt x="2770" y="14462"/>
                      <a:pt x="2702" y="14575"/>
                    </a:cubicBezTo>
                    <a:cubicBezTo>
                      <a:pt x="2635" y="14742"/>
                      <a:pt x="2569" y="14908"/>
                      <a:pt x="2502" y="15075"/>
                    </a:cubicBezTo>
                    <a:cubicBezTo>
                      <a:pt x="2035" y="15242"/>
                      <a:pt x="1635" y="15509"/>
                      <a:pt x="1268" y="15909"/>
                    </a:cubicBezTo>
                    <a:cubicBezTo>
                      <a:pt x="0" y="17277"/>
                      <a:pt x="334" y="19145"/>
                      <a:pt x="1134" y="20779"/>
                    </a:cubicBezTo>
                    <a:cubicBezTo>
                      <a:pt x="934" y="25983"/>
                      <a:pt x="3303" y="31187"/>
                      <a:pt x="6905" y="35190"/>
                    </a:cubicBezTo>
                    <a:cubicBezTo>
                      <a:pt x="10007" y="37324"/>
                      <a:pt x="13143" y="39459"/>
                      <a:pt x="16245" y="41594"/>
                    </a:cubicBezTo>
                    <a:cubicBezTo>
                      <a:pt x="16679" y="41894"/>
                      <a:pt x="17146" y="42228"/>
                      <a:pt x="17513" y="42628"/>
                    </a:cubicBezTo>
                    <a:cubicBezTo>
                      <a:pt x="17546" y="42428"/>
                      <a:pt x="17579" y="42195"/>
                      <a:pt x="17646" y="41994"/>
                    </a:cubicBezTo>
                    <a:cubicBezTo>
                      <a:pt x="18547" y="42295"/>
                      <a:pt x="19481" y="42528"/>
                      <a:pt x="20415" y="42728"/>
                    </a:cubicBezTo>
                    <a:cubicBezTo>
                      <a:pt x="20582" y="43729"/>
                      <a:pt x="20782" y="44696"/>
                      <a:pt x="21049" y="45664"/>
                    </a:cubicBezTo>
                    <a:cubicBezTo>
                      <a:pt x="21462" y="47223"/>
                      <a:pt x="22149" y="50423"/>
                      <a:pt x="24269" y="50423"/>
                    </a:cubicBezTo>
                    <a:cubicBezTo>
                      <a:pt x="24371" y="50423"/>
                      <a:pt x="24476" y="50416"/>
                      <a:pt x="24584" y="50400"/>
                    </a:cubicBezTo>
                    <a:cubicBezTo>
                      <a:pt x="25518" y="50300"/>
                      <a:pt x="26019" y="49533"/>
                      <a:pt x="26386" y="48766"/>
                    </a:cubicBezTo>
                    <a:cubicBezTo>
                      <a:pt x="26986" y="47532"/>
                      <a:pt x="27453" y="46231"/>
                      <a:pt x="27953" y="44963"/>
                    </a:cubicBezTo>
                    <a:cubicBezTo>
                      <a:pt x="28120" y="44463"/>
                      <a:pt x="28320" y="43963"/>
                      <a:pt x="28521" y="43462"/>
                    </a:cubicBezTo>
                    <a:cubicBezTo>
                      <a:pt x="29721" y="43462"/>
                      <a:pt x="30922" y="43362"/>
                      <a:pt x="32090" y="43262"/>
                    </a:cubicBezTo>
                    <a:cubicBezTo>
                      <a:pt x="36193" y="42828"/>
                      <a:pt x="40262" y="41127"/>
                      <a:pt x="44232" y="40760"/>
                    </a:cubicBezTo>
                    <a:cubicBezTo>
                      <a:pt x="45833" y="40631"/>
                      <a:pt x="46124" y="40259"/>
                      <a:pt x="46366" y="40259"/>
                    </a:cubicBezTo>
                    <a:cubicBezTo>
                      <a:pt x="46563" y="40259"/>
                      <a:pt x="46727" y="40505"/>
                      <a:pt x="47534" y="41327"/>
                    </a:cubicBezTo>
                    <a:cubicBezTo>
                      <a:pt x="48635" y="42495"/>
                      <a:pt x="49102" y="46298"/>
                      <a:pt x="50003" y="47899"/>
                    </a:cubicBezTo>
                    <a:cubicBezTo>
                      <a:pt x="50247" y="48327"/>
                      <a:pt x="50604" y="48812"/>
                      <a:pt x="51099" y="48812"/>
                    </a:cubicBezTo>
                    <a:cubicBezTo>
                      <a:pt x="51144" y="48812"/>
                      <a:pt x="51190" y="48808"/>
                      <a:pt x="51237" y="48799"/>
                    </a:cubicBezTo>
                    <a:cubicBezTo>
                      <a:pt x="51570" y="48733"/>
                      <a:pt x="51770" y="48432"/>
                      <a:pt x="51971" y="48132"/>
                    </a:cubicBezTo>
                    <a:cubicBezTo>
                      <a:pt x="55106" y="43329"/>
                      <a:pt x="56874" y="36757"/>
                      <a:pt x="57541" y="31120"/>
                    </a:cubicBezTo>
                    <a:cubicBezTo>
                      <a:pt x="57608" y="30419"/>
                      <a:pt x="57675" y="29719"/>
                      <a:pt x="57741" y="29018"/>
                    </a:cubicBezTo>
                    <a:cubicBezTo>
                      <a:pt x="58375" y="27751"/>
                      <a:pt x="58876" y="26383"/>
                      <a:pt x="59176" y="24949"/>
                    </a:cubicBezTo>
                    <a:cubicBezTo>
                      <a:pt x="59676" y="22714"/>
                      <a:pt x="59776" y="20346"/>
                      <a:pt x="59509" y="18077"/>
                    </a:cubicBezTo>
                    <a:cubicBezTo>
                      <a:pt x="61211" y="17777"/>
                      <a:pt x="63012" y="16476"/>
                      <a:pt x="64079" y="14975"/>
                    </a:cubicBezTo>
                    <a:cubicBezTo>
                      <a:pt x="64404" y="15024"/>
                      <a:pt x="64733" y="15049"/>
                      <a:pt x="65063" y="15049"/>
                    </a:cubicBezTo>
                    <a:cubicBezTo>
                      <a:pt x="66972" y="15049"/>
                      <a:pt x="68898" y="14228"/>
                      <a:pt x="69950" y="12607"/>
                    </a:cubicBezTo>
                    <a:cubicBezTo>
                      <a:pt x="70058" y="12417"/>
                      <a:pt x="69903" y="12161"/>
                      <a:pt x="69715" y="12161"/>
                    </a:cubicBezTo>
                    <a:cubicBezTo>
                      <a:pt x="69672" y="12161"/>
                      <a:pt x="69627" y="12175"/>
                      <a:pt x="69583" y="12206"/>
                    </a:cubicBezTo>
                    <a:cubicBezTo>
                      <a:pt x="68282" y="13174"/>
                      <a:pt x="66781" y="13908"/>
                      <a:pt x="65147" y="13941"/>
                    </a:cubicBezTo>
                    <a:cubicBezTo>
                      <a:pt x="65013" y="13941"/>
                      <a:pt x="64880" y="13908"/>
                      <a:pt x="64713" y="13908"/>
                    </a:cubicBezTo>
                    <a:cubicBezTo>
                      <a:pt x="64813" y="13674"/>
                      <a:pt x="64880" y="13441"/>
                      <a:pt x="64947" y="13207"/>
                    </a:cubicBezTo>
                    <a:cubicBezTo>
                      <a:pt x="65280" y="12006"/>
                      <a:pt x="65013" y="10739"/>
                      <a:pt x="63979" y="9972"/>
                    </a:cubicBezTo>
                    <a:cubicBezTo>
                      <a:pt x="63540" y="9656"/>
                      <a:pt x="63037" y="9478"/>
                      <a:pt x="62542" y="9478"/>
                    </a:cubicBezTo>
                    <a:cubicBezTo>
                      <a:pt x="62096" y="9478"/>
                      <a:pt x="61657" y="9622"/>
                      <a:pt x="61277" y="9938"/>
                    </a:cubicBezTo>
                    <a:cubicBezTo>
                      <a:pt x="59409" y="11473"/>
                      <a:pt x="61010" y="13808"/>
                      <a:pt x="62712" y="14575"/>
                    </a:cubicBezTo>
                    <a:cubicBezTo>
                      <a:pt x="62645" y="14642"/>
                      <a:pt x="62612" y="14675"/>
                      <a:pt x="62578" y="14742"/>
                    </a:cubicBezTo>
                    <a:cubicBezTo>
                      <a:pt x="61611" y="15776"/>
                      <a:pt x="60477" y="16309"/>
                      <a:pt x="59309" y="16943"/>
                    </a:cubicBezTo>
                    <a:cubicBezTo>
                      <a:pt x="58809" y="13974"/>
                      <a:pt x="57641" y="11172"/>
                      <a:pt x="55873" y="8737"/>
                    </a:cubicBezTo>
                    <a:cubicBezTo>
                      <a:pt x="52571" y="4234"/>
                      <a:pt x="47434" y="1232"/>
                      <a:pt x="41897" y="365"/>
                    </a:cubicBezTo>
                    <a:cubicBezTo>
                      <a:pt x="40638" y="160"/>
                      <a:pt x="39239" y="0"/>
                      <a:pt x="37842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-7862100" y="8762100"/>
                <a:ext cx="186650" cy="186875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7475" extrusionOk="0">
                    <a:moveTo>
                      <a:pt x="1352" y="1"/>
                    </a:moveTo>
                    <a:cubicBezTo>
                      <a:pt x="1122" y="1"/>
                      <a:pt x="893" y="28"/>
                      <a:pt x="667" y="85"/>
                    </a:cubicBezTo>
                    <a:cubicBezTo>
                      <a:pt x="200" y="219"/>
                      <a:pt x="0" y="886"/>
                      <a:pt x="367" y="1186"/>
                    </a:cubicBezTo>
                    <a:cubicBezTo>
                      <a:pt x="1434" y="2087"/>
                      <a:pt x="2735" y="2420"/>
                      <a:pt x="3636" y="3588"/>
                    </a:cubicBezTo>
                    <a:cubicBezTo>
                      <a:pt x="4437" y="4688"/>
                      <a:pt x="4637" y="5989"/>
                      <a:pt x="5170" y="7224"/>
                    </a:cubicBezTo>
                    <a:cubicBezTo>
                      <a:pt x="5250" y="7398"/>
                      <a:pt x="5419" y="7474"/>
                      <a:pt x="5593" y="7474"/>
                    </a:cubicBezTo>
                    <a:cubicBezTo>
                      <a:pt x="5786" y="7474"/>
                      <a:pt x="5984" y="7381"/>
                      <a:pt x="6071" y="7224"/>
                    </a:cubicBezTo>
                    <a:cubicBezTo>
                      <a:pt x="7465" y="4590"/>
                      <a:pt x="4342" y="1"/>
                      <a:pt x="1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-8113950" y="9581475"/>
                <a:ext cx="264375" cy="27115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10846" extrusionOk="0">
                    <a:moveTo>
                      <a:pt x="10408" y="0"/>
                    </a:moveTo>
                    <a:cubicBezTo>
                      <a:pt x="6939" y="1401"/>
                      <a:pt x="3469" y="2769"/>
                      <a:pt x="0" y="4170"/>
                    </a:cubicBezTo>
                    <a:cubicBezTo>
                      <a:pt x="1234" y="3936"/>
                      <a:pt x="2435" y="3636"/>
                      <a:pt x="3636" y="3303"/>
                    </a:cubicBezTo>
                    <a:lnTo>
                      <a:pt x="3636" y="3303"/>
                    </a:lnTo>
                    <a:cubicBezTo>
                      <a:pt x="3603" y="5904"/>
                      <a:pt x="4570" y="8440"/>
                      <a:pt x="6071" y="10508"/>
                    </a:cubicBezTo>
                    <a:cubicBezTo>
                      <a:pt x="6241" y="10729"/>
                      <a:pt x="6472" y="10846"/>
                      <a:pt x="6701" y="10846"/>
                    </a:cubicBezTo>
                    <a:cubicBezTo>
                      <a:pt x="6922" y="10846"/>
                      <a:pt x="7142" y="10737"/>
                      <a:pt x="7305" y="10508"/>
                    </a:cubicBezTo>
                    <a:cubicBezTo>
                      <a:pt x="9307" y="7706"/>
                      <a:pt x="10574" y="4170"/>
                      <a:pt x="10474" y="701"/>
                    </a:cubicBezTo>
                    <a:cubicBezTo>
                      <a:pt x="10508" y="701"/>
                      <a:pt x="10508" y="667"/>
                      <a:pt x="10508" y="667"/>
                    </a:cubicBezTo>
                    <a:cubicBezTo>
                      <a:pt x="10474" y="467"/>
                      <a:pt x="10441" y="234"/>
                      <a:pt x="10408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-9249775" y="8157275"/>
                <a:ext cx="1152525" cy="970750"/>
              </a:xfrm>
              <a:custGeom>
                <a:avLst/>
                <a:gdLst/>
                <a:ahLst/>
                <a:cxnLst/>
                <a:rect l="l" t="t" r="r" b="b"/>
                <a:pathLst>
                  <a:path w="46101" h="38830" extrusionOk="0">
                    <a:moveTo>
                      <a:pt x="22446" y="1"/>
                    </a:moveTo>
                    <a:cubicBezTo>
                      <a:pt x="16777" y="1"/>
                      <a:pt x="12496" y="4003"/>
                      <a:pt x="9341" y="8400"/>
                    </a:cubicBezTo>
                    <a:cubicBezTo>
                      <a:pt x="8407" y="9668"/>
                      <a:pt x="7540" y="11002"/>
                      <a:pt x="6739" y="12370"/>
                    </a:cubicBezTo>
                    <a:cubicBezTo>
                      <a:pt x="6706" y="12403"/>
                      <a:pt x="6706" y="12403"/>
                      <a:pt x="6706" y="12403"/>
                    </a:cubicBezTo>
                    <a:cubicBezTo>
                      <a:pt x="3770" y="16339"/>
                      <a:pt x="968" y="21276"/>
                      <a:pt x="301" y="26213"/>
                    </a:cubicBezTo>
                    <a:cubicBezTo>
                      <a:pt x="1" y="28615"/>
                      <a:pt x="434" y="31050"/>
                      <a:pt x="2169" y="32818"/>
                    </a:cubicBezTo>
                    <a:cubicBezTo>
                      <a:pt x="3837" y="34552"/>
                      <a:pt x="6172" y="35419"/>
                      <a:pt x="8373" y="36153"/>
                    </a:cubicBezTo>
                    <a:cubicBezTo>
                      <a:pt x="13783" y="37956"/>
                      <a:pt x="19493" y="38830"/>
                      <a:pt x="25189" y="38830"/>
                    </a:cubicBezTo>
                    <a:cubicBezTo>
                      <a:pt x="25499" y="38830"/>
                      <a:pt x="25809" y="38827"/>
                      <a:pt x="26119" y="38822"/>
                    </a:cubicBezTo>
                    <a:cubicBezTo>
                      <a:pt x="31056" y="38755"/>
                      <a:pt x="36894" y="38388"/>
                      <a:pt x="41030" y="35386"/>
                    </a:cubicBezTo>
                    <a:cubicBezTo>
                      <a:pt x="45266" y="32351"/>
                      <a:pt x="46100" y="27013"/>
                      <a:pt x="44699" y="22243"/>
                    </a:cubicBezTo>
                    <a:cubicBezTo>
                      <a:pt x="43899" y="19508"/>
                      <a:pt x="42531" y="17006"/>
                      <a:pt x="41097" y="14571"/>
                    </a:cubicBezTo>
                    <a:cubicBezTo>
                      <a:pt x="39729" y="12236"/>
                      <a:pt x="38261" y="9935"/>
                      <a:pt x="36560" y="7800"/>
                    </a:cubicBezTo>
                    <a:cubicBezTo>
                      <a:pt x="33258" y="3697"/>
                      <a:pt x="28655" y="361"/>
                      <a:pt x="23251" y="27"/>
                    </a:cubicBezTo>
                    <a:cubicBezTo>
                      <a:pt x="22979" y="10"/>
                      <a:pt x="22711" y="1"/>
                      <a:pt x="22446" y="1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-9237825" y="8038325"/>
                <a:ext cx="361500" cy="454800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8192" extrusionOk="0">
                    <a:moveTo>
                      <a:pt x="5227" y="1"/>
                    </a:moveTo>
                    <a:cubicBezTo>
                      <a:pt x="4810" y="1"/>
                      <a:pt x="4386" y="77"/>
                      <a:pt x="3959" y="249"/>
                    </a:cubicBezTo>
                    <a:cubicBezTo>
                      <a:pt x="2158" y="983"/>
                      <a:pt x="290" y="3651"/>
                      <a:pt x="123" y="5619"/>
                    </a:cubicBezTo>
                    <a:cubicBezTo>
                      <a:pt x="0" y="7156"/>
                      <a:pt x="1186" y="7573"/>
                      <a:pt x="2560" y="7573"/>
                    </a:cubicBezTo>
                    <a:cubicBezTo>
                      <a:pt x="3423" y="7573"/>
                      <a:pt x="4360" y="7408"/>
                      <a:pt x="5093" y="7254"/>
                    </a:cubicBezTo>
                    <a:cubicBezTo>
                      <a:pt x="5227" y="7854"/>
                      <a:pt x="5327" y="8455"/>
                      <a:pt x="5460" y="9055"/>
                    </a:cubicBezTo>
                    <a:cubicBezTo>
                      <a:pt x="5494" y="9255"/>
                      <a:pt x="5527" y="9455"/>
                      <a:pt x="5594" y="9656"/>
                    </a:cubicBezTo>
                    <a:cubicBezTo>
                      <a:pt x="5994" y="11790"/>
                      <a:pt x="6428" y="13925"/>
                      <a:pt x="6895" y="16060"/>
                    </a:cubicBezTo>
                    <a:cubicBezTo>
                      <a:pt x="7062" y="16894"/>
                      <a:pt x="7328" y="17861"/>
                      <a:pt x="8262" y="18128"/>
                    </a:cubicBezTo>
                    <a:cubicBezTo>
                      <a:pt x="8404" y="18171"/>
                      <a:pt x="8543" y="18192"/>
                      <a:pt x="8677" y="18192"/>
                    </a:cubicBezTo>
                    <a:cubicBezTo>
                      <a:pt x="9271" y="18192"/>
                      <a:pt x="9767" y="17793"/>
                      <a:pt x="9930" y="17194"/>
                    </a:cubicBezTo>
                    <a:cubicBezTo>
                      <a:pt x="10050" y="16765"/>
                      <a:pt x="9674" y="16404"/>
                      <a:pt x="9304" y="16404"/>
                    </a:cubicBezTo>
                    <a:cubicBezTo>
                      <a:pt x="9157" y="16404"/>
                      <a:pt x="9010" y="16461"/>
                      <a:pt x="8896" y="16594"/>
                    </a:cubicBezTo>
                    <a:cubicBezTo>
                      <a:pt x="8877" y="16613"/>
                      <a:pt x="8857" y="16622"/>
                      <a:pt x="8838" y="16622"/>
                    </a:cubicBezTo>
                    <a:cubicBezTo>
                      <a:pt x="8691" y="16622"/>
                      <a:pt x="8551" y="16110"/>
                      <a:pt x="8463" y="15727"/>
                    </a:cubicBezTo>
                    <a:lnTo>
                      <a:pt x="8463" y="15727"/>
                    </a:lnTo>
                    <a:cubicBezTo>
                      <a:pt x="8603" y="15753"/>
                      <a:pt x="8744" y="15765"/>
                      <a:pt x="8883" y="15765"/>
                    </a:cubicBezTo>
                    <a:cubicBezTo>
                      <a:pt x="10329" y="15765"/>
                      <a:pt x="11680" y="14423"/>
                      <a:pt x="12532" y="13358"/>
                    </a:cubicBezTo>
                    <a:cubicBezTo>
                      <a:pt x="13233" y="12424"/>
                      <a:pt x="13766" y="11323"/>
                      <a:pt x="13933" y="10189"/>
                    </a:cubicBezTo>
                    <a:cubicBezTo>
                      <a:pt x="13964" y="10197"/>
                      <a:pt x="13995" y="10201"/>
                      <a:pt x="14025" y="10201"/>
                    </a:cubicBezTo>
                    <a:cubicBezTo>
                      <a:pt x="14257" y="10201"/>
                      <a:pt x="14459" y="9984"/>
                      <a:pt x="14400" y="9689"/>
                    </a:cubicBezTo>
                    <a:cubicBezTo>
                      <a:pt x="13933" y="7187"/>
                      <a:pt x="11998" y="4685"/>
                      <a:pt x="10230" y="2917"/>
                    </a:cubicBezTo>
                    <a:cubicBezTo>
                      <a:pt x="8941" y="1628"/>
                      <a:pt x="7156" y="1"/>
                      <a:pt x="5227" y="1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-8526025" y="8055400"/>
                <a:ext cx="408425" cy="401325"/>
              </a:xfrm>
              <a:custGeom>
                <a:avLst/>
                <a:gdLst/>
                <a:ahLst/>
                <a:cxnLst/>
                <a:rect l="l" t="t" r="r" b="b"/>
                <a:pathLst>
                  <a:path w="16337" h="16053" extrusionOk="0">
                    <a:moveTo>
                      <a:pt x="10208" y="0"/>
                    </a:moveTo>
                    <a:cubicBezTo>
                      <a:pt x="9487" y="0"/>
                      <a:pt x="8725" y="235"/>
                      <a:pt x="7944" y="767"/>
                    </a:cubicBezTo>
                    <a:cubicBezTo>
                      <a:pt x="6209" y="1968"/>
                      <a:pt x="4475" y="3269"/>
                      <a:pt x="2907" y="4736"/>
                    </a:cubicBezTo>
                    <a:cubicBezTo>
                      <a:pt x="2440" y="5003"/>
                      <a:pt x="2006" y="5437"/>
                      <a:pt x="1739" y="5937"/>
                    </a:cubicBezTo>
                    <a:cubicBezTo>
                      <a:pt x="1172" y="6538"/>
                      <a:pt x="672" y="7138"/>
                      <a:pt x="205" y="7805"/>
                    </a:cubicBezTo>
                    <a:cubicBezTo>
                      <a:pt x="1" y="8086"/>
                      <a:pt x="305" y="8406"/>
                      <a:pt x="608" y="8406"/>
                    </a:cubicBezTo>
                    <a:cubicBezTo>
                      <a:pt x="701" y="8406"/>
                      <a:pt x="794" y="8376"/>
                      <a:pt x="872" y="8305"/>
                    </a:cubicBezTo>
                    <a:cubicBezTo>
                      <a:pt x="905" y="8239"/>
                      <a:pt x="972" y="8205"/>
                      <a:pt x="1006" y="8139"/>
                    </a:cubicBezTo>
                    <a:cubicBezTo>
                      <a:pt x="1106" y="8406"/>
                      <a:pt x="1306" y="8606"/>
                      <a:pt x="1539" y="8739"/>
                    </a:cubicBezTo>
                    <a:cubicBezTo>
                      <a:pt x="1839" y="9540"/>
                      <a:pt x="2373" y="10274"/>
                      <a:pt x="2940" y="10841"/>
                    </a:cubicBezTo>
                    <a:cubicBezTo>
                      <a:pt x="3630" y="11564"/>
                      <a:pt x="4774" y="12643"/>
                      <a:pt x="5828" y="12643"/>
                    </a:cubicBezTo>
                    <a:cubicBezTo>
                      <a:pt x="5844" y="12643"/>
                      <a:pt x="5860" y="12642"/>
                      <a:pt x="5876" y="12642"/>
                    </a:cubicBezTo>
                    <a:cubicBezTo>
                      <a:pt x="6026" y="12747"/>
                      <a:pt x="6217" y="12798"/>
                      <a:pt x="6414" y="12798"/>
                    </a:cubicBezTo>
                    <a:cubicBezTo>
                      <a:pt x="6656" y="12798"/>
                      <a:pt x="6908" y="12722"/>
                      <a:pt x="7110" y="12575"/>
                    </a:cubicBezTo>
                    <a:lnTo>
                      <a:pt x="7110" y="12575"/>
                    </a:lnTo>
                    <a:cubicBezTo>
                      <a:pt x="6743" y="13309"/>
                      <a:pt x="6376" y="14043"/>
                      <a:pt x="6042" y="14810"/>
                    </a:cubicBezTo>
                    <a:cubicBezTo>
                      <a:pt x="5743" y="15455"/>
                      <a:pt x="6287" y="16053"/>
                      <a:pt x="6817" y="16053"/>
                    </a:cubicBezTo>
                    <a:cubicBezTo>
                      <a:pt x="7054" y="16053"/>
                      <a:pt x="7289" y="15933"/>
                      <a:pt x="7443" y="15644"/>
                    </a:cubicBezTo>
                    <a:cubicBezTo>
                      <a:pt x="8377" y="13809"/>
                      <a:pt x="9211" y="11941"/>
                      <a:pt x="10112" y="10107"/>
                    </a:cubicBezTo>
                    <a:cubicBezTo>
                      <a:pt x="10412" y="9440"/>
                      <a:pt x="10712" y="8339"/>
                      <a:pt x="11313" y="7872"/>
                    </a:cubicBezTo>
                    <a:cubicBezTo>
                      <a:pt x="11507" y="7715"/>
                      <a:pt x="11696" y="7657"/>
                      <a:pt x="11882" y="7657"/>
                    </a:cubicBezTo>
                    <a:cubicBezTo>
                      <a:pt x="12370" y="7657"/>
                      <a:pt x="12841" y="8048"/>
                      <a:pt x="13348" y="8072"/>
                    </a:cubicBezTo>
                    <a:cubicBezTo>
                      <a:pt x="13430" y="8078"/>
                      <a:pt x="13510" y="8081"/>
                      <a:pt x="13586" y="8081"/>
                    </a:cubicBezTo>
                    <a:cubicBezTo>
                      <a:pt x="16336" y="8081"/>
                      <a:pt x="14895" y="4067"/>
                      <a:pt x="14148" y="2768"/>
                    </a:cubicBezTo>
                    <a:cubicBezTo>
                      <a:pt x="13185" y="1140"/>
                      <a:pt x="11796" y="0"/>
                      <a:pt x="10208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-8960400" y="8460200"/>
                <a:ext cx="552925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16957" extrusionOk="0">
                    <a:moveTo>
                      <a:pt x="11828" y="1"/>
                    </a:moveTo>
                    <a:cubicBezTo>
                      <a:pt x="9895" y="1"/>
                      <a:pt x="7935" y="431"/>
                      <a:pt x="6205" y="1220"/>
                    </a:cubicBezTo>
                    <a:cubicBezTo>
                      <a:pt x="3437" y="2488"/>
                      <a:pt x="601" y="4889"/>
                      <a:pt x="268" y="8125"/>
                    </a:cubicBezTo>
                    <a:cubicBezTo>
                      <a:pt x="234" y="8358"/>
                      <a:pt x="234" y="8625"/>
                      <a:pt x="268" y="8859"/>
                    </a:cubicBezTo>
                    <a:cubicBezTo>
                      <a:pt x="67" y="9493"/>
                      <a:pt x="1" y="10193"/>
                      <a:pt x="134" y="10927"/>
                    </a:cubicBezTo>
                    <a:cubicBezTo>
                      <a:pt x="668" y="13896"/>
                      <a:pt x="3403" y="15597"/>
                      <a:pt x="6138" y="16264"/>
                    </a:cubicBezTo>
                    <a:cubicBezTo>
                      <a:pt x="7942" y="16693"/>
                      <a:pt x="9897" y="16957"/>
                      <a:pt x="11817" y="16957"/>
                    </a:cubicBezTo>
                    <a:cubicBezTo>
                      <a:pt x="12881" y="16957"/>
                      <a:pt x="13934" y="16876"/>
                      <a:pt x="14945" y="16698"/>
                    </a:cubicBezTo>
                    <a:cubicBezTo>
                      <a:pt x="17647" y="16231"/>
                      <a:pt x="20148" y="14696"/>
                      <a:pt x="21183" y="12094"/>
                    </a:cubicBezTo>
                    <a:cubicBezTo>
                      <a:pt x="22117" y="9826"/>
                      <a:pt x="21816" y="7158"/>
                      <a:pt x="20716" y="4989"/>
                    </a:cubicBezTo>
                    <a:cubicBezTo>
                      <a:pt x="18976" y="1510"/>
                      <a:pt x="15449" y="1"/>
                      <a:pt x="11828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-8960400" y="8449325"/>
                <a:ext cx="6090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3" extrusionOk="0">
                    <a:moveTo>
                      <a:pt x="1265" y="0"/>
                    </a:moveTo>
                    <a:cubicBezTo>
                      <a:pt x="1003" y="0"/>
                      <a:pt x="754" y="102"/>
                      <a:pt x="568" y="287"/>
                    </a:cubicBezTo>
                    <a:cubicBezTo>
                      <a:pt x="434" y="421"/>
                      <a:pt x="368" y="588"/>
                      <a:pt x="301" y="788"/>
                    </a:cubicBezTo>
                    <a:cubicBezTo>
                      <a:pt x="1" y="1088"/>
                      <a:pt x="101" y="1555"/>
                      <a:pt x="334" y="1855"/>
                    </a:cubicBezTo>
                    <a:cubicBezTo>
                      <a:pt x="534" y="2089"/>
                      <a:pt x="868" y="2222"/>
                      <a:pt x="1202" y="2222"/>
                    </a:cubicBezTo>
                    <a:cubicBezTo>
                      <a:pt x="1935" y="2222"/>
                      <a:pt x="2436" y="1455"/>
                      <a:pt x="2202" y="788"/>
                    </a:cubicBezTo>
                    <a:cubicBezTo>
                      <a:pt x="2136" y="588"/>
                      <a:pt x="2036" y="454"/>
                      <a:pt x="1902" y="321"/>
                    </a:cubicBezTo>
                    <a:cubicBezTo>
                      <a:pt x="1873" y="291"/>
                      <a:pt x="1844" y="262"/>
                      <a:pt x="1814" y="233"/>
                    </a:cubicBezTo>
                    <a:lnTo>
                      <a:pt x="1814" y="233"/>
                    </a:lnTo>
                    <a:cubicBezTo>
                      <a:pt x="1821" y="237"/>
                      <a:pt x="1825" y="240"/>
                      <a:pt x="1826" y="240"/>
                    </a:cubicBezTo>
                    <a:cubicBezTo>
                      <a:pt x="1829" y="240"/>
                      <a:pt x="1815" y="226"/>
                      <a:pt x="1769" y="187"/>
                    </a:cubicBezTo>
                    <a:cubicBezTo>
                      <a:pt x="1669" y="121"/>
                      <a:pt x="1569" y="54"/>
                      <a:pt x="1468" y="20"/>
                    </a:cubicBezTo>
                    <a:cubicBezTo>
                      <a:pt x="1400" y="7"/>
                      <a:pt x="1332" y="0"/>
                      <a:pt x="126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-8446700" y="8449325"/>
                <a:ext cx="6090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3" extrusionOk="0">
                    <a:moveTo>
                      <a:pt x="1265" y="0"/>
                    </a:moveTo>
                    <a:cubicBezTo>
                      <a:pt x="1003" y="0"/>
                      <a:pt x="754" y="102"/>
                      <a:pt x="568" y="287"/>
                    </a:cubicBezTo>
                    <a:cubicBezTo>
                      <a:pt x="434" y="421"/>
                      <a:pt x="368" y="588"/>
                      <a:pt x="301" y="788"/>
                    </a:cubicBezTo>
                    <a:cubicBezTo>
                      <a:pt x="1" y="1088"/>
                      <a:pt x="101" y="1555"/>
                      <a:pt x="368" y="1855"/>
                    </a:cubicBezTo>
                    <a:cubicBezTo>
                      <a:pt x="568" y="2089"/>
                      <a:pt x="868" y="2222"/>
                      <a:pt x="1202" y="2222"/>
                    </a:cubicBezTo>
                    <a:cubicBezTo>
                      <a:pt x="1935" y="2222"/>
                      <a:pt x="2436" y="1455"/>
                      <a:pt x="2202" y="788"/>
                    </a:cubicBezTo>
                    <a:cubicBezTo>
                      <a:pt x="2136" y="588"/>
                      <a:pt x="2036" y="454"/>
                      <a:pt x="1902" y="321"/>
                    </a:cubicBezTo>
                    <a:cubicBezTo>
                      <a:pt x="1902" y="293"/>
                      <a:pt x="1855" y="265"/>
                      <a:pt x="1820" y="237"/>
                    </a:cubicBezTo>
                    <a:lnTo>
                      <a:pt x="1820" y="237"/>
                    </a:lnTo>
                    <a:cubicBezTo>
                      <a:pt x="1823" y="238"/>
                      <a:pt x="1826" y="240"/>
                      <a:pt x="1826" y="240"/>
                    </a:cubicBezTo>
                    <a:cubicBezTo>
                      <a:pt x="1829" y="240"/>
                      <a:pt x="1815" y="226"/>
                      <a:pt x="1769" y="187"/>
                    </a:cubicBezTo>
                    <a:cubicBezTo>
                      <a:pt x="1669" y="121"/>
                      <a:pt x="1569" y="54"/>
                      <a:pt x="1468" y="20"/>
                    </a:cubicBezTo>
                    <a:cubicBezTo>
                      <a:pt x="1400" y="7"/>
                      <a:pt x="1332" y="0"/>
                      <a:pt x="126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-8721625" y="8862025"/>
                <a:ext cx="296075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3397" extrusionOk="0">
                    <a:moveTo>
                      <a:pt x="11614" y="0"/>
                    </a:moveTo>
                    <a:cubicBezTo>
                      <a:pt x="11588" y="0"/>
                      <a:pt x="11560" y="7"/>
                      <a:pt x="11531" y="24"/>
                    </a:cubicBezTo>
                    <a:cubicBezTo>
                      <a:pt x="9864" y="1025"/>
                      <a:pt x="8196" y="1926"/>
                      <a:pt x="6294" y="2393"/>
                    </a:cubicBezTo>
                    <a:cubicBezTo>
                      <a:pt x="5317" y="2604"/>
                      <a:pt x="4332" y="2689"/>
                      <a:pt x="3343" y="2689"/>
                    </a:cubicBezTo>
                    <a:cubicBezTo>
                      <a:pt x="2306" y="2689"/>
                      <a:pt x="1265" y="2596"/>
                      <a:pt x="223" y="2459"/>
                    </a:cubicBezTo>
                    <a:cubicBezTo>
                      <a:pt x="212" y="2457"/>
                      <a:pt x="202" y="2456"/>
                      <a:pt x="192" y="2456"/>
                    </a:cubicBezTo>
                    <a:cubicBezTo>
                      <a:pt x="49" y="2456"/>
                      <a:pt x="1" y="2664"/>
                      <a:pt x="157" y="2726"/>
                    </a:cubicBezTo>
                    <a:cubicBezTo>
                      <a:pt x="1308" y="3179"/>
                      <a:pt x="2583" y="3396"/>
                      <a:pt x="3878" y="3396"/>
                    </a:cubicBezTo>
                    <a:cubicBezTo>
                      <a:pt x="6785" y="3396"/>
                      <a:pt x="9793" y="2299"/>
                      <a:pt x="11732" y="291"/>
                    </a:cubicBezTo>
                    <a:cubicBezTo>
                      <a:pt x="11843" y="180"/>
                      <a:pt x="11746" y="0"/>
                      <a:pt x="11614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-8808625" y="8630950"/>
                <a:ext cx="9427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5456" extrusionOk="0">
                    <a:moveTo>
                      <a:pt x="1119" y="0"/>
                    </a:moveTo>
                    <a:cubicBezTo>
                      <a:pt x="846" y="0"/>
                      <a:pt x="548" y="134"/>
                      <a:pt x="434" y="361"/>
                    </a:cubicBezTo>
                    <a:cubicBezTo>
                      <a:pt x="101" y="1061"/>
                      <a:pt x="1" y="2296"/>
                      <a:pt x="401" y="3096"/>
                    </a:cubicBezTo>
                    <a:cubicBezTo>
                      <a:pt x="568" y="4064"/>
                      <a:pt x="1168" y="4964"/>
                      <a:pt x="2169" y="5364"/>
                    </a:cubicBezTo>
                    <a:cubicBezTo>
                      <a:pt x="2291" y="5425"/>
                      <a:pt x="2413" y="5455"/>
                      <a:pt x="2528" y="5455"/>
                    </a:cubicBezTo>
                    <a:cubicBezTo>
                      <a:pt x="2791" y="5455"/>
                      <a:pt x="3020" y="5299"/>
                      <a:pt x="3136" y="4998"/>
                    </a:cubicBezTo>
                    <a:cubicBezTo>
                      <a:pt x="3770" y="3163"/>
                      <a:pt x="3003" y="1195"/>
                      <a:pt x="1468" y="94"/>
                    </a:cubicBezTo>
                    <a:cubicBezTo>
                      <a:pt x="1372" y="30"/>
                      <a:pt x="1249" y="0"/>
                      <a:pt x="111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-8619325" y="8613625"/>
                <a:ext cx="80925" cy="1348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392" extrusionOk="0">
                    <a:moveTo>
                      <a:pt x="2241" y="1"/>
                    </a:moveTo>
                    <a:cubicBezTo>
                      <a:pt x="2059" y="1"/>
                      <a:pt x="1870" y="67"/>
                      <a:pt x="1735" y="187"/>
                    </a:cubicBezTo>
                    <a:cubicBezTo>
                      <a:pt x="468" y="1454"/>
                      <a:pt x="1" y="3155"/>
                      <a:pt x="301" y="4890"/>
                    </a:cubicBezTo>
                    <a:cubicBezTo>
                      <a:pt x="361" y="5232"/>
                      <a:pt x="640" y="5392"/>
                      <a:pt x="925" y="5392"/>
                    </a:cubicBezTo>
                    <a:cubicBezTo>
                      <a:pt x="1113" y="5392"/>
                      <a:pt x="1303" y="5323"/>
                      <a:pt x="1435" y="5190"/>
                    </a:cubicBezTo>
                    <a:cubicBezTo>
                      <a:pt x="2036" y="4723"/>
                      <a:pt x="2503" y="3923"/>
                      <a:pt x="2736" y="3089"/>
                    </a:cubicBezTo>
                    <a:cubicBezTo>
                      <a:pt x="3170" y="2288"/>
                      <a:pt x="3236" y="1254"/>
                      <a:pt x="2769" y="320"/>
                    </a:cubicBezTo>
                    <a:cubicBezTo>
                      <a:pt x="2678" y="100"/>
                      <a:pt x="2465" y="1"/>
                      <a:pt x="224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-8395000" y="8607750"/>
                <a:ext cx="297750" cy="495900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9836" extrusionOk="0">
                    <a:moveTo>
                      <a:pt x="8651" y="0"/>
                    </a:moveTo>
                    <a:cubicBezTo>
                      <a:pt x="8545" y="0"/>
                      <a:pt x="8455" y="84"/>
                      <a:pt x="8507" y="188"/>
                    </a:cubicBezTo>
                    <a:cubicBezTo>
                      <a:pt x="8807" y="1022"/>
                      <a:pt x="9441" y="1689"/>
                      <a:pt x="9841" y="2490"/>
                    </a:cubicBezTo>
                    <a:cubicBezTo>
                      <a:pt x="10342" y="3490"/>
                      <a:pt x="10709" y="4525"/>
                      <a:pt x="10909" y="5625"/>
                    </a:cubicBezTo>
                    <a:cubicBezTo>
                      <a:pt x="11342" y="7894"/>
                      <a:pt x="11142" y="10295"/>
                      <a:pt x="10208" y="12430"/>
                    </a:cubicBezTo>
                    <a:cubicBezTo>
                      <a:pt x="8474" y="16500"/>
                      <a:pt x="4471" y="19068"/>
                      <a:pt x="168" y="19602"/>
                    </a:cubicBezTo>
                    <a:cubicBezTo>
                      <a:pt x="34" y="19602"/>
                      <a:pt x="1" y="19836"/>
                      <a:pt x="168" y="19836"/>
                    </a:cubicBezTo>
                    <a:cubicBezTo>
                      <a:pt x="4671" y="19802"/>
                      <a:pt x="8941" y="16833"/>
                      <a:pt x="10742" y="12697"/>
                    </a:cubicBezTo>
                    <a:cubicBezTo>
                      <a:pt x="11643" y="10662"/>
                      <a:pt x="11909" y="8394"/>
                      <a:pt x="11609" y="6192"/>
                    </a:cubicBezTo>
                    <a:cubicBezTo>
                      <a:pt x="11342" y="4224"/>
                      <a:pt x="10508" y="1155"/>
                      <a:pt x="8740" y="21"/>
                    </a:cubicBezTo>
                    <a:cubicBezTo>
                      <a:pt x="8711" y="7"/>
                      <a:pt x="8680" y="0"/>
                      <a:pt x="8651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-9182750" y="8624275"/>
                <a:ext cx="91575" cy="1505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6023" extrusionOk="0">
                    <a:moveTo>
                      <a:pt x="2920" y="0"/>
                    </a:moveTo>
                    <a:cubicBezTo>
                      <a:pt x="2811" y="0"/>
                      <a:pt x="2698" y="29"/>
                      <a:pt x="2590" y="94"/>
                    </a:cubicBezTo>
                    <a:cubicBezTo>
                      <a:pt x="1756" y="561"/>
                      <a:pt x="1223" y="1662"/>
                      <a:pt x="856" y="2496"/>
                    </a:cubicBezTo>
                    <a:cubicBezTo>
                      <a:pt x="422" y="3430"/>
                      <a:pt x="189" y="4397"/>
                      <a:pt x="55" y="5398"/>
                    </a:cubicBezTo>
                    <a:cubicBezTo>
                      <a:pt x="1" y="5813"/>
                      <a:pt x="317" y="6023"/>
                      <a:pt x="651" y="6023"/>
                    </a:cubicBezTo>
                    <a:cubicBezTo>
                      <a:pt x="935" y="6023"/>
                      <a:pt x="1231" y="5871"/>
                      <a:pt x="1323" y="5565"/>
                    </a:cubicBezTo>
                    <a:cubicBezTo>
                      <a:pt x="1623" y="4697"/>
                      <a:pt x="1956" y="3830"/>
                      <a:pt x="2357" y="3030"/>
                    </a:cubicBezTo>
                    <a:cubicBezTo>
                      <a:pt x="2724" y="2296"/>
                      <a:pt x="3357" y="1629"/>
                      <a:pt x="3558" y="828"/>
                    </a:cubicBezTo>
                    <a:cubicBezTo>
                      <a:pt x="3662" y="383"/>
                      <a:pt x="3316" y="0"/>
                      <a:pt x="29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-9185750" y="8089625"/>
                <a:ext cx="902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2265" extrusionOk="0">
                    <a:moveTo>
                      <a:pt x="2275" y="0"/>
                    </a:moveTo>
                    <a:cubicBezTo>
                      <a:pt x="1907" y="0"/>
                      <a:pt x="1519" y="110"/>
                      <a:pt x="1209" y="265"/>
                    </a:cubicBezTo>
                    <a:cubicBezTo>
                      <a:pt x="709" y="532"/>
                      <a:pt x="342" y="966"/>
                      <a:pt x="175" y="1533"/>
                    </a:cubicBezTo>
                    <a:cubicBezTo>
                      <a:pt x="0" y="1970"/>
                      <a:pt x="370" y="2264"/>
                      <a:pt x="749" y="2264"/>
                    </a:cubicBezTo>
                    <a:cubicBezTo>
                      <a:pt x="948" y="2264"/>
                      <a:pt x="1150" y="2183"/>
                      <a:pt x="1276" y="2000"/>
                    </a:cubicBezTo>
                    <a:cubicBezTo>
                      <a:pt x="1409" y="1799"/>
                      <a:pt x="1609" y="1666"/>
                      <a:pt x="1843" y="1566"/>
                    </a:cubicBezTo>
                    <a:cubicBezTo>
                      <a:pt x="1932" y="1533"/>
                      <a:pt x="2017" y="1521"/>
                      <a:pt x="2102" y="1521"/>
                    </a:cubicBezTo>
                    <a:cubicBezTo>
                      <a:pt x="2273" y="1521"/>
                      <a:pt x="2443" y="1566"/>
                      <a:pt x="2644" y="1566"/>
                    </a:cubicBezTo>
                    <a:cubicBezTo>
                      <a:pt x="3377" y="1566"/>
                      <a:pt x="3611" y="565"/>
                      <a:pt x="3010" y="198"/>
                    </a:cubicBezTo>
                    <a:cubicBezTo>
                      <a:pt x="2800" y="58"/>
                      <a:pt x="2543" y="0"/>
                      <a:pt x="22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-8284775" y="8105200"/>
                <a:ext cx="79775" cy="736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2947" extrusionOk="0">
                    <a:moveTo>
                      <a:pt x="549" y="1"/>
                    </a:moveTo>
                    <a:cubicBezTo>
                      <a:pt x="228" y="1"/>
                      <a:pt x="1" y="387"/>
                      <a:pt x="162" y="709"/>
                    </a:cubicBezTo>
                    <a:cubicBezTo>
                      <a:pt x="195" y="776"/>
                      <a:pt x="162" y="876"/>
                      <a:pt x="195" y="943"/>
                    </a:cubicBezTo>
                    <a:cubicBezTo>
                      <a:pt x="229" y="1010"/>
                      <a:pt x="295" y="1143"/>
                      <a:pt x="329" y="1243"/>
                    </a:cubicBezTo>
                    <a:cubicBezTo>
                      <a:pt x="429" y="1410"/>
                      <a:pt x="562" y="1577"/>
                      <a:pt x="662" y="1744"/>
                    </a:cubicBezTo>
                    <a:cubicBezTo>
                      <a:pt x="929" y="2077"/>
                      <a:pt x="1196" y="2377"/>
                      <a:pt x="1463" y="2678"/>
                    </a:cubicBezTo>
                    <a:cubicBezTo>
                      <a:pt x="1628" y="2867"/>
                      <a:pt x="1822" y="2946"/>
                      <a:pt x="2012" y="2946"/>
                    </a:cubicBezTo>
                    <a:cubicBezTo>
                      <a:pt x="2623" y="2946"/>
                      <a:pt x="3190" y="2121"/>
                      <a:pt x="2630" y="1510"/>
                    </a:cubicBezTo>
                    <a:cubicBezTo>
                      <a:pt x="2363" y="1243"/>
                      <a:pt x="2097" y="943"/>
                      <a:pt x="1796" y="709"/>
                    </a:cubicBezTo>
                    <a:cubicBezTo>
                      <a:pt x="1663" y="576"/>
                      <a:pt x="1496" y="443"/>
                      <a:pt x="1363" y="343"/>
                    </a:cubicBezTo>
                    <a:cubicBezTo>
                      <a:pt x="1263" y="276"/>
                      <a:pt x="1163" y="209"/>
                      <a:pt x="1062" y="176"/>
                    </a:cubicBezTo>
                    <a:cubicBezTo>
                      <a:pt x="962" y="142"/>
                      <a:pt x="862" y="109"/>
                      <a:pt x="796" y="76"/>
                    </a:cubicBezTo>
                    <a:cubicBezTo>
                      <a:pt x="711" y="23"/>
                      <a:pt x="627" y="1"/>
                      <a:pt x="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61" name="Google Shape;1061;p33"/>
          <p:cNvSpPr/>
          <p:nvPr/>
        </p:nvSpPr>
        <p:spPr>
          <a:xfrm>
            <a:off x="1471000" y="238125"/>
            <a:ext cx="1461900" cy="499525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2" name="Google Shape;1062;p33"/>
          <p:cNvSpPr/>
          <p:nvPr/>
        </p:nvSpPr>
        <p:spPr>
          <a:xfrm>
            <a:off x="2631875" y="1704675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3" name="Google Shape;1063;p33"/>
          <p:cNvGrpSpPr/>
          <p:nvPr/>
        </p:nvGrpSpPr>
        <p:grpSpPr>
          <a:xfrm>
            <a:off x="8248666" y="2971506"/>
            <a:ext cx="1010096" cy="1194082"/>
            <a:chOff x="-756200" y="9531100"/>
            <a:chExt cx="1645375" cy="1945075"/>
          </a:xfrm>
        </p:grpSpPr>
        <p:sp>
          <p:nvSpPr>
            <p:cNvPr id="1064" name="Google Shape;1064;p33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2" name="Google Shape;1082;p33"/>
          <p:cNvGrpSpPr/>
          <p:nvPr/>
        </p:nvGrpSpPr>
        <p:grpSpPr>
          <a:xfrm>
            <a:off x="3553563" y="4350216"/>
            <a:ext cx="414709" cy="214113"/>
            <a:chOff x="3553563" y="4350216"/>
            <a:chExt cx="414709" cy="214113"/>
          </a:xfrm>
        </p:grpSpPr>
        <p:sp>
          <p:nvSpPr>
            <p:cNvPr id="1083" name="Google Shape;1083;p3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3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3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3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3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3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3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3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3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7" name="Google Shape;1097;p33"/>
          <p:cNvGrpSpPr/>
          <p:nvPr/>
        </p:nvGrpSpPr>
        <p:grpSpPr>
          <a:xfrm rot="899960">
            <a:off x="4172569" y="4331107"/>
            <a:ext cx="414696" cy="214106"/>
            <a:chOff x="3553563" y="4350216"/>
            <a:chExt cx="414709" cy="214113"/>
          </a:xfrm>
        </p:grpSpPr>
        <p:sp>
          <p:nvSpPr>
            <p:cNvPr id="1098" name="Google Shape;1098;p3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3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3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3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3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3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3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3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-478653" y="3421747"/>
            <a:ext cx="855166" cy="775578"/>
            <a:chOff x="-478653" y="3421747"/>
            <a:chExt cx="855166" cy="775578"/>
          </a:xfrm>
        </p:grpSpPr>
        <p:grpSp>
          <p:nvGrpSpPr>
            <p:cNvPr id="1113" name="Google Shape;1113;p33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114" name="Google Shape;1114;p33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3" name="Google Shape;1123;p33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124" name="Google Shape;1124;p33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4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2556" y="1931431"/>
            <a:ext cx="6614303" cy="4657422"/>
          </a:xfrm>
          <a:prstGeom prst="rect">
            <a:avLst/>
          </a:prstGeom>
        </p:spPr>
      </p:pic>
      <p:grpSp>
        <p:nvGrpSpPr>
          <p:cNvPr id="55" name="Google Shape;3688;p54"/>
          <p:cNvGrpSpPr/>
          <p:nvPr/>
        </p:nvGrpSpPr>
        <p:grpSpPr>
          <a:xfrm>
            <a:off x="746760" y="2355215"/>
            <a:ext cx="770255" cy="2222500"/>
            <a:chOff x="1767900" y="1309450"/>
            <a:chExt cx="1356700" cy="3376050"/>
          </a:xfrm>
        </p:grpSpPr>
        <p:sp>
          <p:nvSpPr>
            <p:cNvPr id="2" name="Google Shape;3689;p54"/>
            <p:cNvSpPr/>
            <p:nvPr/>
          </p:nvSpPr>
          <p:spPr>
            <a:xfrm>
              <a:off x="1767900" y="4505250"/>
              <a:ext cx="1356700" cy="180250"/>
            </a:xfrm>
            <a:custGeom>
              <a:avLst/>
              <a:gdLst/>
              <a:ahLst/>
              <a:cxnLst/>
              <a:rect l="l" t="t" r="r" b="b"/>
              <a:pathLst>
                <a:path w="54268" h="7210" extrusionOk="0">
                  <a:moveTo>
                    <a:pt x="26746" y="1"/>
                  </a:moveTo>
                  <a:cubicBezTo>
                    <a:pt x="11945" y="1"/>
                    <a:pt x="1" y="1601"/>
                    <a:pt x="1" y="3563"/>
                  </a:cubicBezTo>
                  <a:cubicBezTo>
                    <a:pt x="1" y="5569"/>
                    <a:pt x="12154" y="7209"/>
                    <a:pt x="27134" y="7209"/>
                  </a:cubicBezTo>
                  <a:cubicBezTo>
                    <a:pt x="27266" y="7209"/>
                    <a:pt x="27398" y="7209"/>
                    <a:pt x="27529" y="7209"/>
                  </a:cubicBezTo>
                  <a:cubicBezTo>
                    <a:pt x="42327" y="7209"/>
                    <a:pt x="54268" y="5637"/>
                    <a:pt x="54268" y="3647"/>
                  </a:cubicBezTo>
                  <a:cubicBezTo>
                    <a:pt x="54268" y="1641"/>
                    <a:pt x="42114" y="30"/>
                    <a:pt x="27134" y="1"/>
                  </a:cubicBezTo>
                  <a:cubicBezTo>
                    <a:pt x="27005" y="1"/>
                    <a:pt x="26875" y="1"/>
                    <a:pt x="26746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3690;p54"/>
            <p:cNvSpPr/>
            <p:nvPr/>
          </p:nvSpPr>
          <p:spPr>
            <a:xfrm>
              <a:off x="1902150" y="4151275"/>
              <a:ext cx="477000" cy="489150"/>
            </a:xfrm>
            <a:custGeom>
              <a:avLst/>
              <a:gdLst/>
              <a:ahLst/>
              <a:cxnLst/>
              <a:rect l="l" t="t" r="r" b="b"/>
              <a:pathLst>
                <a:path w="19080" h="19566" extrusionOk="0">
                  <a:moveTo>
                    <a:pt x="19051" y="0"/>
                  </a:moveTo>
                  <a:cubicBezTo>
                    <a:pt x="18768" y="113"/>
                    <a:pt x="18570" y="141"/>
                    <a:pt x="18570" y="141"/>
                  </a:cubicBezTo>
                  <a:cubicBezTo>
                    <a:pt x="18570" y="141"/>
                    <a:pt x="18429" y="198"/>
                    <a:pt x="18118" y="283"/>
                  </a:cubicBezTo>
                  <a:cubicBezTo>
                    <a:pt x="17198" y="521"/>
                    <a:pt x="14930" y="1038"/>
                    <a:pt x="12562" y="1038"/>
                  </a:cubicBezTo>
                  <a:cubicBezTo>
                    <a:pt x="11004" y="1038"/>
                    <a:pt x="9402" y="814"/>
                    <a:pt x="8113" y="141"/>
                  </a:cubicBezTo>
                  <a:lnTo>
                    <a:pt x="8113" y="141"/>
                  </a:lnTo>
                  <a:lnTo>
                    <a:pt x="8282" y="2176"/>
                  </a:lnTo>
                  <a:lnTo>
                    <a:pt x="8989" y="9779"/>
                  </a:lnTo>
                  <a:cubicBezTo>
                    <a:pt x="6276" y="9977"/>
                    <a:pt x="4382" y="10514"/>
                    <a:pt x="3053" y="11193"/>
                  </a:cubicBezTo>
                  <a:cubicBezTo>
                    <a:pt x="86" y="12719"/>
                    <a:pt x="1" y="15008"/>
                    <a:pt x="227" y="16280"/>
                  </a:cubicBezTo>
                  <a:cubicBezTo>
                    <a:pt x="340" y="16817"/>
                    <a:pt x="481" y="17185"/>
                    <a:pt x="481" y="17185"/>
                  </a:cubicBezTo>
                  <a:cubicBezTo>
                    <a:pt x="1431" y="19169"/>
                    <a:pt x="3490" y="19566"/>
                    <a:pt x="5022" y="19566"/>
                  </a:cubicBezTo>
                  <a:cubicBezTo>
                    <a:pt x="6043" y="19566"/>
                    <a:pt x="6830" y="19389"/>
                    <a:pt x="6897" y="19389"/>
                  </a:cubicBezTo>
                  <a:cubicBezTo>
                    <a:pt x="7039" y="19389"/>
                    <a:pt x="16309" y="15771"/>
                    <a:pt x="17412" y="15319"/>
                  </a:cubicBezTo>
                  <a:cubicBezTo>
                    <a:pt x="18542" y="14895"/>
                    <a:pt x="18599" y="13934"/>
                    <a:pt x="18599" y="13934"/>
                  </a:cubicBezTo>
                  <a:lnTo>
                    <a:pt x="18627" y="13284"/>
                  </a:lnTo>
                  <a:lnTo>
                    <a:pt x="18655" y="12125"/>
                  </a:lnTo>
                  <a:lnTo>
                    <a:pt x="18994" y="2148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3691;p54"/>
            <p:cNvSpPr/>
            <p:nvPr/>
          </p:nvSpPr>
          <p:spPr>
            <a:xfrm>
              <a:off x="1907825" y="4454400"/>
              <a:ext cx="460725" cy="186025"/>
            </a:xfrm>
            <a:custGeom>
              <a:avLst/>
              <a:gdLst/>
              <a:ahLst/>
              <a:cxnLst/>
              <a:rect l="l" t="t" r="r" b="b"/>
              <a:pathLst>
                <a:path w="18429" h="7441" extrusionOk="0">
                  <a:moveTo>
                    <a:pt x="18428" y="0"/>
                  </a:moveTo>
                  <a:lnTo>
                    <a:pt x="18428" y="0"/>
                  </a:lnTo>
                  <a:cubicBezTo>
                    <a:pt x="16648" y="1272"/>
                    <a:pt x="13030" y="3420"/>
                    <a:pt x="7292" y="4579"/>
                  </a:cubicBezTo>
                  <a:cubicBezTo>
                    <a:pt x="5766" y="4891"/>
                    <a:pt x="4518" y="5019"/>
                    <a:pt x="3499" y="5019"/>
                  </a:cubicBezTo>
                  <a:cubicBezTo>
                    <a:pt x="1742" y="5019"/>
                    <a:pt x="662" y="4638"/>
                    <a:pt x="0" y="4155"/>
                  </a:cubicBezTo>
                  <a:lnTo>
                    <a:pt x="0" y="4155"/>
                  </a:lnTo>
                  <a:cubicBezTo>
                    <a:pt x="113" y="4692"/>
                    <a:pt x="254" y="5060"/>
                    <a:pt x="254" y="5060"/>
                  </a:cubicBezTo>
                  <a:cubicBezTo>
                    <a:pt x="1204" y="7044"/>
                    <a:pt x="3263" y="7441"/>
                    <a:pt x="4795" y="7441"/>
                  </a:cubicBezTo>
                  <a:cubicBezTo>
                    <a:pt x="5816" y="7441"/>
                    <a:pt x="6603" y="7264"/>
                    <a:pt x="6670" y="7264"/>
                  </a:cubicBezTo>
                  <a:cubicBezTo>
                    <a:pt x="6812" y="7264"/>
                    <a:pt x="16082" y="3646"/>
                    <a:pt x="17185" y="3194"/>
                  </a:cubicBezTo>
                  <a:cubicBezTo>
                    <a:pt x="18315" y="2770"/>
                    <a:pt x="18372" y="1809"/>
                    <a:pt x="18372" y="1809"/>
                  </a:cubicBezTo>
                  <a:lnTo>
                    <a:pt x="18400" y="1159"/>
                  </a:lnTo>
                  <a:lnTo>
                    <a:pt x="18428" y="0"/>
                  </a:ln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3692;p54"/>
            <p:cNvSpPr/>
            <p:nvPr/>
          </p:nvSpPr>
          <p:spPr>
            <a:xfrm>
              <a:off x="2104950" y="4151275"/>
              <a:ext cx="274200" cy="75450"/>
            </a:xfrm>
            <a:custGeom>
              <a:avLst/>
              <a:gdLst/>
              <a:ahLst/>
              <a:cxnLst/>
              <a:rect l="l" t="t" r="r" b="b"/>
              <a:pathLst>
                <a:path w="10968" h="3018" extrusionOk="0">
                  <a:moveTo>
                    <a:pt x="10939" y="0"/>
                  </a:moveTo>
                  <a:cubicBezTo>
                    <a:pt x="10656" y="113"/>
                    <a:pt x="10458" y="141"/>
                    <a:pt x="10458" y="141"/>
                  </a:cubicBezTo>
                  <a:cubicBezTo>
                    <a:pt x="10458" y="141"/>
                    <a:pt x="10317" y="198"/>
                    <a:pt x="10006" y="283"/>
                  </a:cubicBezTo>
                  <a:cubicBezTo>
                    <a:pt x="9086" y="521"/>
                    <a:pt x="6818" y="1038"/>
                    <a:pt x="4450" y="1038"/>
                  </a:cubicBezTo>
                  <a:cubicBezTo>
                    <a:pt x="2892" y="1038"/>
                    <a:pt x="1290" y="814"/>
                    <a:pt x="1" y="141"/>
                  </a:cubicBezTo>
                  <a:lnTo>
                    <a:pt x="1" y="141"/>
                  </a:lnTo>
                  <a:lnTo>
                    <a:pt x="170" y="2176"/>
                  </a:lnTo>
                  <a:cubicBezTo>
                    <a:pt x="1592" y="2794"/>
                    <a:pt x="3211" y="3018"/>
                    <a:pt x="4809" y="3018"/>
                  </a:cubicBezTo>
                  <a:cubicBezTo>
                    <a:pt x="7086" y="3018"/>
                    <a:pt x="9321" y="2563"/>
                    <a:pt x="10882" y="2148"/>
                  </a:cubicBezTo>
                  <a:lnTo>
                    <a:pt x="10967" y="0"/>
                  </a:ln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3693;p54"/>
            <p:cNvSpPr/>
            <p:nvPr/>
          </p:nvSpPr>
          <p:spPr>
            <a:xfrm>
              <a:off x="2104950" y="4151275"/>
              <a:ext cx="273475" cy="244500"/>
            </a:xfrm>
            <a:custGeom>
              <a:avLst/>
              <a:gdLst/>
              <a:ahLst/>
              <a:cxnLst/>
              <a:rect l="l" t="t" r="r" b="b"/>
              <a:pathLst>
                <a:path w="10939" h="9780" extrusionOk="0">
                  <a:moveTo>
                    <a:pt x="10939" y="0"/>
                  </a:moveTo>
                  <a:cubicBezTo>
                    <a:pt x="10656" y="113"/>
                    <a:pt x="10458" y="141"/>
                    <a:pt x="10458" y="141"/>
                  </a:cubicBezTo>
                  <a:cubicBezTo>
                    <a:pt x="10458" y="141"/>
                    <a:pt x="10317" y="198"/>
                    <a:pt x="10006" y="283"/>
                  </a:cubicBezTo>
                  <a:cubicBezTo>
                    <a:pt x="9086" y="521"/>
                    <a:pt x="6818" y="1038"/>
                    <a:pt x="4450" y="1038"/>
                  </a:cubicBezTo>
                  <a:cubicBezTo>
                    <a:pt x="2892" y="1038"/>
                    <a:pt x="1290" y="814"/>
                    <a:pt x="1" y="141"/>
                  </a:cubicBezTo>
                  <a:lnTo>
                    <a:pt x="1" y="141"/>
                  </a:lnTo>
                  <a:lnTo>
                    <a:pt x="877" y="9779"/>
                  </a:lnTo>
                  <a:lnTo>
                    <a:pt x="3392" y="9779"/>
                  </a:lnTo>
                  <a:cubicBezTo>
                    <a:pt x="2968" y="3844"/>
                    <a:pt x="10487" y="226"/>
                    <a:pt x="10939" y="0"/>
                  </a:cubicBez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3694;p54"/>
            <p:cNvSpPr/>
            <p:nvPr/>
          </p:nvSpPr>
          <p:spPr>
            <a:xfrm>
              <a:off x="2555775" y="4131475"/>
              <a:ext cx="473450" cy="504625"/>
            </a:xfrm>
            <a:custGeom>
              <a:avLst/>
              <a:gdLst/>
              <a:ahLst/>
              <a:cxnLst/>
              <a:rect l="l" t="t" r="r" b="b"/>
              <a:pathLst>
                <a:path w="18938" h="20185" extrusionOk="0">
                  <a:moveTo>
                    <a:pt x="10797" y="1"/>
                  </a:moveTo>
                  <a:lnTo>
                    <a:pt x="10797" y="1"/>
                  </a:lnTo>
                  <a:cubicBezTo>
                    <a:pt x="10797" y="1"/>
                    <a:pt x="9073" y="425"/>
                    <a:pt x="6897" y="736"/>
                  </a:cubicBezTo>
                  <a:cubicBezTo>
                    <a:pt x="5746" y="896"/>
                    <a:pt x="4475" y="1018"/>
                    <a:pt x="3277" y="1018"/>
                  </a:cubicBezTo>
                  <a:cubicBezTo>
                    <a:pt x="2151" y="1018"/>
                    <a:pt x="1090" y="910"/>
                    <a:pt x="255" y="622"/>
                  </a:cubicBezTo>
                  <a:cubicBezTo>
                    <a:pt x="255" y="622"/>
                    <a:pt x="170" y="538"/>
                    <a:pt x="0" y="396"/>
                  </a:cubicBezTo>
                  <a:lnTo>
                    <a:pt x="0" y="396"/>
                  </a:lnTo>
                  <a:lnTo>
                    <a:pt x="142" y="2573"/>
                  </a:lnTo>
                  <a:lnTo>
                    <a:pt x="905" y="14302"/>
                  </a:lnTo>
                  <a:lnTo>
                    <a:pt x="989" y="15546"/>
                  </a:lnTo>
                  <a:lnTo>
                    <a:pt x="2883" y="16366"/>
                  </a:lnTo>
                  <a:lnTo>
                    <a:pt x="11560" y="20125"/>
                  </a:lnTo>
                  <a:cubicBezTo>
                    <a:pt x="11922" y="20166"/>
                    <a:pt x="12269" y="20185"/>
                    <a:pt x="12599" y="20185"/>
                  </a:cubicBezTo>
                  <a:cubicBezTo>
                    <a:pt x="16133" y="20185"/>
                    <a:pt x="17835" y="18033"/>
                    <a:pt x="17835" y="18033"/>
                  </a:cubicBezTo>
                  <a:cubicBezTo>
                    <a:pt x="17920" y="17637"/>
                    <a:pt x="18004" y="17242"/>
                    <a:pt x="18033" y="16874"/>
                  </a:cubicBezTo>
                  <a:cubicBezTo>
                    <a:pt x="18937" y="9554"/>
                    <a:pt x="10091" y="9328"/>
                    <a:pt x="10091" y="9328"/>
                  </a:cubicBezTo>
                  <a:lnTo>
                    <a:pt x="10656" y="1894"/>
                  </a:lnTo>
                  <a:lnTo>
                    <a:pt x="10797" y="1"/>
                  </a:ln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3695;p54"/>
            <p:cNvSpPr/>
            <p:nvPr/>
          </p:nvSpPr>
          <p:spPr>
            <a:xfrm>
              <a:off x="2555775" y="4131475"/>
              <a:ext cx="269950" cy="72875"/>
            </a:xfrm>
            <a:custGeom>
              <a:avLst/>
              <a:gdLst/>
              <a:ahLst/>
              <a:cxnLst/>
              <a:rect l="l" t="t" r="r" b="b"/>
              <a:pathLst>
                <a:path w="10798" h="2915" extrusionOk="0">
                  <a:moveTo>
                    <a:pt x="10797" y="1"/>
                  </a:moveTo>
                  <a:lnTo>
                    <a:pt x="10797" y="1"/>
                  </a:lnTo>
                  <a:cubicBezTo>
                    <a:pt x="10797" y="1"/>
                    <a:pt x="9073" y="425"/>
                    <a:pt x="6897" y="736"/>
                  </a:cubicBezTo>
                  <a:cubicBezTo>
                    <a:pt x="5746" y="896"/>
                    <a:pt x="4475" y="1018"/>
                    <a:pt x="3277" y="1018"/>
                  </a:cubicBezTo>
                  <a:cubicBezTo>
                    <a:pt x="2151" y="1018"/>
                    <a:pt x="1090" y="910"/>
                    <a:pt x="255" y="622"/>
                  </a:cubicBezTo>
                  <a:cubicBezTo>
                    <a:pt x="255" y="622"/>
                    <a:pt x="170" y="538"/>
                    <a:pt x="0" y="396"/>
                  </a:cubicBezTo>
                  <a:lnTo>
                    <a:pt x="0" y="396"/>
                  </a:lnTo>
                  <a:lnTo>
                    <a:pt x="142" y="2573"/>
                  </a:lnTo>
                  <a:cubicBezTo>
                    <a:pt x="987" y="2731"/>
                    <a:pt x="2358" y="2915"/>
                    <a:pt x="4038" y="2915"/>
                  </a:cubicBezTo>
                  <a:cubicBezTo>
                    <a:pt x="5950" y="2915"/>
                    <a:pt x="8263" y="2677"/>
                    <a:pt x="10656" y="1894"/>
                  </a:cubicBezTo>
                  <a:lnTo>
                    <a:pt x="10797" y="1"/>
                  </a:ln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3696;p54"/>
            <p:cNvSpPr/>
            <p:nvPr/>
          </p:nvSpPr>
          <p:spPr>
            <a:xfrm>
              <a:off x="2555775" y="4141375"/>
              <a:ext cx="450825" cy="494725"/>
            </a:xfrm>
            <a:custGeom>
              <a:avLst/>
              <a:gdLst/>
              <a:ahLst/>
              <a:cxnLst/>
              <a:rect l="l" t="t" r="r" b="b"/>
              <a:pathLst>
                <a:path w="18033" h="19789" extrusionOk="0">
                  <a:moveTo>
                    <a:pt x="0" y="0"/>
                  </a:moveTo>
                  <a:lnTo>
                    <a:pt x="905" y="13906"/>
                  </a:lnTo>
                  <a:lnTo>
                    <a:pt x="989" y="15150"/>
                  </a:lnTo>
                  <a:lnTo>
                    <a:pt x="2883" y="15970"/>
                  </a:lnTo>
                  <a:lnTo>
                    <a:pt x="11560" y="19729"/>
                  </a:lnTo>
                  <a:cubicBezTo>
                    <a:pt x="11922" y="19770"/>
                    <a:pt x="12269" y="19789"/>
                    <a:pt x="12599" y="19789"/>
                  </a:cubicBezTo>
                  <a:cubicBezTo>
                    <a:pt x="16133" y="19789"/>
                    <a:pt x="17835" y="17637"/>
                    <a:pt x="17835" y="17637"/>
                  </a:cubicBezTo>
                  <a:cubicBezTo>
                    <a:pt x="17920" y="17241"/>
                    <a:pt x="18004" y="16846"/>
                    <a:pt x="18033" y="16478"/>
                  </a:cubicBezTo>
                  <a:lnTo>
                    <a:pt x="18033" y="16478"/>
                  </a:lnTo>
                  <a:cubicBezTo>
                    <a:pt x="15150" y="17863"/>
                    <a:pt x="11843" y="17778"/>
                    <a:pt x="11617" y="17807"/>
                  </a:cubicBezTo>
                  <a:cubicBezTo>
                    <a:pt x="11564" y="17814"/>
                    <a:pt x="11506" y="17817"/>
                    <a:pt x="11442" y="17817"/>
                  </a:cubicBezTo>
                  <a:cubicBezTo>
                    <a:pt x="9989" y="17817"/>
                    <a:pt x="5669" y="16027"/>
                    <a:pt x="2827" y="14754"/>
                  </a:cubicBezTo>
                  <a:cubicBezTo>
                    <a:pt x="2318" y="3703"/>
                    <a:pt x="6049" y="848"/>
                    <a:pt x="6897" y="340"/>
                  </a:cubicBezTo>
                  <a:lnTo>
                    <a:pt x="6897" y="340"/>
                  </a:lnTo>
                  <a:cubicBezTo>
                    <a:pt x="5746" y="500"/>
                    <a:pt x="4475" y="622"/>
                    <a:pt x="3277" y="622"/>
                  </a:cubicBezTo>
                  <a:cubicBezTo>
                    <a:pt x="2151" y="622"/>
                    <a:pt x="1090" y="514"/>
                    <a:pt x="255" y="226"/>
                  </a:cubicBezTo>
                  <a:cubicBezTo>
                    <a:pt x="255" y="226"/>
                    <a:pt x="170" y="142"/>
                    <a:pt x="0" y="0"/>
                  </a:cubicBez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697;p54"/>
            <p:cNvSpPr/>
            <p:nvPr/>
          </p:nvSpPr>
          <p:spPr>
            <a:xfrm>
              <a:off x="2377000" y="1569350"/>
              <a:ext cx="6375" cy="34650"/>
            </a:xfrm>
            <a:custGeom>
              <a:avLst/>
              <a:gdLst/>
              <a:ahLst/>
              <a:cxnLst/>
              <a:rect l="l" t="t" r="r" b="b"/>
              <a:pathLst>
                <a:path w="255" h="1386" extrusionOk="0">
                  <a:moveTo>
                    <a:pt x="0" y="0"/>
                  </a:moveTo>
                  <a:cubicBezTo>
                    <a:pt x="0" y="85"/>
                    <a:pt x="142" y="622"/>
                    <a:pt x="198" y="1385"/>
                  </a:cubicBezTo>
                  <a:cubicBezTo>
                    <a:pt x="255" y="537"/>
                    <a:pt x="29" y="85"/>
                    <a:pt x="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698;p54"/>
            <p:cNvSpPr/>
            <p:nvPr/>
          </p:nvSpPr>
          <p:spPr>
            <a:xfrm>
              <a:off x="2275950" y="1309450"/>
              <a:ext cx="520800" cy="351725"/>
            </a:xfrm>
            <a:custGeom>
              <a:avLst/>
              <a:gdLst/>
              <a:ahLst/>
              <a:cxnLst/>
              <a:rect l="l" t="t" r="r" b="b"/>
              <a:pathLst>
                <a:path w="20832" h="14069" extrusionOk="0">
                  <a:moveTo>
                    <a:pt x="9289" y="0"/>
                  </a:moveTo>
                  <a:cubicBezTo>
                    <a:pt x="7655" y="0"/>
                    <a:pt x="6405" y="719"/>
                    <a:pt x="5540" y="1493"/>
                  </a:cubicBezTo>
                  <a:cubicBezTo>
                    <a:pt x="4551" y="2369"/>
                    <a:pt x="4071" y="3330"/>
                    <a:pt x="4071" y="3330"/>
                  </a:cubicBezTo>
                  <a:cubicBezTo>
                    <a:pt x="3699" y="3199"/>
                    <a:pt x="3377" y="3149"/>
                    <a:pt x="3102" y="3149"/>
                  </a:cubicBezTo>
                  <a:cubicBezTo>
                    <a:pt x="2249" y="3149"/>
                    <a:pt x="1845" y="3633"/>
                    <a:pt x="1781" y="3697"/>
                  </a:cubicBezTo>
                  <a:cubicBezTo>
                    <a:pt x="2020" y="3589"/>
                    <a:pt x="2306" y="3555"/>
                    <a:pt x="2566" y="3555"/>
                  </a:cubicBezTo>
                  <a:cubicBezTo>
                    <a:pt x="2983" y="3555"/>
                    <a:pt x="3336" y="3641"/>
                    <a:pt x="3336" y="3641"/>
                  </a:cubicBezTo>
                  <a:cubicBezTo>
                    <a:pt x="3336" y="3641"/>
                    <a:pt x="1838" y="3811"/>
                    <a:pt x="905" y="6467"/>
                  </a:cubicBezTo>
                  <a:cubicBezTo>
                    <a:pt x="1" y="9096"/>
                    <a:pt x="1131" y="11781"/>
                    <a:pt x="1131" y="11781"/>
                  </a:cubicBezTo>
                  <a:cubicBezTo>
                    <a:pt x="1131" y="11498"/>
                    <a:pt x="1273" y="11046"/>
                    <a:pt x="1273" y="11046"/>
                  </a:cubicBezTo>
                  <a:cubicBezTo>
                    <a:pt x="1386" y="11894"/>
                    <a:pt x="2290" y="12714"/>
                    <a:pt x="2290" y="12714"/>
                  </a:cubicBezTo>
                  <a:cubicBezTo>
                    <a:pt x="2313" y="12667"/>
                    <a:pt x="2364" y="12645"/>
                    <a:pt x="2430" y="12645"/>
                  </a:cubicBezTo>
                  <a:cubicBezTo>
                    <a:pt x="2684" y="12645"/>
                    <a:pt x="3166" y="12983"/>
                    <a:pt x="3166" y="13590"/>
                  </a:cubicBezTo>
                  <a:cubicBezTo>
                    <a:pt x="3166" y="13646"/>
                    <a:pt x="3166" y="13731"/>
                    <a:pt x="3166" y="13788"/>
                  </a:cubicBezTo>
                  <a:cubicBezTo>
                    <a:pt x="3203" y="14006"/>
                    <a:pt x="3317" y="14068"/>
                    <a:pt x="3435" y="14068"/>
                  </a:cubicBezTo>
                  <a:cubicBezTo>
                    <a:pt x="3594" y="14068"/>
                    <a:pt x="3760" y="13957"/>
                    <a:pt x="3760" y="13957"/>
                  </a:cubicBezTo>
                  <a:cubicBezTo>
                    <a:pt x="4099" y="13053"/>
                    <a:pt x="4240" y="12318"/>
                    <a:pt x="4240" y="11781"/>
                  </a:cubicBezTo>
                  <a:cubicBezTo>
                    <a:pt x="4297" y="10933"/>
                    <a:pt x="4071" y="10481"/>
                    <a:pt x="4042" y="10396"/>
                  </a:cubicBezTo>
                  <a:cubicBezTo>
                    <a:pt x="4042" y="10396"/>
                    <a:pt x="4382" y="10311"/>
                    <a:pt x="4664" y="10085"/>
                  </a:cubicBezTo>
                  <a:cubicBezTo>
                    <a:pt x="4947" y="9859"/>
                    <a:pt x="5258" y="8926"/>
                    <a:pt x="5201" y="8587"/>
                  </a:cubicBezTo>
                  <a:cubicBezTo>
                    <a:pt x="5145" y="8276"/>
                    <a:pt x="4919" y="6807"/>
                    <a:pt x="4890" y="6722"/>
                  </a:cubicBezTo>
                  <a:lnTo>
                    <a:pt x="4890" y="6722"/>
                  </a:lnTo>
                  <a:lnTo>
                    <a:pt x="5880" y="8078"/>
                  </a:lnTo>
                  <a:cubicBezTo>
                    <a:pt x="7013" y="8845"/>
                    <a:pt x="9336" y="9002"/>
                    <a:pt x="11051" y="9002"/>
                  </a:cubicBezTo>
                  <a:cubicBezTo>
                    <a:pt x="12244" y="9002"/>
                    <a:pt x="13143" y="8926"/>
                    <a:pt x="13143" y="8926"/>
                  </a:cubicBezTo>
                  <a:cubicBezTo>
                    <a:pt x="13765" y="12120"/>
                    <a:pt x="14528" y="12290"/>
                    <a:pt x="14528" y="12290"/>
                  </a:cubicBezTo>
                  <a:cubicBezTo>
                    <a:pt x="14866" y="11891"/>
                    <a:pt x="15133" y="11753"/>
                    <a:pt x="15339" y="11753"/>
                  </a:cubicBezTo>
                  <a:cubicBezTo>
                    <a:pt x="15807" y="11753"/>
                    <a:pt x="15970" y="12459"/>
                    <a:pt x="15970" y="12459"/>
                  </a:cubicBezTo>
                  <a:cubicBezTo>
                    <a:pt x="16648" y="11527"/>
                    <a:pt x="16563" y="9379"/>
                    <a:pt x="16563" y="9379"/>
                  </a:cubicBezTo>
                  <a:cubicBezTo>
                    <a:pt x="16620" y="9322"/>
                    <a:pt x="16648" y="9266"/>
                    <a:pt x="16705" y="9209"/>
                  </a:cubicBezTo>
                  <a:cubicBezTo>
                    <a:pt x="17044" y="8700"/>
                    <a:pt x="17496" y="7683"/>
                    <a:pt x="17496" y="7683"/>
                  </a:cubicBezTo>
                  <a:lnTo>
                    <a:pt x="17496" y="7683"/>
                  </a:lnTo>
                  <a:lnTo>
                    <a:pt x="17411" y="8672"/>
                  </a:lnTo>
                  <a:cubicBezTo>
                    <a:pt x="20831" y="2115"/>
                    <a:pt x="15235" y="1323"/>
                    <a:pt x="15235" y="1323"/>
                  </a:cubicBezTo>
                  <a:cubicBezTo>
                    <a:pt x="15631" y="1295"/>
                    <a:pt x="16676" y="956"/>
                    <a:pt x="16676" y="956"/>
                  </a:cubicBezTo>
                  <a:lnTo>
                    <a:pt x="16676" y="956"/>
                  </a:lnTo>
                  <a:cubicBezTo>
                    <a:pt x="16406" y="985"/>
                    <a:pt x="16157" y="1007"/>
                    <a:pt x="15861" y="1007"/>
                  </a:cubicBezTo>
                  <a:cubicBezTo>
                    <a:pt x="15010" y="1007"/>
                    <a:pt x="13772" y="828"/>
                    <a:pt x="10543" y="136"/>
                  </a:cubicBezTo>
                  <a:cubicBezTo>
                    <a:pt x="10102" y="43"/>
                    <a:pt x="9684" y="0"/>
                    <a:pt x="928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699;p54"/>
            <p:cNvSpPr/>
            <p:nvPr/>
          </p:nvSpPr>
          <p:spPr>
            <a:xfrm>
              <a:off x="2275950" y="1346750"/>
              <a:ext cx="417625" cy="314425"/>
            </a:xfrm>
            <a:custGeom>
              <a:avLst/>
              <a:gdLst/>
              <a:ahLst/>
              <a:cxnLst/>
              <a:rect l="l" t="t" r="r" b="b"/>
              <a:pathLst>
                <a:path w="16705" h="12577" extrusionOk="0">
                  <a:moveTo>
                    <a:pt x="5540" y="1"/>
                  </a:moveTo>
                  <a:cubicBezTo>
                    <a:pt x="4551" y="877"/>
                    <a:pt x="4071" y="1838"/>
                    <a:pt x="4071" y="1838"/>
                  </a:cubicBezTo>
                  <a:cubicBezTo>
                    <a:pt x="3699" y="1707"/>
                    <a:pt x="3377" y="1657"/>
                    <a:pt x="3102" y="1657"/>
                  </a:cubicBezTo>
                  <a:cubicBezTo>
                    <a:pt x="2249" y="1657"/>
                    <a:pt x="1845" y="2141"/>
                    <a:pt x="1781" y="2205"/>
                  </a:cubicBezTo>
                  <a:cubicBezTo>
                    <a:pt x="2020" y="2097"/>
                    <a:pt x="2306" y="2063"/>
                    <a:pt x="2566" y="2063"/>
                  </a:cubicBezTo>
                  <a:cubicBezTo>
                    <a:pt x="2983" y="2063"/>
                    <a:pt x="3336" y="2149"/>
                    <a:pt x="3336" y="2149"/>
                  </a:cubicBezTo>
                  <a:cubicBezTo>
                    <a:pt x="3336" y="2149"/>
                    <a:pt x="1838" y="2319"/>
                    <a:pt x="905" y="4975"/>
                  </a:cubicBezTo>
                  <a:cubicBezTo>
                    <a:pt x="1" y="7604"/>
                    <a:pt x="1131" y="10289"/>
                    <a:pt x="1131" y="10289"/>
                  </a:cubicBezTo>
                  <a:cubicBezTo>
                    <a:pt x="1131" y="10006"/>
                    <a:pt x="1273" y="9554"/>
                    <a:pt x="1273" y="9554"/>
                  </a:cubicBezTo>
                  <a:cubicBezTo>
                    <a:pt x="1386" y="10402"/>
                    <a:pt x="2290" y="11222"/>
                    <a:pt x="2290" y="11222"/>
                  </a:cubicBezTo>
                  <a:cubicBezTo>
                    <a:pt x="2313" y="11175"/>
                    <a:pt x="2364" y="11153"/>
                    <a:pt x="2430" y="11153"/>
                  </a:cubicBezTo>
                  <a:cubicBezTo>
                    <a:pt x="2684" y="11153"/>
                    <a:pt x="3166" y="11491"/>
                    <a:pt x="3166" y="12098"/>
                  </a:cubicBezTo>
                  <a:cubicBezTo>
                    <a:pt x="3166" y="12154"/>
                    <a:pt x="3166" y="12239"/>
                    <a:pt x="3166" y="12296"/>
                  </a:cubicBezTo>
                  <a:cubicBezTo>
                    <a:pt x="3203" y="12514"/>
                    <a:pt x="3317" y="12576"/>
                    <a:pt x="3435" y="12576"/>
                  </a:cubicBezTo>
                  <a:cubicBezTo>
                    <a:pt x="3594" y="12576"/>
                    <a:pt x="3760" y="12465"/>
                    <a:pt x="3760" y="12465"/>
                  </a:cubicBezTo>
                  <a:cubicBezTo>
                    <a:pt x="4099" y="11561"/>
                    <a:pt x="4240" y="10826"/>
                    <a:pt x="4240" y="10289"/>
                  </a:cubicBezTo>
                  <a:cubicBezTo>
                    <a:pt x="4297" y="9441"/>
                    <a:pt x="4071" y="8989"/>
                    <a:pt x="4042" y="8904"/>
                  </a:cubicBezTo>
                  <a:cubicBezTo>
                    <a:pt x="4042" y="8904"/>
                    <a:pt x="4382" y="8819"/>
                    <a:pt x="4664" y="8593"/>
                  </a:cubicBezTo>
                  <a:cubicBezTo>
                    <a:pt x="4947" y="8367"/>
                    <a:pt x="5258" y="7434"/>
                    <a:pt x="5201" y="7095"/>
                  </a:cubicBezTo>
                  <a:cubicBezTo>
                    <a:pt x="5145" y="6784"/>
                    <a:pt x="4919" y="5315"/>
                    <a:pt x="4890" y="5230"/>
                  </a:cubicBezTo>
                  <a:lnTo>
                    <a:pt x="4890" y="5230"/>
                  </a:lnTo>
                  <a:lnTo>
                    <a:pt x="5880" y="6586"/>
                  </a:lnTo>
                  <a:cubicBezTo>
                    <a:pt x="7013" y="7353"/>
                    <a:pt x="9336" y="7510"/>
                    <a:pt x="11051" y="7510"/>
                  </a:cubicBezTo>
                  <a:cubicBezTo>
                    <a:pt x="12244" y="7510"/>
                    <a:pt x="13143" y="7434"/>
                    <a:pt x="13143" y="7434"/>
                  </a:cubicBezTo>
                  <a:cubicBezTo>
                    <a:pt x="13765" y="10628"/>
                    <a:pt x="14528" y="10798"/>
                    <a:pt x="14528" y="10798"/>
                  </a:cubicBezTo>
                  <a:cubicBezTo>
                    <a:pt x="14866" y="10399"/>
                    <a:pt x="15133" y="10261"/>
                    <a:pt x="15339" y="10261"/>
                  </a:cubicBezTo>
                  <a:cubicBezTo>
                    <a:pt x="15807" y="10261"/>
                    <a:pt x="15970" y="10967"/>
                    <a:pt x="15970" y="10967"/>
                  </a:cubicBezTo>
                  <a:cubicBezTo>
                    <a:pt x="16648" y="10035"/>
                    <a:pt x="16563" y="7887"/>
                    <a:pt x="16563" y="7887"/>
                  </a:cubicBezTo>
                  <a:cubicBezTo>
                    <a:pt x="16620" y="7830"/>
                    <a:pt x="16648" y="7774"/>
                    <a:pt x="16705" y="7717"/>
                  </a:cubicBezTo>
                  <a:cubicBezTo>
                    <a:pt x="16563" y="7717"/>
                    <a:pt x="14585" y="7632"/>
                    <a:pt x="14500" y="6219"/>
                  </a:cubicBezTo>
                  <a:cubicBezTo>
                    <a:pt x="14500" y="6219"/>
                    <a:pt x="1470" y="6134"/>
                    <a:pt x="554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700;p54"/>
            <p:cNvSpPr/>
            <p:nvPr/>
          </p:nvSpPr>
          <p:spPr>
            <a:xfrm>
              <a:off x="2318350" y="1477475"/>
              <a:ext cx="361100" cy="354750"/>
            </a:xfrm>
            <a:custGeom>
              <a:avLst/>
              <a:gdLst/>
              <a:ahLst/>
              <a:cxnLst/>
              <a:rect l="l" t="t" r="r" b="b"/>
              <a:pathLst>
                <a:path w="14444" h="14190" extrusionOk="0">
                  <a:moveTo>
                    <a:pt x="3194" y="1"/>
                  </a:moveTo>
                  <a:cubicBezTo>
                    <a:pt x="3223" y="86"/>
                    <a:pt x="3477" y="1555"/>
                    <a:pt x="3505" y="1866"/>
                  </a:cubicBezTo>
                  <a:cubicBezTo>
                    <a:pt x="3562" y="2205"/>
                    <a:pt x="3251" y="3138"/>
                    <a:pt x="2968" y="3364"/>
                  </a:cubicBezTo>
                  <a:cubicBezTo>
                    <a:pt x="2686" y="3590"/>
                    <a:pt x="2346" y="3675"/>
                    <a:pt x="2346" y="3675"/>
                  </a:cubicBezTo>
                  <a:cubicBezTo>
                    <a:pt x="2375" y="3760"/>
                    <a:pt x="2601" y="4212"/>
                    <a:pt x="2544" y="5060"/>
                  </a:cubicBezTo>
                  <a:cubicBezTo>
                    <a:pt x="2544" y="5597"/>
                    <a:pt x="2403" y="6332"/>
                    <a:pt x="2064" y="7236"/>
                  </a:cubicBezTo>
                  <a:cubicBezTo>
                    <a:pt x="2064" y="7236"/>
                    <a:pt x="1898" y="7347"/>
                    <a:pt x="1745" y="7347"/>
                  </a:cubicBezTo>
                  <a:cubicBezTo>
                    <a:pt x="1630" y="7347"/>
                    <a:pt x="1523" y="7285"/>
                    <a:pt x="1498" y="7067"/>
                  </a:cubicBezTo>
                  <a:cubicBezTo>
                    <a:pt x="1470" y="7010"/>
                    <a:pt x="1470" y="6925"/>
                    <a:pt x="1470" y="6869"/>
                  </a:cubicBezTo>
                  <a:cubicBezTo>
                    <a:pt x="1470" y="6246"/>
                    <a:pt x="997" y="5921"/>
                    <a:pt x="741" y="5921"/>
                  </a:cubicBezTo>
                  <a:cubicBezTo>
                    <a:pt x="672" y="5921"/>
                    <a:pt x="618" y="5945"/>
                    <a:pt x="594" y="5993"/>
                  </a:cubicBezTo>
                  <a:cubicBezTo>
                    <a:pt x="594" y="5993"/>
                    <a:pt x="0" y="6699"/>
                    <a:pt x="481" y="7689"/>
                  </a:cubicBezTo>
                  <a:cubicBezTo>
                    <a:pt x="961" y="8706"/>
                    <a:pt x="1385" y="8395"/>
                    <a:pt x="1301" y="9045"/>
                  </a:cubicBezTo>
                  <a:cubicBezTo>
                    <a:pt x="1265" y="9317"/>
                    <a:pt x="1422" y="9396"/>
                    <a:pt x="1618" y="9396"/>
                  </a:cubicBezTo>
                  <a:cubicBezTo>
                    <a:pt x="1889" y="9396"/>
                    <a:pt x="2233" y="9243"/>
                    <a:pt x="2233" y="9243"/>
                  </a:cubicBezTo>
                  <a:cubicBezTo>
                    <a:pt x="2936" y="11968"/>
                    <a:pt x="4112" y="14190"/>
                    <a:pt x="7372" y="14190"/>
                  </a:cubicBezTo>
                  <a:cubicBezTo>
                    <a:pt x="7393" y="14190"/>
                    <a:pt x="7413" y="14189"/>
                    <a:pt x="7434" y="14189"/>
                  </a:cubicBezTo>
                  <a:cubicBezTo>
                    <a:pt x="9695" y="14048"/>
                    <a:pt x="11334" y="12861"/>
                    <a:pt x="12324" y="10487"/>
                  </a:cubicBezTo>
                  <a:cubicBezTo>
                    <a:pt x="12352" y="10458"/>
                    <a:pt x="12352" y="10458"/>
                    <a:pt x="12352" y="10430"/>
                  </a:cubicBezTo>
                  <a:cubicBezTo>
                    <a:pt x="12380" y="10345"/>
                    <a:pt x="12437" y="10232"/>
                    <a:pt x="12465" y="10119"/>
                  </a:cubicBezTo>
                  <a:cubicBezTo>
                    <a:pt x="12606" y="9752"/>
                    <a:pt x="12719" y="9384"/>
                    <a:pt x="12832" y="8989"/>
                  </a:cubicBezTo>
                  <a:cubicBezTo>
                    <a:pt x="14443" y="8593"/>
                    <a:pt x="13398" y="7547"/>
                    <a:pt x="13878" y="7095"/>
                  </a:cubicBezTo>
                  <a:cubicBezTo>
                    <a:pt x="14359" y="6643"/>
                    <a:pt x="14274" y="5738"/>
                    <a:pt x="14274" y="5738"/>
                  </a:cubicBezTo>
                  <a:cubicBezTo>
                    <a:pt x="14274" y="5738"/>
                    <a:pt x="14111" y="5032"/>
                    <a:pt x="13643" y="5032"/>
                  </a:cubicBezTo>
                  <a:cubicBezTo>
                    <a:pt x="13437" y="5032"/>
                    <a:pt x="13170" y="5170"/>
                    <a:pt x="12832" y="5569"/>
                  </a:cubicBezTo>
                  <a:cubicBezTo>
                    <a:pt x="12832" y="5569"/>
                    <a:pt x="12069" y="5399"/>
                    <a:pt x="11447" y="2205"/>
                  </a:cubicBezTo>
                  <a:cubicBezTo>
                    <a:pt x="11447" y="2205"/>
                    <a:pt x="10548" y="2281"/>
                    <a:pt x="9355" y="2281"/>
                  </a:cubicBezTo>
                  <a:cubicBezTo>
                    <a:pt x="7640" y="2281"/>
                    <a:pt x="5317" y="2124"/>
                    <a:pt x="4184" y="135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701;p54"/>
            <p:cNvSpPr/>
            <p:nvPr/>
          </p:nvSpPr>
          <p:spPr>
            <a:xfrm>
              <a:off x="2373475" y="1708550"/>
              <a:ext cx="252975" cy="363925"/>
            </a:xfrm>
            <a:custGeom>
              <a:avLst/>
              <a:gdLst/>
              <a:ahLst/>
              <a:cxnLst/>
              <a:rect l="l" t="t" r="r" b="b"/>
              <a:pathLst>
                <a:path w="10119" h="14557" extrusionOk="0">
                  <a:moveTo>
                    <a:pt x="0" y="0"/>
                  </a:moveTo>
                  <a:cubicBezTo>
                    <a:pt x="0" y="1"/>
                    <a:pt x="820" y="4155"/>
                    <a:pt x="791" y="5285"/>
                  </a:cubicBezTo>
                  <a:cubicBezTo>
                    <a:pt x="791" y="5285"/>
                    <a:pt x="1215" y="6020"/>
                    <a:pt x="2092" y="7886"/>
                  </a:cubicBezTo>
                  <a:cubicBezTo>
                    <a:pt x="2629" y="9045"/>
                    <a:pt x="3222" y="10656"/>
                    <a:pt x="3731" y="12804"/>
                  </a:cubicBezTo>
                  <a:cubicBezTo>
                    <a:pt x="3872" y="13341"/>
                    <a:pt x="4014" y="13934"/>
                    <a:pt x="4127" y="14556"/>
                  </a:cubicBezTo>
                  <a:cubicBezTo>
                    <a:pt x="4325" y="14132"/>
                    <a:pt x="4494" y="13708"/>
                    <a:pt x="4720" y="13312"/>
                  </a:cubicBezTo>
                  <a:cubicBezTo>
                    <a:pt x="4720" y="13256"/>
                    <a:pt x="4748" y="13228"/>
                    <a:pt x="4777" y="13199"/>
                  </a:cubicBezTo>
                  <a:cubicBezTo>
                    <a:pt x="4918" y="12889"/>
                    <a:pt x="5088" y="12606"/>
                    <a:pt x="5257" y="12295"/>
                  </a:cubicBezTo>
                  <a:cubicBezTo>
                    <a:pt x="5992" y="10967"/>
                    <a:pt x="6897" y="9610"/>
                    <a:pt x="7971" y="8253"/>
                  </a:cubicBezTo>
                  <a:cubicBezTo>
                    <a:pt x="8112" y="8084"/>
                    <a:pt x="8253" y="7914"/>
                    <a:pt x="8395" y="7773"/>
                  </a:cubicBezTo>
                  <a:cubicBezTo>
                    <a:pt x="8536" y="7603"/>
                    <a:pt x="9016" y="5455"/>
                    <a:pt x="9158" y="5285"/>
                  </a:cubicBezTo>
                  <a:cubicBezTo>
                    <a:pt x="9412" y="3759"/>
                    <a:pt x="9638" y="2713"/>
                    <a:pt x="10119" y="1244"/>
                  </a:cubicBezTo>
                  <a:lnTo>
                    <a:pt x="10119" y="1244"/>
                  </a:lnTo>
                  <a:cubicBezTo>
                    <a:pt x="9723" y="2233"/>
                    <a:pt x="9186" y="2996"/>
                    <a:pt x="8564" y="3590"/>
                  </a:cubicBezTo>
                  <a:cubicBezTo>
                    <a:pt x="7660" y="4409"/>
                    <a:pt x="6557" y="4862"/>
                    <a:pt x="5229" y="4946"/>
                  </a:cubicBezTo>
                  <a:cubicBezTo>
                    <a:pt x="5208" y="4946"/>
                    <a:pt x="5188" y="4947"/>
                    <a:pt x="5167" y="4947"/>
                  </a:cubicBezTo>
                  <a:cubicBezTo>
                    <a:pt x="1907" y="4947"/>
                    <a:pt x="702" y="2725"/>
                    <a:pt x="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702;p54"/>
            <p:cNvSpPr/>
            <p:nvPr/>
          </p:nvSpPr>
          <p:spPr>
            <a:xfrm>
              <a:off x="2431400" y="1607500"/>
              <a:ext cx="17000" cy="33950"/>
            </a:xfrm>
            <a:custGeom>
              <a:avLst/>
              <a:gdLst/>
              <a:ahLst/>
              <a:cxnLst/>
              <a:rect l="l" t="t" r="r" b="b"/>
              <a:pathLst>
                <a:path w="680" h="1358" extrusionOk="0">
                  <a:moveTo>
                    <a:pt x="312" y="0"/>
                  </a:moveTo>
                  <a:cubicBezTo>
                    <a:pt x="142" y="29"/>
                    <a:pt x="1" y="311"/>
                    <a:pt x="29" y="707"/>
                  </a:cubicBezTo>
                  <a:cubicBezTo>
                    <a:pt x="29" y="1074"/>
                    <a:pt x="199" y="1357"/>
                    <a:pt x="368" y="1357"/>
                  </a:cubicBezTo>
                  <a:cubicBezTo>
                    <a:pt x="566" y="1357"/>
                    <a:pt x="679" y="1046"/>
                    <a:pt x="679" y="679"/>
                  </a:cubicBezTo>
                  <a:cubicBezTo>
                    <a:pt x="651" y="311"/>
                    <a:pt x="510" y="0"/>
                    <a:pt x="31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703;p54"/>
            <p:cNvSpPr/>
            <p:nvPr/>
          </p:nvSpPr>
          <p:spPr>
            <a:xfrm>
              <a:off x="2550125" y="1602550"/>
              <a:ext cx="16975" cy="33950"/>
            </a:xfrm>
            <a:custGeom>
              <a:avLst/>
              <a:gdLst/>
              <a:ahLst/>
              <a:cxnLst/>
              <a:rect l="l" t="t" r="r" b="b"/>
              <a:pathLst>
                <a:path w="679" h="1358" extrusionOk="0">
                  <a:moveTo>
                    <a:pt x="311" y="0"/>
                  </a:moveTo>
                  <a:cubicBezTo>
                    <a:pt x="113" y="29"/>
                    <a:pt x="0" y="340"/>
                    <a:pt x="0" y="707"/>
                  </a:cubicBezTo>
                  <a:cubicBezTo>
                    <a:pt x="28" y="1075"/>
                    <a:pt x="170" y="1357"/>
                    <a:pt x="368" y="1357"/>
                  </a:cubicBezTo>
                  <a:cubicBezTo>
                    <a:pt x="537" y="1357"/>
                    <a:pt x="678" y="1046"/>
                    <a:pt x="650" y="679"/>
                  </a:cubicBezTo>
                  <a:cubicBezTo>
                    <a:pt x="650" y="311"/>
                    <a:pt x="481" y="0"/>
                    <a:pt x="31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704;p54"/>
            <p:cNvSpPr/>
            <p:nvPr/>
          </p:nvSpPr>
          <p:spPr>
            <a:xfrm>
              <a:off x="2454900" y="1714400"/>
              <a:ext cx="105500" cy="44325"/>
            </a:xfrm>
            <a:custGeom>
              <a:avLst/>
              <a:gdLst/>
              <a:ahLst/>
              <a:cxnLst/>
              <a:rect l="l" t="t" r="r" b="b"/>
              <a:pathLst>
                <a:path w="4220" h="1773" extrusionOk="0">
                  <a:moveTo>
                    <a:pt x="3977" y="0"/>
                  </a:moveTo>
                  <a:cubicBezTo>
                    <a:pt x="3950" y="0"/>
                    <a:pt x="3922" y="6"/>
                    <a:pt x="3894" y="20"/>
                  </a:cubicBezTo>
                  <a:cubicBezTo>
                    <a:pt x="2968" y="355"/>
                    <a:pt x="2248" y="473"/>
                    <a:pt x="1694" y="473"/>
                  </a:cubicBezTo>
                  <a:cubicBezTo>
                    <a:pt x="1031" y="473"/>
                    <a:pt x="607" y="303"/>
                    <a:pt x="361" y="134"/>
                  </a:cubicBezTo>
                  <a:cubicBezTo>
                    <a:pt x="319" y="105"/>
                    <a:pt x="274" y="93"/>
                    <a:pt x="232" y="93"/>
                  </a:cubicBezTo>
                  <a:cubicBezTo>
                    <a:pt x="107" y="93"/>
                    <a:pt x="1" y="204"/>
                    <a:pt x="22" y="331"/>
                  </a:cubicBezTo>
                  <a:cubicBezTo>
                    <a:pt x="135" y="897"/>
                    <a:pt x="474" y="1773"/>
                    <a:pt x="1802" y="1773"/>
                  </a:cubicBezTo>
                  <a:cubicBezTo>
                    <a:pt x="3159" y="1773"/>
                    <a:pt x="3837" y="868"/>
                    <a:pt x="4148" y="303"/>
                  </a:cubicBezTo>
                  <a:cubicBezTo>
                    <a:pt x="4219" y="162"/>
                    <a:pt x="4113" y="0"/>
                    <a:pt x="3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705;p54"/>
            <p:cNvSpPr/>
            <p:nvPr/>
          </p:nvSpPr>
          <p:spPr>
            <a:xfrm>
              <a:off x="2373475" y="1708550"/>
              <a:ext cx="214125" cy="197150"/>
            </a:xfrm>
            <a:custGeom>
              <a:avLst/>
              <a:gdLst/>
              <a:ahLst/>
              <a:cxnLst/>
              <a:rect l="l" t="t" r="r" b="b"/>
              <a:pathLst>
                <a:path w="8565" h="7886" extrusionOk="0">
                  <a:moveTo>
                    <a:pt x="0" y="0"/>
                  </a:moveTo>
                  <a:cubicBezTo>
                    <a:pt x="0" y="1"/>
                    <a:pt x="820" y="4155"/>
                    <a:pt x="791" y="5285"/>
                  </a:cubicBezTo>
                  <a:cubicBezTo>
                    <a:pt x="791" y="5285"/>
                    <a:pt x="1215" y="6020"/>
                    <a:pt x="2092" y="7886"/>
                  </a:cubicBezTo>
                  <a:cubicBezTo>
                    <a:pt x="6783" y="7207"/>
                    <a:pt x="8564" y="3590"/>
                    <a:pt x="8564" y="3590"/>
                  </a:cubicBezTo>
                  <a:lnTo>
                    <a:pt x="8564" y="3590"/>
                  </a:lnTo>
                  <a:cubicBezTo>
                    <a:pt x="7660" y="4409"/>
                    <a:pt x="6557" y="4862"/>
                    <a:pt x="5229" y="4946"/>
                  </a:cubicBezTo>
                  <a:cubicBezTo>
                    <a:pt x="5208" y="4946"/>
                    <a:pt x="5188" y="4947"/>
                    <a:pt x="5167" y="4947"/>
                  </a:cubicBezTo>
                  <a:cubicBezTo>
                    <a:pt x="1907" y="4947"/>
                    <a:pt x="702" y="2725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706;p54"/>
            <p:cNvSpPr/>
            <p:nvPr/>
          </p:nvSpPr>
          <p:spPr>
            <a:xfrm>
              <a:off x="2412325" y="1570750"/>
              <a:ext cx="55850" cy="27575"/>
            </a:xfrm>
            <a:custGeom>
              <a:avLst/>
              <a:gdLst/>
              <a:ahLst/>
              <a:cxnLst/>
              <a:rect l="l" t="t" r="r" b="b"/>
              <a:pathLst>
                <a:path w="2234" h="1103" extrusionOk="0">
                  <a:moveTo>
                    <a:pt x="1403" y="1"/>
                  </a:moveTo>
                  <a:cubicBezTo>
                    <a:pt x="1230" y="1"/>
                    <a:pt x="1032" y="15"/>
                    <a:pt x="849" y="29"/>
                  </a:cubicBezTo>
                  <a:cubicBezTo>
                    <a:pt x="340" y="85"/>
                    <a:pt x="1" y="594"/>
                    <a:pt x="114" y="1075"/>
                  </a:cubicBezTo>
                  <a:cubicBezTo>
                    <a:pt x="114" y="1103"/>
                    <a:pt x="114" y="1103"/>
                    <a:pt x="114" y="1103"/>
                  </a:cubicBezTo>
                  <a:lnTo>
                    <a:pt x="2233" y="651"/>
                  </a:lnTo>
                  <a:cubicBezTo>
                    <a:pt x="2233" y="651"/>
                    <a:pt x="2149" y="227"/>
                    <a:pt x="1810" y="57"/>
                  </a:cubicBezTo>
                  <a:cubicBezTo>
                    <a:pt x="1725" y="15"/>
                    <a:pt x="1576" y="1"/>
                    <a:pt x="14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707;p54"/>
            <p:cNvSpPr/>
            <p:nvPr/>
          </p:nvSpPr>
          <p:spPr>
            <a:xfrm>
              <a:off x="2530325" y="1565000"/>
              <a:ext cx="55150" cy="27675"/>
            </a:xfrm>
            <a:custGeom>
              <a:avLst/>
              <a:gdLst/>
              <a:ahLst/>
              <a:cxnLst/>
              <a:rect l="l" t="t" r="r" b="b"/>
              <a:pathLst>
                <a:path w="2206" h="1107" extrusionOk="0">
                  <a:moveTo>
                    <a:pt x="851" y="1"/>
                  </a:moveTo>
                  <a:cubicBezTo>
                    <a:pt x="447" y="1"/>
                    <a:pt x="72" y="309"/>
                    <a:pt x="1" y="739"/>
                  </a:cubicBezTo>
                  <a:lnTo>
                    <a:pt x="2121" y="1107"/>
                  </a:lnTo>
                  <a:cubicBezTo>
                    <a:pt x="2121" y="1107"/>
                    <a:pt x="2205" y="683"/>
                    <a:pt x="1951" y="400"/>
                  </a:cubicBezTo>
                  <a:cubicBezTo>
                    <a:pt x="1810" y="259"/>
                    <a:pt x="1442" y="118"/>
                    <a:pt x="1075" y="33"/>
                  </a:cubicBezTo>
                  <a:cubicBezTo>
                    <a:pt x="1000" y="11"/>
                    <a:pt x="925" y="1"/>
                    <a:pt x="85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708;p54"/>
            <p:cNvSpPr/>
            <p:nvPr/>
          </p:nvSpPr>
          <p:spPr>
            <a:xfrm>
              <a:off x="2487925" y="1614550"/>
              <a:ext cx="30425" cy="82000"/>
            </a:xfrm>
            <a:custGeom>
              <a:avLst/>
              <a:gdLst/>
              <a:ahLst/>
              <a:cxnLst/>
              <a:rect l="l" t="t" r="r" b="b"/>
              <a:pathLst>
                <a:path w="1217" h="3280" extrusionOk="0">
                  <a:moveTo>
                    <a:pt x="312" y="1"/>
                  </a:moveTo>
                  <a:cubicBezTo>
                    <a:pt x="227" y="1"/>
                    <a:pt x="142" y="86"/>
                    <a:pt x="142" y="171"/>
                  </a:cubicBezTo>
                  <a:cubicBezTo>
                    <a:pt x="114" y="792"/>
                    <a:pt x="1" y="2827"/>
                    <a:pt x="57" y="3053"/>
                  </a:cubicBezTo>
                  <a:cubicBezTo>
                    <a:pt x="86" y="3138"/>
                    <a:pt x="142" y="3195"/>
                    <a:pt x="199" y="3223"/>
                  </a:cubicBezTo>
                  <a:cubicBezTo>
                    <a:pt x="284" y="3280"/>
                    <a:pt x="425" y="3280"/>
                    <a:pt x="538" y="3280"/>
                  </a:cubicBezTo>
                  <a:cubicBezTo>
                    <a:pt x="736" y="3251"/>
                    <a:pt x="962" y="3167"/>
                    <a:pt x="1075" y="3138"/>
                  </a:cubicBezTo>
                  <a:cubicBezTo>
                    <a:pt x="1160" y="3110"/>
                    <a:pt x="1216" y="2997"/>
                    <a:pt x="1188" y="2912"/>
                  </a:cubicBezTo>
                  <a:cubicBezTo>
                    <a:pt x="1168" y="2851"/>
                    <a:pt x="1103" y="2805"/>
                    <a:pt x="1037" y="2805"/>
                  </a:cubicBezTo>
                  <a:cubicBezTo>
                    <a:pt x="1011" y="2805"/>
                    <a:pt x="986" y="2812"/>
                    <a:pt x="962" y="2827"/>
                  </a:cubicBezTo>
                  <a:cubicBezTo>
                    <a:pt x="736" y="2884"/>
                    <a:pt x="510" y="2940"/>
                    <a:pt x="397" y="2940"/>
                  </a:cubicBezTo>
                  <a:cubicBezTo>
                    <a:pt x="368" y="2658"/>
                    <a:pt x="425" y="1358"/>
                    <a:pt x="481" y="199"/>
                  </a:cubicBezTo>
                  <a:cubicBezTo>
                    <a:pt x="481" y="86"/>
                    <a:pt x="425" y="1"/>
                    <a:pt x="31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709;p54"/>
            <p:cNvSpPr/>
            <p:nvPr/>
          </p:nvSpPr>
          <p:spPr>
            <a:xfrm>
              <a:off x="1996850" y="1847025"/>
              <a:ext cx="943325" cy="939500"/>
            </a:xfrm>
            <a:custGeom>
              <a:avLst/>
              <a:gdLst/>
              <a:ahLst/>
              <a:cxnLst/>
              <a:rect l="l" t="t" r="r" b="b"/>
              <a:pathLst>
                <a:path w="37733" h="37580" extrusionOk="0">
                  <a:moveTo>
                    <a:pt x="14104" y="1"/>
                  </a:moveTo>
                  <a:cubicBezTo>
                    <a:pt x="13906" y="57"/>
                    <a:pt x="13708" y="114"/>
                    <a:pt x="13539" y="142"/>
                  </a:cubicBezTo>
                  <a:cubicBezTo>
                    <a:pt x="10430" y="934"/>
                    <a:pt x="8282" y="2121"/>
                    <a:pt x="6755" y="3336"/>
                  </a:cubicBezTo>
                  <a:cubicBezTo>
                    <a:pt x="6755" y="3364"/>
                    <a:pt x="6727" y="3393"/>
                    <a:pt x="6699" y="3393"/>
                  </a:cubicBezTo>
                  <a:cubicBezTo>
                    <a:pt x="6642" y="3449"/>
                    <a:pt x="6586" y="3477"/>
                    <a:pt x="6529" y="3534"/>
                  </a:cubicBezTo>
                  <a:cubicBezTo>
                    <a:pt x="4720" y="5060"/>
                    <a:pt x="3816" y="6643"/>
                    <a:pt x="3138" y="7491"/>
                  </a:cubicBezTo>
                  <a:cubicBezTo>
                    <a:pt x="1781" y="9187"/>
                    <a:pt x="1131" y="13455"/>
                    <a:pt x="566" y="14896"/>
                  </a:cubicBezTo>
                  <a:cubicBezTo>
                    <a:pt x="0" y="16309"/>
                    <a:pt x="142" y="17892"/>
                    <a:pt x="142" y="17892"/>
                  </a:cubicBezTo>
                  <a:cubicBezTo>
                    <a:pt x="509" y="18033"/>
                    <a:pt x="877" y="18175"/>
                    <a:pt x="1272" y="18259"/>
                  </a:cubicBezTo>
                  <a:cubicBezTo>
                    <a:pt x="2205" y="18485"/>
                    <a:pt x="3229" y="18563"/>
                    <a:pt x="4205" y="18563"/>
                  </a:cubicBezTo>
                  <a:cubicBezTo>
                    <a:pt x="4943" y="18563"/>
                    <a:pt x="5654" y="18518"/>
                    <a:pt x="6275" y="18457"/>
                  </a:cubicBezTo>
                  <a:cubicBezTo>
                    <a:pt x="6869" y="18373"/>
                    <a:pt x="7406" y="18288"/>
                    <a:pt x="7801" y="18231"/>
                  </a:cubicBezTo>
                  <a:lnTo>
                    <a:pt x="8140" y="18146"/>
                  </a:lnTo>
                  <a:lnTo>
                    <a:pt x="8169" y="19503"/>
                  </a:lnTo>
                  <a:lnTo>
                    <a:pt x="8197" y="25467"/>
                  </a:lnTo>
                  <a:lnTo>
                    <a:pt x="8112" y="27163"/>
                  </a:lnTo>
                  <a:lnTo>
                    <a:pt x="7632" y="35472"/>
                  </a:lnTo>
                  <a:cubicBezTo>
                    <a:pt x="7632" y="35472"/>
                    <a:pt x="18315" y="37580"/>
                    <a:pt x="24794" y="37580"/>
                  </a:cubicBezTo>
                  <a:cubicBezTo>
                    <a:pt x="27746" y="37580"/>
                    <a:pt x="29825" y="37142"/>
                    <a:pt x="29621" y="35868"/>
                  </a:cubicBezTo>
                  <a:cubicBezTo>
                    <a:pt x="29310" y="34087"/>
                    <a:pt x="29225" y="30526"/>
                    <a:pt x="29225" y="27134"/>
                  </a:cubicBezTo>
                  <a:lnTo>
                    <a:pt x="29225" y="26880"/>
                  </a:lnTo>
                  <a:cubicBezTo>
                    <a:pt x="29225" y="23743"/>
                    <a:pt x="29282" y="20775"/>
                    <a:pt x="29338" y="19475"/>
                  </a:cubicBezTo>
                  <a:cubicBezTo>
                    <a:pt x="29338" y="19023"/>
                    <a:pt x="29338" y="18768"/>
                    <a:pt x="29338" y="18768"/>
                  </a:cubicBezTo>
                  <a:cubicBezTo>
                    <a:pt x="29338" y="18768"/>
                    <a:pt x="29678" y="18796"/>
                    <a:pt x="30186" y="18825"/>
                  </a:cubicBezTo>
                  <a:cubicBezTo>
                    <a:pt x="31232" y="18910"/>
                    <a:pt x="32985" y="19023"/>
                    <a:pt x="34285" y="19079"/>
                  </a:cubicBezTo>
                  <a:cubicBezTo>
                    <a:pt x="34935" y="19107"/>
                    <a:pt x="35444" y="19107"/>
                    <a:pt x="35754" y="19107"/>
                  </a:cubicBezTo>
                  <a:cubicBezTo>
                    <a:pt x="36094" y="19079"/>
                    <a:pt x="36404" y="19023"/>
                    <a:pt x="36659" y="18938"/>
                  </a:cubicBezTo>
                  <a:cubicBezTo>
                    <a:pt x="37337" y="18712"/>
                    <a:pt x="37733" y="18373"/>
                    <a:pt x="37733" y="18373"/>
                  </a:cubicBezTo>
                  <a:cubicBezTo>
                    <a:pt x="37733" y="18373"/>
                    <a:pt x="36998" y="13228"/>
                    <a:pt x="35330" y="8621"/>
                  </a:cubicBezTo>
                  <a:cubicBezTo>
                    <a:pt x="34228" y="5597"/>
                    <a:pt x="29904" y="2827"/>
                    <a:pt x="27106" y="1329"/>
                  </a:cubicBezTo>
                  <a:cubicBezTo>
                    <a:pt x="26795" y="1160"/>
                    <a:pt x="26484" y="990"/>
                    <a:pt x="26201" y="821"/>
                  </a:cubicBezTo>
                  <a:cubicBezTo>
                    <a:pt x="26088" y="792"/>
                    <a:pt x="26032" y="736"/>
                    <a:pt x="25947" y="707"/>
                  </a:cubicBezTo>
                  <a:cubicBezTo>
                    <a:pt x="24286" y="2793"/>
                    <a:pt x="21982" y="3811"/>
                    <a:pt x="19813" y="3811"/>
                  </a:cubicBezTo>
                  <a:cubicBezTo>
                    <a:pt x="17367" y="3811"/>
                    <a:pt x="15093" y="2517"/>
                    <a:pt x="14104" y="1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3710;p54"/>
            <p:cNvSpPr/>
            <p:nvPr/>
          </p:nvSpPr>
          <p:spPr>
            <a:xfrm>
              <a:off x="2565375" y="1882375"/>
              <a:ext cx="97125" cy="383850"/>
            </a:xfrm>
            <a:custGeom>
              <a:avLst/>
              <a:gdLst/>
              <a:ahLst/>
              <a:cxnLst/>
              <a:rect l="l" t="t" r="r" b="b"/>
              <a:pathLst>
                <a:path w="3885" h="15354" extrusionOk="0">
                  <a:moveTo>
                    <a:pt x="2245" y="0"/>
                  </a:moveTo>
                  <a:lnTo>
                    <a:pt x="2245" y="0"/>
                  </a:lnTo>
                  <a:cubicBezTo>
                    <a:pt x="2273" y="113"/>
                    <a:pt x="2019" y="1470"/>
                    <a:pt x="1962" y="2713"/>
                  </a:cubicBezTo>
                  <a:cubicBezTo>
                    <a:pt x="1877" y="3985"/>
                    <a:pt x="2132" y="7066"/>
                    <a:pt x="1651" y="8394"/>
                  </a:cubicBezTo>
                  <a:cubicBezTo>
                    <a:pt x="1199" y="9695"/>
                    <a:pt x="1142" y="11447"/>
                    <a:pt x="860" y="12436"/>
                  </a:cubicBezTo>
                  <a:cubicBezTo>
                    <a:pt x="577" y="13454"/>
                    <a:pt x="351" y="14697"/>
                    <a:pt x="125" y="14952"/>
                  </a:cubicBezTo>
                  <a:cubicBezTo>
                    <a:pt x="1" y="15076"/>
                    <a:pt x="704" y="15354"/>
                    <a:pt x="1434" y="15354"/>
                  </a:cubicBezTo>
                  <a:cubicBezTo>
                    <a:pt x="2032" y="15354"/>
                    <a:pt x="2647" y="15167"/>
                    <a:pt x="2838" y="14556"/>
                  </a:cubicBezTo>
                  <a:cubicBezTo>
                    <a:pt x="3262" y="13199"/>
                    <a:pt x="3601" y="7829"/>
                    <a:pt x="3601" y="6812"/>
                  </a:cubicBezTo>
                  <a:cubicBezTo>
                    <a:pt x="3601" y="5822"/>
                    <a:pt x="3884" y="396"/>
                    <a:pt x="3601" y="339"/>
                  </a:cubicBezTo>
                  <a:cubicBezTo>
                    <a:pt x="3319" y="283"/>
                    <a:pt x="2245" y="0"/>
                    <a:pt x="2245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3711;p54"/>
            <p:cNvSpPr/>
            <p:nvPr/>
          </p:nvSpPr>
          <p:spPr>
            <a:xfrm>
              <a:off x="2200350" y="1850575"/>
              <a:ext cx="134975" cy="633125"/>
            </a:xfrm>
            <a:custGeom>
              <a:avLst/>
              <a:gdLst/>
              <a:ahLst/>
              <a:cxnLst/>
              <a:rect l="l" t="t" r="r" b="b"/>
              <a:pathLst>
                <a:path w="5399" h="25325" extrusionOk="0">
                  <a:moveTo>
                    <a:pt x="5399" y="0"/>
                  </a:moveTo>
                  <a:lnTo>
                    <a:pt x="5399" y="0"/>
                  </a:lnTo>
                  <a:cubicBezTo>
                    <a:pt x="4212" y="1526"/>
                    <a:pt x="1527" y="14443"/>
                    <a:pt x="1527" y="14443"/>
                  </a:cubicBezTo>
                  <a:cubicBezTo>
                    <a:pt x="1423" y="13901"/>
                    <a:pt x="1367" y="11053"/>
                    <a:pt x="1208" y="11053"/>
                  </a:cubicBezTo>
                  <a:cubicBezTo>
                    <a:pt x="1193" y="11053"/>
                    <a:pt x="1177" y="11079"/>
                    <a:pt x="1159" y="11136"/>
                  </a:cubicBezTo>
                  <a:cubicBezTo>
                    <a:pt x="933" y="11786"/>
                    <a:pt x="735" y="17354"/>
                    <a:pt x="622" y="17665"/>
                  </a:cubicBezTo>
                  <a:cubicBezTo>
                    <a:pt x="481" y="17976"/>
                    <a:pt x="0" y="18033"/>
                    <a:pt x="0" y="18033"/>
                  </a:cubicBezTo>
                  <a:lnTo>
                    <a:pt x="113" y="24138"/>
                  </a:lnTo>
                  <a:lnTo>
                    <a:pt x="57" y="25325"/>
                  </a:lnTo>
                  <a:cubicBezTo>
                    <a:pt x="537" y="25042"/>
                    <a:pt x="1018" y="24760"/>
                    <a:pt x="1046" y="24703"/>
                  </a:cubicBezTo>
                  <a:cubicBezTo>
                    <a:pt x="1103" y="24590"/>
                    <a:pt x="905" y="20972"/>
                    <a:pt x="905" y="20972"/>
                  </a:cubicBezTo>
                  <a:lnTo>
                    <a:pt x="2233" y="16082"/>
                  </a:lnTo>
                  <a:lnTo>
                    <a:pt x="3703" y="11843"/>
                  </a:lnTo>
                  <a:cubicBezTo>
                    <a:pt x="3703" y="11843"/>
                    <a:pt x="5173" y="4155"/>
                    <a:pt x="5229" y="3618"/>
                  </a:cubicBezTo>
                  <a:cubicBezTo>
                    <a:pt x="5314" y="3081"/>
                    <a:pt x="5399" y="0"/>
                    <a:pt x="5399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3712;p54"/>
            <p:cNvSpPr/>
            <p:nvPr/>
          </p:nvSpPr>
          <p:spPr>
            <a:xfrm>
              <a:off x="2051250" y="1839975"/>
              <a:ext cx="835950" cy="2347350"/>
            </a:xfrm>
            <a:custGeom>
              <a:avLst/>
              <a:gdLst/>
              <a:ahLst/>
              <a:cxnLst/>
              <a:rect l="l" t="t" r="r" b="b"/>
              <a:pathLst>
                <a:path w="33438" h="93894" extrusionOk="0">
                  <a:moveTo>
                    <a:pt x="13172" y="0"/>
                  </a:moveTo>
                  <a:lnTo>
                    <a:pt x="13172" y="0"/>
                  </a:lnTo>
                  <a:cubicBezTo>
                    <a:pt x="12465" y="113"/>
                    <a:pt x="11843" y="283"/>
                    <a:pt x="11222" y="452"/>
                  </a:cubicBezTo>
                  <a:cubicBezTo>
                    <a:pt x="9921" y="5003"/>
                    <a:pt x="7660" y="15432"/>
                    <a:pt x="6784" y="19531"/>
                  </a:cubicBezTo>
                  <a:cubicBezTo>
                    <a:pt x="6643" y="20124"/>
                    <a:pt x="6191" y="22583"/>
                    <a:pt x="5964" y="24477"/>
                  </a:cubicBezTo>
                  <a:cubicBezTo>
                    <a:pt x="5851" y="25325"/>
                    <a:pt x="5738" y="26286"/>
                    <a:pt x="5597" y="27360"/>
                  </a:cubicBezTo>
                  <a:cubicBezTo>
                    <a:pt x="5597" y="27388"/>
                    <a:pt x="5597" y="27416"/>
                    <a:pt x="5597" y="27445"/>
                  </a:cubicBezTo>
                  <a:cubicBezTo>
                    <a:pt x="5540" y="27727"/>
                    <a:pt x="5512" y="28010"/>
                    <a:pt x="5484" y="28321"/>
                  </a:cubicBezTo>
                  <a:cubicBezTo>
                    <a:pt x="5456" y="28490"/>
                    <a:pt x="5427" y="28660"/>
                    <a:pt x="5399" y="28830"/>
                  </a:cubicBezTo>
                  <a:cubicBezTo>
                    <a:pt x="5371" y="29112"/>
                    <a:pt x="5343" y="29367"/>
                    <a:pt x="5314" y="29649"/>
                  </a:cubicBezTo>
                  <a:cubicBezTo>
                    <a:pt x="5314" y="29678"/>
                    <a:pt x="5286" y="29734"/>
                    <a:pt x="5286" y="29762"/>
                  </a:cubicBezTo>
                  <a:cubicBezTo>
                    <a:pt x="5286" y="29904"/>
                    <a:pt x="5258" y="30045"/>
                    <a:pt x="5258" y="30158"/>
                  </a:cubicBezTo>
                  <a:cubicBezTo>
                    <a:pt x="5201" y="30441"/>
                    <a:pt x="5173" y="30723"/>
                    <a:pt x="5145" y="31006"/>
                  </a:cubicBezTo>
                  <a:cubicBezTo>
                    <a:pt x="5116" y="31176"/>
                    <a:pt x="5088" y="31345"/>
                    <a:pt x="5088" y="31515"/>
                  </a:cubicBezTo>
                  <a:cubicBezTo>
                    <a:pt x="5060" y="31571"/>
                    <a:pt x="5060" y="31656"/>
                    <a:pt x="5060" y="31713"/>
                  </a:cubicBezTo>
                  <a:cubicBezTo>
                    <a:pt x="5032" y="31910"/>
                    <a:pt x="5003" y="32136"/>
                    <a:pt x="4975" y="32363"/>
                  </a:cubicBezTo>
                  <a:cubicBezTo>
                    <a:pt x="4975" y="32476"/>
                    <a:pt x="4947" y="32617"/>
                    <a:pt x="4919" y="32730"/>
                  </a:cubicBezTo>
                  <a:cubicBezTo>
                    <a:pt x="4919" y="32787"/>
                    <a:pt x="4919" y="32815"/>
                    <a:pt x="4919" y="32871"/>
                  </a:cubicBezTo>
                  <a:cubicBezTo>
                    <a:pt x="4890" y="33126"/>
                    <a:pt x="4834" y="33408"/>
                    <a:pt x="4806" y="33691"/>
                  </a:cubicBezTo>
                  <a:cubicBezTo>
                    <a:pt x="4806" y="33861"/>
                    <a:pt x="4777" y="34030"/>
                    <a:pt x="4749" y="34200"/>
                  </a:cubicBezTo>
                  <a:cubicBezTo>
                    <a:pt x="4721" y="34482"/>
                    <a:pt x="4693" y="34737"/>
                    <a:pt x="4664" y="34991"/>
                  </a:cubicBezTo>
                  <a:cubicBezTo>
                    <a:pt x="4664" y="35019"/>
                    <a:pt x="4636" y="35019"/>
                    <a:pt x="4636" y="35048"/>
                  </a:cubicBezTo>
                  <a:cubicBezTo>
                    <a:pt x="4636" y="35217"/>
                    <a:pt x="4608" y="35387"/>
                    <a:pt x="4579" y="35556"/>
                  </a:cubicBezTo>
                  <a:cubicBezTo>
                    <a:pt x="4551" y="35726"/>
                    <a:pt x="4551" y="35867"/>
                    <a:pt x="4523" y="36037"/>
                  </a:cubicBezTo>
                  <a:cubicBezTo>
                    <a:pt x="4438" y="36659"/>
                    <a:pt x="4382" y="37281"/>
                    <a:pt x="4297" y="37902"/>
                  </a:cubicBezTo>
                  <a:cubicBezTo>
                    <a:pt x="3336" y="45845"/>
                    <a:pt x="2262" y="54182"/>
                    <a:pt x="1640" y="57348"/>
                  </a:cubicBezTo>
                  <a:cubicBezTo>
                    <a:pt x="340" y="63764"/>
                    <a:pt x="1386" y="72809"/>
                    <a:pt x="1386" y="76426"/>
                  </a:cubicBezTo>
                  <a:cubicBezTo>
                    <a:pt x="1386" y="80072"/>
                    <a:pt x="1301" y="86262"/>
                    <a:pt x="651" y="89258"/>
                  </a:cubicBezTo>
                  <a:cubicBezTo>
                    <a:pt x="1" y="92254"/>
                    <a:pt x="2007" y="92989"/>
                    <a:pt x="2007" y="92989"/>
                  </a:cubicBezTo>
                  <a:cubicBezTo>
                    <a:pt x="3289" y="93667"/>
                    <a:pt x="4881" y="93894"/>
                    <a:pt x="6434" y="93894"/>
                  </a:cubicBezTo>
                  <a:cubicBezTo>
                    <a:pt x="9541" y="93894"/>
                    <a:pt x="12493" y="92989"/>
                    <a:pt x="12493" y="92989"/>
                  </a:cubicBezTo>
                  <a:cubicBezTo>
                    <a:pt x="12493" y="92989"/>
                    <a:pt x="12691" y="92961"/>
                    <a:pt x="12974" y="92848"/>
                  </a:cubicBezTo>
                  <a:cubicBezTo>
                    <a:pt x="13454" y="92678"/>
                    <a:pt x="14133" y="92311"/>
                    <a:pt x="14415" y="91689"/>
                  </a:cubicBezTo>
                  <a:cubicBezTo>
                    <a:pt x="14839" y="90700"/>
                    <a:pt x="13907" y="86488"/>
                    <a:pt x="13907" y="82503"/>
                  </a:cubicBezTo>
                  <a:cubicBezTo>
                    <a:pt x="13935" y="78518"/>
                    <a:pt x="14133" y="71904"/>
                    <a:pt x="14500" y="67467"/>
                  </a:cubicBezTo>
                  <a:cubicBezTo>
                    <a:pt x="14868" y="63199"/>
                    <a:pt x="16479" y="53787"/>
                    <a:pt x="16563" y="53193"/>
                  </a:cubicBezTo>
                  <a:lnTo>
                    <a:pt x="16563" y="53165"/>
                  </a:lnTo>
                  <a:cubicBezTo>
                    <a:pt x="16563" y="53165"/>
                    <a:pt x="18994" y="66421"/>
                    <a:pt x="19503" y="68993"/>
                  </a:cubicBezTo>
                  <a:cubicBezTo>
                    <a:pt x="19983" y="71537"/>
                    <a:pt x="19559" y="77444"/>
                    <a:pt x="19559" y="81599"/>
                  </a:cubicBezTo>
                  <a:cubicBezTo>
                    <a:pt x="19531" y="85725"/>
                    <a:pt x="18966" y="86856"/>
                    <a:pt x="18401" y="88778"/>
                  </a:cubicBezTo>
                  <a:cubicBezTo>
                    <a:pt x="17948" y="90304"/>
                    <a:pt x="19418" y="91830"/>
                    <a:pt x="20040" y="92396"/>
                  </a:cubicBezTo>
                  <a:cubicBezTo>
                    <a:pt x="20209" y="92537"/>
                    <a:pt x="20323" y="92622"/>
                    <a:pt x="20323" y="92622"/>
                  </a:cubicBezTo>
                  <a:cubicBezTo>
                    <a:pt x="21132" y="92904"/>
                    <a:pt x="22177" y="93010"/>
                    <a:pt x="23291" y="93010"/>
                  </a:cubicBezTo>
                  <a:cubicBezTo>
                    <a:pt x="24744" y="93010"/>
                    <a:pt x="26316" y="92830"/>
                    <a:pt x="27643" y="92622"/>
                  </a:cubicBezTo>
                  <a:cubicBezTo>
                    <a:pt x="29480" y="92339"/>
                    <a:pt x="30865" y="92000"/>
                    <a:pt x="30865" y="92000"/>
                  </a:cubicBezTo>
                  <a:cubicBezTo>
                    <a:pt x="30865" y="92000"/>
                    <a:pt x="31854" y="91576"/>
                    <a:pt x="32646" y="90587"/>
                  </a:cubicBezTo>
                  <a:cubicBezTo>
                    <a:pt x="33437" y="89597"/>
                    <a:pt x="33268" y="87958"/>
                    <a:pt x="32646" y="86177"/>
                  </a:cubicBezTo>
                  <a:cubicBezTo>
                    <a:pt x="31996" y="84369"/>
                    <a:pt x="31939" y="83097"/>
                    <a:pt x="31656" y="79253"/>
                  </a:cubicBezTo>
                  <a:cubicBezTo>
                    <a:pt x="31374" y="75409"/>
                    <a:pt x="30695" y="49406"/>
                    <a:pt x="29848" y="43499"/>
                  </a:cubicBezTo>
                  <a:cubicBezTo>
                    <a:pt x="29621" y="41944"/>
                    <a:pt x="29339" y="40079"/>
                    <a:pt x="28971" y="38072"/>
                  </a:cubicBezTo>
                  <a:cubicBezTo>
                    <a:pt x="28915" y="37705"/>
                    <a:pt x="28830" y="37309"/>
                    <a:pt x="28774" y="36913"/>
                  </a:cubicBezTo>
                  <a:cubicBezTo>
                    <a:pt x="28745" y="36772"/>
                    <a:pt x="28717" y="36602"/>
                    <a:pt x="28689" y="36461"/>
                  </a:cubicBezTo>
                  <a:cubicBezTo>
                    <a:pt x="28660" y="36320"/>
                    <a:pt x="28632" y="36178"/>
                    <a:pt x="28604" y="36065"/>
                  </a:cubicBezTo>
                  <a:cubicBezTo>
                    <a:pt x="28576" y="35896"/>
                    <a:pt x="28547" y="35754"/>
                    <a:pt x="28519" y="35585"/>
                  </a:cubicBezTo>
                  <a:cubicBezTo>
                    <a:pt x="28491" y="35415"/>
                    <a:pt x="28463" y="35246"/>
                    <a:pt x="28434" y="35076"/>
                  </a:cubicBezTo>
                  <a:cubicBezTo>
                    <a:pt x="28378" y="34793"/>
                    <a:pt x="28350" y="34511"/>
                    <a:pt x="28293" y="34228"/>
                  </a:cubicBezTo>
                  <a:cubicBezTo>
                    <a:pt x="28237" y="34058"/>
                    <a:pt x="28208" y="33889"/>
                    <a:pt x="28180" y="33719"/>
                  </a:cubicBezTo>
                  <a:cubicBezTo>
                    <a:pt x="28152" y="33493"/>
                    <a:pt x="28095" y="33239"/>
                    <a:pt x="28039" y="32984"/>
                  </a:cubicBezTo>
                  <a:cubicBezTo>
                    <a:pt x="28039" y="32956"/>
                    <a:pt x="28039" y="32928"/>
                    <a:pt x="28039" y="32900"/>
                  </a:cubicBezTo>
                  <a:cubicBezTo>
                    <a:pt x="28010" y="32730"/>
                    <a:pt x="27982" y="32560"/>
                    <a:pt x="27926" y="32391"/>
                  </a:cubicBezTo>
                  <a:cubicBezTo>
                    <a:pt x="27869" y="32108"/>
                    <a:pt x="27841" y="31826"/>
                    <a:pt x="27784" y="31543"/>
                  </a:cubicBezTo>
                  <a:cubicBezTo>
                    <a:pt x="27756" y="31373"/>
                    <a:pt x="27699" y="31204"/>
                    <a:pt x="27671" y="31034"/>
                  </a:cubicBezTo>
                  <a:cubicBezTo>
                    <a:pt x="27615" y="30752"/>
                    <a:pt x="27586" y="30469"/>
                    <a:pt x="27530" y="30215"/>
                  </a:cubicBezTo>
                  <a:cubicBezTo>
                    <a:pt x="27473" y="30017"/>
                    <a:pt x="27445" y="29847"/>
                    <a:pt x="27417" y="29678"/>
                  </a:cubicBezTo>
                  <a:cubicBezTo>
                    <a:pt x="27360" y="29395"/>
                    <a:pt x="27304" y="29140"/>
                    <a:pt x="27276" y="28858"/>
                  </a:cubicBezTo>
                  <a:cubicBezTo>
                    <a:pt x="27219" y="28688"/>
                    <a:pt x="27191" y="28519"/>
                    <a:pt x="27162" y="28349"/>
                  </a:cubicBezTo>
                  <a:cubicBezTo>
                    <a:pt x="27106" y="28038"/>
                    <a:pt x="27049" y="27756"/>
                    <a:pt x="26993" y="27473"/>
                  </a:cubicBezTo>
                  <a:cubicBezTo>
                    <a:pt x="26993" y="27416"/>
                    <a:pt x="26965" y="27360"/>
                    <a:pt x="26965" y="27303"/>
                  </a:cubicBezTo>
                  <a:cubicBezTo>
                    <a:pt x="26936" y="27247"/>
                    <a:pt x="26936" y="27162"/>
                    <a:pt x="26908" y="27077"/>
                  </a:cubicBezTo>
                  <a:cubicBezTo>
                    <a:pt x="26512" y="24986"/>
                    <a:pt x="26117" y="23064"/>
                    <a:pt x="25834" y="21537"/>
                  </a:cubicBezTo>
                  <a:cubicBezTo>
                    <a:pt x="25636" y="20548"/>
                    <a:pt x="25467" y="19220"/>
                    <a:pt x="25354" y="17722"/>
                  </a:cubicBezTo>
                  <a:cubicBezTo>
                    <a:pt x="24901" y="12210"/>
                    <a:pt x="24901" y="4296"/>
                    <a:pt x="24788" y="1526"/>
                  </a:cubicBezTo>
                  <a:cubicBezTo>
                    <a:pt x="24477" y="1357"/>
                    <a:pt x="24166" y="1187"/>
                    <a:pt x="23884" y="1046"/>
                  </a:cubicBezTo>
                  <a:cubicBezTo>
                    <a:pt x="23743" y="961"/>
                    <a:pt x="23573" y="876"/>
                    <a:pt x="23460" y="820"/>
                  </a:cubicBezTo>
                  <a:cubicBezTo>
                    <a:pt x="22838" y="481"/>
                    <a:pt x="22414" y="226"/>
                    <a:pt x="22414" y="226"/>
                  </a:cubicBezTo>
                  <a:lnTo>
                    <a:pt x="22414" y="226"/>
                  </a:lnTo>
                  <a:cubicBezTo>
                    <a:pt x="23516" y="3788"/>
                    <a:pt x="22301" y="15659"/>
                    <a:pt x="22301" y="15659"/>
                  </a:cubicBezTo>
                  <a:cubicBezTo>
                    <a:pt x="20640" y="16232"/>
                    <a:pt x="18962" y="16433"/>
                    <a:pt x="17425" y="16433"/>
                  </a:cubicBezTo>
                  <a:cubicBezTo>
                    <a:pt x="13807" y="16433"/>
                    <a:pt x="10967" y="15319"/>
                    <a:pt x="10967" y="15319"/>
                  </a:cubicBezTo>
                  <a:cubicBezTo>
                    <a:pt x="10826" y="9893"/>
                    <a:pt x="12946" y="876"/>
                    <a:pt x="13172" y="0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3713;p54"/>
            <p:cNvSpPr/>
            <p:nvPr/>
          </p:nvSpPr>
          <p:spPr>
            <a:xfrm>
              <a:off x="2751500" y="2318350"/>
              <a:ext cx="186575" cy="385100"/>
            </a:xfrm>
            <a:custGeom>
              <a:avLst/>
              <a:gdLst/>
              <a:ahLst/>
              <a:cxnLst/>
              <a:rect l="l" t="t" r="r" b="b"/>
              <a:pathLst>
                <a:path w="7463" h="15404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6472"/>
                    <a:pt x="2657" y="15404"/>
                    <a:pt x="2657" y="15404"/>
                  </a:cubicBezTo>
                  <a:lnTo>
                    <a:pt x="4834" y="14358"/>
                  </a:lnTo>
                  <a:lnTo>
                    <a:pt x="7462" y="13058"/>
                  </a:lnTo>
                  <a:cubicBezTo>
                    <a:pt x="7066" y="7857"/>
                    <a:pt x="6586" y="311"/>
                    <a:pt x="6473" y="85"/>
                  </a:cubicBezTo>
                  <a:cubicBezTo>
                    <a:pt x="6218" y="170"/>
                    <a:pt x="5908" y="254"/>
                    <a:pt x="5568" y="254"/>
                  </a:cubicBezTo>
                  <a:cubicBezTo>
                    <a:pt x="5469" y="263"/>
                    <a:pt x="5343" y="266"/>
                    <a:pt x="5195" y="266"/>
                  </a:cubicBezTo>
                  <a:cubicBezTo>
                    <a:pt x="4839" y="266"/>
                    <a:pt x="4356" y="246"/>
                    <a:pt x="3816" y="226"/>
                  </a:cubicBezTo>
                  <a:cubicBezTo>
                    <a:pt x="2544" y="170"/>
                    <a:pt x="961" y="57"/>
                    <a:pt x="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3714;p54"/>
            <p:cNvSpPr/>
            <p:nvPr/>
          </p:nvSpPr>
          <p:spPr>
            <a:xfrm>
              <a:off x="2017325" y="2302800"/>
              <a:ext cx="174575" cy="376625"/>
            </a:xfrm>
            <a:custGeom>
              <a:avLst/>
              <a:gdLst/>
              <a:ahLst/>
              <a:cxnLst/>
              <a:rect l="l" t="t" r="r" b="b"/>
              <a:pathLst>
                <a:path w="6983" h="15065" extrusionOk="0">
                  <a:moveTo>
                    <a:pt x="6982" y="0"/>
                  </a:moveTo>
                  <a:lnTo>
                    <a:pt x="6982" y="0"/>
                  </a:lnTo>
                  <a:cubicBezTo>
                    <a:pt x="6587" y="85"/>
                    <a:pt x="6050" y="142"/>
                    <a:pt x="5456" y="226"/>
                  </a:cubicBezTo>
                  <a:lnTo>
                    <a:pt x="5428" y="226"/>
                  </a:lnTo>
                  <a:cubicBezTo>
                    <a:pt x="4782" y="290"/>
                    <a:pt x="4046" y="342"/>
                    <a:pt x="3283" y="342"/>
                  </a:cubicBezTo>
                  <a:cubicBezTo>
                    <a:pt x="2341" y="342"/>
                    <a:pt x="1358" y="263"/>
                    <a:pt x="453" y="28"/>
                  </a:cubicBezTo>
                  <a:cubicBezTo>
                    <a:pt x="227" y="1470"/>
                    <a:pt x="397" y="8055"/>
                    <a:pt x="1" y="12719"/>
                  </a:cubicBezTo>
                  <a:lnTo>
                    <a:pt x="1669" y="13567"/>
                  </a:lnTo>
                  <a:lnTo>
                    <a:pt x="4665" y="15065"/>
                  </a:lnTo>
                  <a:cubicBezTo>
                    <a:pt x="4665" y="15065"/>
                    <a:pt x="6558" y="6444"/>
                    <a:pt x="6982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715;p54"/>
            <p:cNvSpPr/>
            <p:nvPr/>
          </p:nvSpPr>
          <p:spPr>
            <a:xfrm>
              <a:off x="2684375" y="2110400"/>
              <a:ext cx="169600" cy="267325"/>
            </a:xfrm>
            <a:custGeom>
              <a:avLst/>
              <a:gdLst/>
              <a:ahLst/>
              <a:cxnLst/>
              <a:rect l="l" t="t" r="r" b="b"/>
              <a:pathLst>
                <a:path w="6784" h="10693" extrusionOk="0">
                  <a:moveTo>
                    <a:pt x="1722" y="0"/>
                  </a:moveTo>
                  <a:cubicBezTo>
                    <a:pt x="1593" y="0"/>
                    <a:pt x="1361" y="419"/>
                    <a:pt x="1329" y="828"/>
                  </a:cubicBezTo>
                  <a:cubicBezTo>
                    <a:pt x="1272" y="1506"/>
                    <a:pt x="820" y="1846"/>
                    <a:pt x="990" y="2524"/>
                  </a:cubicBezTo>
                  <a:lnTo>
                    <a:pt x="990" y="2552"/>
                  </a:lnTo>
                  <a:cubicBezTo>
                    <a:pt x="961" y="2750"/>
                    <a:pt x="933" y="3004"/>
                    <a:pt x="933" y="3287"/>
                  </a:cubicBezTo>
                  <a:cubicBezTo>
                    <a:pt x="1018" y="4587"/>
                    <a:pt x="990" y="5492"/>
                    <a:pt x="566" y="6255"/>
                  </a:cubicBezTo>
                  <a:cubicBezTo>
                    <a:pt x="481" y="6396"/>
                    <a:pt x="198" y="6820"/>
                    <a:pt x="0" y="7131"/>
                  </a:cubicBezTo>
                  <a:lnTo>
                    <a:pt x="283" y="10692"/>
                  </a:lnTo>
                  <a:lnTo>
                    <a:pt x="1781" y="10692"/>
                  </a:lnTo>
                  <a:cubicBezTo>
                    <a:pt x="1781" y="10240"/>
                    <a:pt x="1837" y="8261"/>
                    <a:pt x="1837" y="8261"/>
                  </a:cubicBezTo>
                  <a:cubicBezTo>
                    <a:pt x="1837" y="8261"/>
                    <a:pt x="2177" y="8261"/>
                    <a:pt x="2685" y="8318"/>
                  </a:cubicBezTo>
                  <a:cubicBezTo>
                    <a:pt x="3731" y="8375"/>
                    <a:pt x="5484" y="8488"/>
                    <a:pt x="6784" y="8544"/>
                  </a:cubicBezTo>
                  <a:cubicBezTo>
                    <a:pt x="6784" y="8544"/>
                    <a:pt x="3844" y="7470"/>
                    <a:pt x="3307" y="5435"/>
                  </a:cubicBezTo>
                  <a:cubicBezTo>
                    <a:pt x="2798" y="3428"/>
                    <a:pt x="1385" y="2269"/>
                    <a:pt x="1724" y="828"/>
                  </a:cubicBezTo>
                  <a:cubicBezTo>
                    <a:pt x="1855" y="221"/>
                    <a:pt x="1816" y="0"/>
                    <a:pt x="172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716;p54"/>
            <p:cNvSpPr/>
            <p:nvPr/>
          </p:nvSpPr>
          <p:spPr>
            <a:xfrm>
              <a:off x="2194700" y="252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717;p54"/>
            <p:cNvSpPr/>
            <p:nvPr/>
          </p:nvSpPr>
          <p:spPr>
            <a:xfrm>
              <a:off x="1996850" y="1935350"/>
              <a:ext cx="163250" cy="376300"/>
            </a:xfrm>
            <a:custGeom>
              <a:avLst/>
              <a:gdLst/>
              <a:ahLst/>
              <a:cxnLst/>
              <a:rect l="l" t="t" r="r" b="b"/>
              <a:pathLst>
                <a:path w="6530" h="15052" extrusionOk="0">
                  <a:moveTo>
                    <a:pt x="6529" y="1"/>
                  </a:moveTo>
                  <a:cubicBezTo>
                    <a:pt x="4720" y="1555"/>
                    <a:pt x="3816" y="3110"/>
                    <a:pt x="3138" y="3958"/>
                  </a:cubicBezTo>
                  <a:cubicBezTo>
                    <a:pt x="1781" y="5682"/>
                    <a:pt x="1131" y="9950"/>
                    <a:pt x="566" y="11363"/>
                  </a:cubicBezTo>
                  <a:cubicBezTo>
                    <a:pt x="0" y="12776"/>
                    <a:pt x="142" y="14359"/>
                    <a:pt x="142" y="14359"/>
                  </a:cubicBezTo>
                  <a:cubicBezTo>
                    <a:pt x="509" y="14529"/>
                    <a:pt x="877" y="14642"/>
                    <a:pt x="1272" y="14726"/>
                  </a:cubicBezTo>
                  <a:cubicBezTo>
                    <a:pt x="2193" y="14965"/>
                    <a:pt x="3204" y="15051"/>
                    <a:pt x="4168" y="15051"/>
                  </a:cubicBezTo>
                  <a:cubicBezTo>
                    <a:pt x="4920" y="15051"/>
                    <a:pt x="5643" y="14999"/>
                    <a:pt x="6275" y="14924"/>
                  </a:cubicBezTo>
                  <a:lnTo>
                    <a:pt x="6303" y="14924"/>
                  </a:lnTo>
                  <a:cubicBezTo>
                    <a:pt x="6303" y="14924"/>
                    <a:pt x="311" y="14868"/>
                    <a:pt x="1781" y="11250"/>
                  </a:cubicBezTo>
                  <a:cubicBezTo>
                    <a:pt x="3251" y="7660"/>
                    <a:pt x="3025" y="7802"/>
                    <a:pt x="3251" y="6360"/>
                  </a:cubicBezTo>
                  <a:cubicBezTo>
                    <a:pt x="3505" y="4919"/>
                    <a:pt x="3420" y="3930"/>
                    <a:pt x="4466" y="2969"/>
                  </a:cubicBezTo>
                  <a:cubicBezTo>
                    <a:pt x="5455" y="2036"/>
                    <a:pt x="5766" y="736"/>
                    <a:pt x="652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718;p54"/>
            <p:cNvSpPr/>
            <p:nvPr/>
          </p:nvSpPr>
          <p:spPr>
            <a:xfrm>
              <a:off x="2008850" y="2303500"/>
              <a:ext cx="144875" cy="338475"/>
            </a:xfrm>
            <a:custGeom>
              <a:avLst/>
              <a:gdLst/>
              <a:ahLst/>
              <a:cxnLst/>
              <a:rect l="l" t="t" r="r" b="b"/>
              <a:pathLst>
                <a:path w="5795" h="13539" extrusionOk="0">
                  <a:moveTo>
                    <a:pt x="792" y="0"/>
                  </a:moveTo>
                  <a:cubicBezTo>
                    <a:pt x="566" y="1442"/>
                    <a:pt x="736" y="8027"/>
                    <a:pt x="340" y="12691"/>
                  </a:cubicBezTo>
                  <a:lnTo>
                    <a:pt x="2008" y="13539"/>
                  </a:lnTo>
                  <a:cubicBezTo>
                    <a:pt x="3138" y="12917"/>
                    <a:pt x="4269" y="12295"/>
                    <a:pt x="4269" y="12295"/>
                  </a:cubicBezTo>
                  <a:cubicBezTo>
                    <a:pt x="1" y="2884"/>
                    <a:pt x="5795" y="198"/>
                    <a:pt x="5795" y="198"/>
                  </a:cubicBezTo>
                  <a:lnTo>
                    <a:pt x="5795" y="198"/>
                  </a:lnTo>
                  <a:cubicBezTo>
                    <a:pt x="5137" y="262"/>
                    <a:pt x="4394" y="314"/>
                    <a:pt x="3626" y="314"/>
                  </a:cubicBezTo>
                  <a:cubicBezTo>
                    <a:pt x="2680" y="314"/>
                    <a:pt x="1697" y="235"/>
                    <a:pt x="79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719;p54"/>
            <p:cNvSpPr/>
            <p:nvPr/>
          </p:nvSpPr>
          <p:spPr>
            <a:xfrm>
              <a:off x="2054775" y="2700725"/>
              <a:ext cx="741275" cy="1488400"/>
            </a:xfrm>
            <a:custGeom>
              <a:avLst/>
              <a:gdLst/>
              <a:ahLst/>
              <a:cxnLst/>
              <a:rect l="l" t="t" r="r" b="b"/>
              <a:pathLst>
                <a:path w="29651" h="59536" extrusionOk="0">
                  <a:moveTo>
                    <a:pt x="15334" y="1"/>
                  </a:moveTo>
                  <a:cubicBezTo>
                    <a:pt x="11477" y="1"/>
                    <a:pt x="7265" y="81"/>
                    <a:pt x="7265" y="81"/>
                  </a:cubicBezTo>
                  <a:cubicBezTo>
                    <a:pt x="7265" y="81"/>
                    <a:pt x="6219" y="307"/>
                    <a:pt x="4636" y="646"/>
                  </a:cubicBezTo>
                  <a:cubicBezTo>
                    <a:pt x="3591" y="9351"/>
                    <a:pt x="2347" y="19442"/>
                    <a:pt x="1612" y="23003"/>
                  </a:cubicBezTo>
                  <a:cubicBezTo>
                    <a:pt x="340" y="29391"/>
                    <a:pt x="1386" y="38463"/>
                    <a:pt x="1386" y="42081"/>
                  </a:cubicBezTo>
                  <a:cubicBezTo>
                    <a:pt x="1386" y="45727"/>
                    <a:pt x="1301" y="51917"/>
                    <a:pt x="651" y="54913"/>
                  </a:cubicBezTo>
                  <a:cubicBezTo>
                    <a:pt x="1" y="57909"/>
                    <a:pt x="2008" y="58644"/>
                    <a:pt x="2008" y="58644"/>
                  </a:cubicBezTo>
                  <a:cubicBezTo>
                    <a:pt x="3289" y="59313"/>
                    <a:pt x="4878" y="59536"/>
                    <a:pt x="6427" y="59536"/>
                  </a:cubicBezTo>
                  <a:cubicBezTo>
                    <a:pt x="9526" y="59536"/>
                    <a:pt x="12465" y="58644"/>
                    <a:pt x="12465" y="58644"/>
                  </a:cubicBezTo>
                  <a:cubicBezTo>
                    <a:pt x="12465" y="58644"/>
                    <a:pt x="12692" y="58616"/>
                    <a:pt x="12974" y="58503"/>
                  </a:cubicBezTo>
                  <a:cubicBezTo>
                    <a:pt x="4919" y="57005"/>
                    <a:pt x="6134" y="55987"/>
                    <a:pt x="5004" y="52482"/>
                  </a:cubicBezTo>
                  <a:cubicBezTo>
                    <a:pt x="3873" y="49006"/>
                    <a:pt x="3647" y="46349"/>
                    <a:pt x="4523" y="41375"/>
                  </a:cubicBezTo>
                  <a:cubicBezTo>
                    <a:pt x="5371" y="36400"/>
                    <a:pt x="5032" y="29984"/>
                    <a:pt x="6163" y="27836"/>
                  </a:cubicBezTo>
                  <a:cubicBezTo>
                    <a:pt x="7321" y="25716"/>
                    <a:pt x="5908" y="19809"/>
                    <a:pt x="7548" y="10680"/>
                  </a:cubicBezTo>
                  <a:cubicBezTo>
                    <a:pt x="8732" y="4106"/>
                    <a:pt x="14000" y="3136"/>
                    <a:pt x="17815" y="3136"/>
                  </a:cubicBezTo>
                  <a:cubicBezTo>
                    <a:pt x="19282" y="3136"/>
                    <a:pt x="20533" y="3279"/>
                    <a:pt x="21256" y="3303"/>
                  </a:cubicBezTo>
                  <a:cubicBezTo>
                    <a:pt x="21355" y="3306"/>
                    <a:pt x="21458" y="3307"/>
                    <a:pt x="21566" y="3307"/>
                  </a:cubicBezTo>
                  <a:cubicBezTo>
                    <a:pt x="23632" y="3307"/>
                    <a:pt x="27135" y="2810"/>
                    <a:pt x="28774" y="2568"/>
                  </a:cubicBezTo>
                  <a:cubicBezTo>
                    <a:pt x="29254" y="2483"/>
                    <a:pt x="29593" y="2455"/>
                    <a:pt x="29650" y="2455"/>
                  </a:cubicBezTo>
                  <a:cubicBezTo>
                    <a:pt x="29650" y="2455"/>
                    <a:pt x="29283" y="2314"/>
                    <a:pt x="28689" y="2116"/>
                  </a:cubicBezTo>
                  <a:cubicBezTo>
                    <a:pt x="26880" y="1494"/>
                    <a:pt x="23036" y="250"/>
                    <a:pt x="20747" y="109"/>
                  </a:cubicBezTo>
                  <a:cubicBezTo>
                    <a:pt x="19627" y="27"/>
                    <a:pt x="17538" y="1"/>
                    <a:pt x="153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720;p54"/>
            <p:cNvSpPr/>
            <p:nvPr/>
          </p:nvSpPr>
          <p:spPr>
            <a:xfrm>
              <a:off x="2751500" y="2318350"/>
              <a:ext cx="120850" cy="385100"/>
            </a:xfrm>
            <a:custGeom>
              <a:avLst/>
              <a:gdLst/>
              <a:ahLst/>
              <a:cxnLst/>
              <a:rect l="l" t="t" r="r" b="b"/>
              <a:pathLst>
                <a:path w="4834" h="15404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6472"/>
                    <a:pt x="2657" y="15404"/>
                    <a:pt x="2657" y="15404"/>
                  </a:cubicBezTo>
                  <a:lnTo>
                    <a:pt x="4834" y="14358"/>
                  </a:lnTo>
                  <a:cubicBezTo>
                    <a:pt x="4664" y="13708"/>
                    <a:pt x="4410" y="12917"/>
                    <a:pt x="4070" y="11984"/>
                  </a:cubicBezTo>
                  <a:cubicBezTo>
                    <a:pt x="566" y="2148"/>
                    <a:pt x="3816" y="226"/>
                    <a:pt x="3816" y="226"/>
                  </a:cubicBezTo>
                  <a:cubicBezTo>
                    <a:pt x="2544" y="170"/>
                    <a:pt x="961" y="57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721;p54"/>
            <p:cNvSpPr/>
            <p:nvPr/>
          </p:nvSpPr>
          <p:spPr>
            <a:xfrm>
              <a:off x="2466025" y="2938875"/>
              <a:ext cx="279850" cy="1228500"/>
            </a:xfrm>
            <a:custGeom>
              <a:avLst/>
              <a:gdLst/>
              <a:ahLst/>
              <a:cxnLst/>
              <a:rect l="l" t="t" r="r" b="b"/>
              <a:pathLst>
                <a:path w="11194" h="49140" extrusionOk="0">
                  <a:moveTo>
                    <a:pt x="1775" y="0"/>
                  </a:moveTo>
                  <a:cubicBezTo>
                    <a:pt x="1598" y="0"/>
                    <a:pt x="1414" y="355"/>
                    <a:pt x="1414" y="1210"/>
                  </a:cubicBezTo>
                  <a:cubicBezTo>
                    <a:pt x="1414" y="2878"/>
                    <a:pt x="1" y="9011"/>
                    <a:pt x="114" y="9294"/>
                  </a:cubicBezTo>
                  <a:cubicBezTo>
                    <a:pt x="114" y="9294"/>
                    <a:pt x="2544" y="22550"/>
                    <a:pt x="3025" y="25093"/>
                  </a:cubicBezTo>
                  <a:cubicBezTo>
                    <a:pt x="3534" y="27665"/>
                    <a:pt x="3081" y="33573"/>
                    <a:pt x="3081" y="37699"/>
                  </a:cubicBezTo>
                  <a:cubicBezTo>
                    <a:pt x="3081" y="41854"/>
                    <a:pt x="2516" y="42985"/>
                    <a:pt x="1951" y="44907"/>
                  </a:cubicBezTo>
                  <a:cubicBezTo>
                    <a:pt x="1499" y="46433"/>
                    <a:pt x="2968" y="47959"/>
                    <a:pt x="3590" y="48524"/>
                  </a:cubicBezTo>
                  <a:cubicBezTo>
                    <a:pt x="3760" y="48666"/>
                    <a:pt x="3845" y="48750"/>
                    <a:pt x="3845" y="48750"/>
                  </a:cubicBezTo>
                  <a:cubicBezTo>
                    <a:pt x="4667" y="49033"/>
                    <a:pt x="5718" y="49139"/>
                    <a:pt x="6837" y="49139"/>
                  </a:cubicBezTo>
                  <a:cubicBezTo>
                    <a:pt x="8294" y="49139"/>
                    <a:pt x="9866" y="48958"/>
                    <a:pt x="11193" y="48750"/>
                  </a:cubicBezTo>
                  <a:cubicBezTo>
                    <a:pt x="6982" y="48185"/>
                    <a:pt x="6869" y="42306"/>
                    <a:pt x="5738" y="39367"/>
                  </a:cubicBezTo>
                  <a:cubicBezTo>
                    <a:pt x="4608" y="36427"/>
                    <a:pt x="5314" y="31622"/>
                    <a:pt x="5540" y="26083"/>
                  </a:cubicBezTo>
                  <a:cubicBezTo>
                    <a:pt x="5767" y="20515"/>
                    <a:pt x="5710" y="19073"/>
                    <a:pt x="4071" y="14947"/>
                  </a:cubicBezTo>
                  <a:cubicBezTo>
                    <a:pt x="2403" y="10848"/>
                    <a:pt x="2149" y="10622"/>
                    <a:pt x="2092" y="8446"/>
                  </a:cubicBezTo>
                  <a:cubicBezTo>
                    <a:pt x="2036" y="6241"/>
                    <a:pt x="2092" y="1804"/>
                    <a:pt x="2092" y="786"/>
                  </a:cubicBezTo>
                  <a:cubicBezTo>
                    <a:pt x="2092" y="299"/>
                    <a:pt x="1937" y="0"/>
                    <a:pt x="177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22;p54"/>
            <p:cNvSpPr/>
            <p:nvPr/>
          </p:nvSpPr>
          <p:spPr>
            <a:xfrm>
              <a:off x="2263225" y="2238500"/>
              <a:ext cx="40300" cy="41000"/>
            </a:xfrm>
            <a:custGeom>
              <a:avLst/>
              <a:gdLst/>
              <a:ahLst/>
              <a:cxnLst/>
              <a:rect l="l" t="t" r="r" b="b"/>
              <a:pathLst>
                <a:path w="1612" h="1640" extrusionOk="0">
                  <a:moveTo>
                    <a:pt x="821" y="0"/>
                  </a:moveTo>
                  <a:cubicBezTo>
                    <a:pt x="368" y="0"/>
                    <a:pt x="1" y="368"/>
                    <a:pt x="1" y="820"/>
                  </a:cubicBezTo>
                  <a:cubicBezTo>
                    <a:pt x="1" y="1272"/>
                    <a:pt x="368" y="1639"/>
                    <a:pt x="821" y="1639"/>
                  </a:cubicBezTo>
                  <a:cubicBezTo>
                    <a:pt x="1245" y="1639"/>
                    <a:pt x="1612" y="1272"/>
                    <a:pt x="1612" y="820"/>
                  </a:cubicBezTo>
                  <a:cubicBezTo>
                    <a:pt x="1612" y="368"/>
                    <a:pt x="1273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723;p54"/>
            <p:cNvSpPr/>
            <p:nvPr/>
          </p:nvSpPr>
          <p:spPr>
            <a:xfrm>
              <a:off x="2622900" y="2239200"/>
              <a:ext cx="41000" cy="40300"/>
            </a:xfrm>
            <a:custGeom>
              <a:avLst/>
              <a:gdLst/>
              <a:ahLst/>
              <a:cxnLst/>
              <a:rect l="l" t="t" r="r" b="b"/>
              <a:pathLst>
                <a:path w="1640" h="1612" extrusionOk="0">
                  <a:moveTo>
                    <a:pt x="820" y="0"/>
                  </a:moveTo>
                  <a:cubicBezTo>
                    <a:pt x="368" y="0"/>
                    <a:pt x="0" y="368"/>
                    <a:pt x="0" y="820"/>
                  </a:cubicBezTo>
                  <a:cubicBezTo>
                    <a:pt x="0" y="1244"/>
                    <a:pt x="368" y="1611"/>
                    <a:pt x="820" y="1611"/>
                  </a:cubicBezTo>
                  <a:cubicBezTo>
                    <a:pt x="1272" y="1611"/>
                    <a:pt x="1640" y="1272"/>
                    <a:pt x="1640" y="820"/>
                  </a:cubicBezTo>
                  <a:cubicBezTo>
                    <a:pt x="1640" y="368"/>
                    <a:pt x="1272" y="0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724;p54"/>
            <p:cNvSpPr/>
            <p:nvPr/>
          </p:nvSpPr>
          <p:spPr>
            <a:xfrm>
              <a:off x="2349450" y="1837150"/>
              <a:ext cx="296075" cy="105175"/>
            </a:xfrm>
            <a:custGeom>
              <a:avLst/>
              <a:gdLst/>
              <a:ahLst/>
              <a:cxnLst/>
              <a:rect l="l" t="t" r="r" b="b"/>
              <a:pathLst>
                <a:path w="11843" h="4207" extrusionOk="0">
                  <a:moveTo>
                    <a:pt x="1752" y="0"/>
                  </a:moveTo>
                  <a:cubicBezTo>
                    <a:pt x="1752" y="0"/>
                    <a:pt x="1752" y="0"/>
                    <a:pt x="1724" y="28"/>
                  </a:cubicBezTo>
                  <a:cubicBezTo>
                    <a:pt x="1668" y="28"/>
                    <a:pt x="1583" y="28"/>
                    <a:pt x="1498" y="57"/>
                  </a:cubicBezTo>
                  <a:cubicBezTo>
                    <a:pt x="1470" y="57"/>
                    <a:pt x="1413" y="57"/>
                    <a:pt x="1385" y="85"/>
                  </a:cubicBezTo>
                  <a:cubicBezTo>
                    <a:pt x="933" y="170"/>
                    <a:pt x="424" y="283"/>
                    <a:pt x="0" y="396"/>
                  </a:cubicBezTo>
                  <a:cubicBezTo>
                    <a:pt x="989" y="2912"/>
                    <a:pt x="3263" y="4206"/>
                    <a:pt x="5709" y="4206"/>
                  </a:cubicBezTo>
                  <a:cubicBezTo>
                    <a:pt x="7878" y="4206"/>
                    <a:pt x="10182" y="3188"/>
                    <a:pt x="11843" y="1102"/>
                  </a:cubicBezTo>
                  <a:cubicBezTo>
                    <a:pt x="11758" y="1046"/>
                    <a:pt x="11701" y="1018"/>
                    <a:pt x="11645" y="989"/>
                  </a:cubicBezTo>
                  <a:cubicBezTo>
                    <a:pt x="11051" y="650"/>
                    <a:pt x="10599" y="424"/>
                    <a:pt x="10599" y="424"/>
                  </a:cubicBezTo>
                  <a:cubicBezTo>
                    <a:pt x="10317" y="255"/>
                    <a:pt x="10119" y="141"/>
                    <a:pt x="10119" y="141"/>
                  </a:cubicBezTo>
                  <a:cubicBezTo>
                    <a:pt x="9159" y="1631"/>
                    <a:pt x="7500" y="2467"/>
                    <a:pt x="5827" y="2467"/>
                  </a:cubicBezTo>
                  <a:cubicBezTo>
                    <a:pt x="5628" y="2467"/>
                    <a:pt x="5428" y="2455"/>
                    <a:pt x="5229" y="2431"/>
                  </a:cubicBezTo>
                  <a:cubicBezTo>
                    <a:pt x="3872" y="2261"/>
                    <a:pt x="2600" y="1498"/>
                    <a:pt x="1752" y="28"/>
                  </a:cubicBezTo>
                  <a:cubicBezTo>
                    <a:pt x="1752" y="28"/>
                    <a:pt x="1752" y="28"/>
                    <a:pt x="175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3725;p54"/>
            <p:cNvSpPr/>
            <p:nvPr/>
          </p:nvSpPr>
          <p:spPr>
            <a:xfrm>
              <a:off x="2095775" y="2526075"/>
              <a:ext cx="747600" cy="215550"/>
            </a:xfrm>
            <a:custGeom>
              <a:avLst/>
              <a:gdLst/>
              <a:ahLst/>
              <a:cxnLst/>
              <a:rect l="l" t="t" r="r" b="b"/>
              <a:pathLst>
                <a:path w="29904" h="8622" extrusionOk="0">
                  <a:moveTo>
                    <a:pt x="0" y="1"/>
                  </a:moveTo>
                  <a:lnTo>
                    <a:pt x="0" y="8565"/>
                  </a:lnTo>
                  <a:lnTo>
                    <a:pt x="29904" y="8621"/>
                  </a:lnTo>
                  <a:lnTo>
                    <a:pt x="2990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3726;p54"/>
            <p:cNvSpPr/>
            <p:nvPr/>
          </p:nvSpPr>
          <p:spPr>
            <a:xfrm>
              <a:off x="2095775" y="2547275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1"/>
                  </a:moveTo>
                  <a:lnTo>
                    <a:pt x="0" y="538"/>
                  </a:lnTo>
                  <a:lnTo>
                    <a:pt x="29904" y="566"/>
                  </a:lnTo>
                  <a:lnTo>
                    <a:pt x="29904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3727;p54"/>
            <p:cNvSpPr/>
            <p:nvPr/>
          </p:nvSpPr>
          <p:spPr>
            <a:xfrm>
              <a:off x="2095775" y="2581200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09"/>
                  </a:lnTo>
                  <a:lnTo>
                    <a:pt x="29904" y="566"/>
                  </a:lnTo>
                  <a:lnTo>
                    <a:pt x="2990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3728;p54"/>
            <p:cNvSpPr/>
            <p:nvPr/>
          </p:nvSpPr>
          <p:spPr>
            <a:xfrm>
              <a:off x="2095775" y="2615100"/>
              <a:ext cx="747600" cy="13450"/>
            </a:xfrm>
            <a:custGeom>
              <a:avLst/>
              <a:gdLst/>
              <a:ahLst/>
              <a:cxnLst/>
              <a:rect l="l" t="t" r="r" b="b"/>
              <a:pathLst>
                <a:path w="29904" h="538" extrusionOk="0">
                  <a:moveTo>
                    <a:pt x="0" y="1"/>
                  </a:moveTo>
                  <a:lnTo>
                    <a:pt x="0" y="510"/>
                  </a:lnTo>
                  <a:lnTo>
                    <a:pt x="29904" y="538"/>
                  </a:lnTo>
                  <a:lnTo>
                    <a:pt x="2990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3729;p54"/>
            <p:cNvSpPr/>
            <p:nvPr/>
          </p:nvSpPr>
          <p:spPr>
            <a:xfrm>
              <a:off x="2095775" y="2648325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37"/>
                  </a:lnTo>
                  <a:lnTo>
                    <a:pt x="29904" y="566"/>
                  </a:lnTo>
                  <a:lnTo>
                    <a:pt x="2990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3730;p54"/>
            <p:cNvSpPr/>
            <p:nvPr/>
          </p:nvSpPr>
          <p:spPr>
            <a:xfrm>
              <a:off x="2095775" y="2682250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09"/>
                  </a:lnTo>
                  <a:lnTo>
                    <a:pt x="29904" y="565"/>
                  </a:lnTo>
                  <a:lnTo>
                    <a:pt x="2990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3731;p54"/>
            <p:cNvSpPr/>
            <p:nvPr/>
          </p:nvSpPr>
          <p:spPr>
            <a:xfrm>
              <a:off x="2095775" y="2715450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37"/>
                  </a:lnTo>
                  <a:lnTo>
                    <a:pt x="29904" y="566"/>
                  </a:lnTo>
                  <a:lnTo>
                    <a:pt x="2990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3732;p54"/>
            <p:cNvSpPr/>
            <p:nvPr/>
          </p:nvSpPr>
          <p:spPr>
            <a:xfrm>
              <a:off x="2095775" y="2581200"/>
              <a:ext cx="183025" cy="206350"/>
            </a:xfrm>
            <a:custGeom>
              <a:avLst/>
              <a:gdLst/>
              <a:ahLst/>
              <a:cxnLst/>
              <a:rect l="l" t="t" r="r" b="b"/>
              <a:pathLst>
                <a:path w="7321" h="8254" extrusionOk="0">
                  <a:moveTo>
                    <a:pt x="3986" y="0"/>
                  </a:moveTo>
                  <a:cubicBezTo>
                    <a:pt x="3844" y="0"/>
                    <a:pt x="3703" y="29"/>
                    <a:pt x="3505" y="113"/>
                  </a:cubicBezTo>
                  <a:cubicBezTo>
                    <a:pt x="3307" y="170"/>
                    <a:pt x="3081" y="255"/>
                    <a:pt x="2827" y="396"/>
                  </a:cubicBezTo>
                  <a:cubicBezTo>
                    <a:pt x="2685" y="452"/>
                    <a:pt x="2544" y="481"/>
                    <a:pt x="2431" y="509"/>
                  </a:cubicBezTo>
                  <a:cubicBezTo>
                    <a:pt x="2224" y="566"/>
                    <a:pt x="2038" y="581"/>
                    <a:pt x="1854" y="581"/>
                  </a:cubicBezTo>
                  <a:cubicBezTo>
                    <a:pt x="1624" y="581"/>
                    <a:pt x="1395" y="557"/>
                    <a:pt x="1127" y="557"/>
                  </a:cubicBezTo>
                  <a:cubicBezTo>
                    <a:pt x="967" y="557"/>
                    <a:pt x="792" y="566"/>
                    <a:pt x="594" y="594"/>
                  </a:cubicBezTo>
                  <a:cubicBezTo>
                    <a:pt x="481" y="622"/>
                    <a:pt x="339" y="622"/>
                    <a:pt x="198" y="650"/>
                  </a:cubicBezTo>
                  <a:lnTo>
                    <a:pt x="170" y="650"/>
                  </a:lnTo>
                  <a:cubicBezTo>
                    <a:pt x="113" y="679"/>
                    <a:pt x="57" y="679"/>
                    <a:pt x="0" y="707"/>
                  </a:cubicBezTo>
                  <a:lnTo>
                    <a:pt x="0" y="6360"/>
                  </a:lnTo>
                  <a:lnTo>
                    <a:pt x="2742" y="6388"/>
                  </a:lnTo>
                  <a:cubicBezTo>
                    <a:pt x="2657" y="7010"/>
                    <a:pt x="2601" y="7632"/>
                    <a:pt x="2516" y="8253"/>
                  </a:cubicBezTo>
                  <a:cubicBezTo>
                    <a:pt x="3025" y="8253"/>
                    <a:pt x="3477" y="8225"/>
                    <a:pt x="3816" y="8140"/>
                  </a:cubicBezTo>
                  <a:cubicBezTo>
                    <a:pt x="4833" y="7829"/>
                    <a:pt x="6077" y="7038"/>
                    <a:pt x="6727" y="6388"/>
                  </a:cubicBezTo>
                  <a:cubicBezTo>
                    <a:pt x="6868" y="6247"/>
                    <a:pt x="6982" y="6105"/>
                    <a:pt x="7038" y="5992"/>
                  </a:cubicBezTo>
                  <a:lnTo>
                    <a:pt x="7066" y="5992"/>
                  </a:lnTo>
                  <a:cubicBezTo>
                    <a:pt x="7066" y="5964"/>
                    <a:pt x="7095" y="5936"/>
                    <a:pt x="7095" y="5907"/>
                  </a:cubicBezTo>
                  <a:cubicBezTo>
                    <a:pt x="7151" y="5851"/>
                    <a:pt x="7151" y="5794"/>
                    <a:pt x="7179" y="5738"/>
                  </a:cubicBezTo>
                  <a:cubicBezTo>
                    <a:pt x="7208" y="5653"/>
                    <a:pt x="7236" y="5512"/>
                    <a:pt x="7264" y="5399"/>
                  </a:cubicBezTo>
                  <a:cubicBezTo>
                    <a:pt x="7321" y="5144"/>
                    <a:pt x="7321" y="4862"/>
                    <a:pt x="7292" y="4579"/>
                  </a:cubicBezTo>
                  <a:cubicBezTo>
                    <a:pt x="7292" y="4381"/>
                    <a:pt x="7264" y="4212"/>
                    <a:pt x="7179" y="4042"/>
                  </a:cubicBezTo>
                  <a:cubicBezTo>
                    <a:pt x="7095" y="3759"/>
                    <a:pt x="6925" y="3533"/>
                    <a:pt x="6671" y="3420"/>
                  </a:cubicBezTo>
                  <a:cubicBezTo>
                    <a:pt x="6501" y="3335"/>
                    <a:pt x="6049" y="3251"/>
                    <a:pt x="5512" y="3222"/>
                  </a:cubicBezTo>
                  <a:cubicBezTo>
                    <a:pt x="4805" y="3166"/>
                    <a:pt x="3929" y="3138"/>
                    <a:pt x="3138" y="3081"/>
                  </a:cubicBezTo>
                  <a:cubicBezTo>
                    <a:pt x="2318" y="3053"/>
                    <a:pt x="1583" y="2996"/>
                    <a:pt x="1329" y="2883"/>
                  </a:cubicBezTo>
                  <a:lnTo>
                    <a:pt x="1357" y="2883"/>
                  </a:lnTo>
                  <a:cubicBezTo>
                    <a:pt x="1414" y="2855"/>
                    <a:pt x="1611" y="2798"/>
                    <a:pt x="1866" y="2685"/>
                  </a:cubicBezTo>
                  <a:cubicBezTo>
                    <a:pt x="2233" y="2544"/>
                    <a:pt x="2770" y="2346"/>
                    <a:pt x="3279" y="2064"/>
                  </a:cubicBezTo>
                  <a:cubicBezTo>
                    <a:pt x="3392" y="2007"/>
                    <a:pt x="3477" y="1922"/>
                    <a:pt x="3590" y="1866"/>
                  </a:cubicBezTo>
                  <a:cubicBezTo>
                    <a:pt x="3844" y="1696"/>
                    <a:pt x="4070" y="1555"/>
                    <a:pt x="4212" y="1357"/>
                  </a:cubicBezTo>
                  <a:cubicBezTo>
                    <a:pt x="4296" y="1300"/>
                    <a:pt x="4353" y="1216"/>
                    <a:pt x="4410" y="1131"/>
                  </a:cubicBezTo>
                  <a:cubicBezTo>
                    <a:pt x="4410" y="1131"/>
                    <a:pt x="4749" y="876"/>
                    <a:pt x="4636" y="537"/>
                  </a:cubicBezTo>
                  <a:cubicBezTo>
                    <a:pt x="4636" y="452"/>
                    <a:pt x="4579" y="368"/>
                    <a:pt x="4523" y="311"/>
                  </a:cubicBezTo>
                  <a:cubicBezTo>
                    <a:pt x="4381" y="85"/>
                    <a:pt x="4212" y="0"/>
                    <a:pt x="39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3733;p54"/>
            <p:cNvSpPr/>
            <p:nvPr/>
          </p:nvSpPr>
          <p:spPr>
            <a:xfrm>
              <a:off x="2676600" y="2586175"/>
              <a:ext cx="166775" cy="205600"/>
            </a:xfrm>
            <a:custGeom>
              <a:avLst/>
              <a:gdLst/>
              <a:ahLst/>
              <a:cxnLst/>
              <a:rect l="l" t="t" r="r" b="b"/>
              <a:pathLst>
                <a:path w="6671" h="8224" extrusionOk="0">
                  <a:moveTo>
                    <a:pt x="3352" y="1"/>
                  </a:moveTo>
                  <a:cubicBezTo>
                    <a:pt x="3134" y="1"/>
                    <a:pt x="2958" y="85"/>
                    <a:pt x="2799" y="282"/>
                  </a:cubicBezTo>
                  <a:cubicBezTo>
                    <a:pt x="2799" y="310"/>
                    <a:pt x="2799" y="338"/>
                    <a:pt x="2770" y="338"/>
                  </a:cubicBezTo>
                  <a:cubicBezTo>
                    <a:pt x="2742" y="395"/>
                    <a:pt x="2742" y="423"/>
                    <a:pt x="2714" y="480"/>
                  </a:cubicBezTo>
                  <a:cubicBezTo>
                    <a:pt x="2572" y="875"/>
                    <a:pt x="2940" y="1130"/>
                    <a:pt x="2940" y="1130"/>
                  </a:cubicBezTo>
                  <a:cubicBezTo>
                    <a:pt x="2940" y="1158"/>
                    <a:pt x="2968" y="1158"/>
                    <a:pt x="2968" y="1186"/>
                  </a:cubicBezTo>
                  <a:cubicBezTo>
                    <a:pt x="3109" y="1356"/>
                    <a:pt x="3279" y="1525"/>
                    <a:pt x="3505" y="1695"/>
                  </a:cubicBezTo>
                  <a:cubicBezTo>
                    <a:pt x="3957" y="2034"/>
                    <a:pt x="4579" y="2317"/>
                    <a:pt x="5060" y="2543"/>
                  </a:cubicBezTo>
                  <a:cubicBezTo>
                    <a:pt x="5597" y="2741"/>
                    <a:pt x="6021" y="2882"/>
                    <a:pt x="6021" y="2882"/>
                  </a:cubicBezTo>
                  <a:cubicBezTo>
                    <a:pt x="5964" y="2910"/>
                    <a:pt x="5908" y="2910"/>
                    <a:pt x="5851" y="2939"/>
                  </a:cubicBezTo>
                  <a:lnTo>
                    <a:pt x="5823" y="2939"/>
                  </a:lnTo>
                  <a:cubicBezTo>
                    <a:pt x="5597" y="2995"/>
                    <a:pt x="5286" y="3023"/>
                    <a:pt x="4890" y="3052"/>
                  </a:cubicBezTo>
                  <a:lnTo>
                    <a:pt x="4805" y="3052"/>
                  </a:lnTo>
                  <a:cubicBezTo>
                    <a:pt x="4268" y="3080"/>
                    <a:pt x="3646" y="3108"/>
                    <a:pt x="3025" y="3136"/>
                  </a:cubicBezTo>
                  <a:cubicBezTo>
                    <a:pt x="1979" y="3193"/>
                    <a:pt x="990" y="3249"/>
                    <a:pt x="650" y="3419"/>
                  </a:cubicBezTo>
                  <a:cubicBezTo>
                    <a:pt x="453" y="3504"/>
                    <a:pt x="311" y="3673"/>
                    <a:pt x="227" y="3871"/>
                  </a:cubicBezTo>
                  <a:cubicBezTo>
                    <a:pt x="142" y="4013"/>
                    <a:pt x="85" y="4210"/>
                    <a:pt x="57" y="4380"/>
                  </a:cubicBezTo>
                  <a:cubicBezTo>
                    <a:pt x="57" y="4380"/>
                    <a:pt x="57" y="4408"/>
                    <a:pt x="57" y="4408"/>
                  </a:cubicBezTo>
                  <a:cubicBezTo>
                    <a:pt x="0" y="4663"/>
                    <a:pt x="29" y="4945"/>
                    <a:pt x="57" y="5228"/>
                  </a:cubicBezTo>
                  <a:cubicBezTo>
                    <a:pt x="57" y="5398"/>
                    <a:pt x="113" y="5595"/>
                    <a:pt x="142" y="5737"/>
                  </a:cubicBezTo>
                  <a:cubicBezTo>
                    <a:pt x="198" y="5878"/>
                    <a:pt x="283" y="6019"/>
                    <a:pt x="453" y="6217"/>
                  </a:cubicBezTo>
                  <a:cubicBezTo>
                    <a:pt x="1046" y="6896"/>
                    <a:pt x="2431" y="7800"/>
                    <a:pt x="3505" y="8139"/>
                  </a:cubicBezTo>
                  <a:cubicBezTo>
                    <a:pt x="3646" y="8167"/>
                    <a:pt x="3788" y="8196"/>
                    <a:pt x="3957" y="8224"/>
                  </a:cubicBezTo>
                  <a:cubicBezTo>
                    <a:pt x="3901" y="7857"/>
                    <a:pt x="3816" y="7461"/>
                    <a:pt x="3760" y="7065"/>
                  </a:cubicBezTo>
                  <a:cubicBezTo>
                    <a:pt x="3731" y="6924"/>
                    <a:pt x="3703" y="6754"/>
                    <a:pt x="3675" y="6613"/>
                  </a:cubicBezTo>
                  <a:cubicBezTo>
                    <a:pt x="3646" y="6472"/>
                    <a:pt x="3618" y="6359"/>
                    <a:pt x="3590" y="6217"/>
                  </a:cubicBezTo>
                  <a:lnTo>
                    <a:pt x="6671" y="6217"/>
                  </a:lnTo>
                  <a:lnTo>
                    <a:pt x="6671" y="593"/>
                  </a:lnTo>
                  <a:cubicBezTo>
                    <a:pt x="6503" y="571"/>
                    <a:pt x="6352" y="564"/>
                    <a:pt x="6212" y="564"/>
                  </a:cubicBezTo>
                  <a:cubicBezTo>
                    <a:pt x="5936" y="564"/>
                    <a:pt x="5701" y="591"/>
                    <a:pt x="5459" y="591"/>
                  </a:cubicBezTo>
                  <a:cubicBezTo>
                    <a:pt x="5179" y="591"/>
                    <a:pt x="4891" y="554"/>
                    <a:pt x="4523" y="395"/>
                  </a:cubicBezTo>
                  <a:cubicBezTo>
                    <a:pt x="4494" y="367"/>
                    <a:pt x="4494" y="367"/>
                    <a:pt x="4466" y="367"/>
                  </a:cubicBezTo>
                  <a:cubicBezTo>
                    <a:pt x="3987" y="143"/>
                    <a:pt x="3634" y="1"/>
                    <a:pt x="33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3734;p54"/>
            <p:cNvSpPr/>
            <p:nvPr/>
          </p:nvSpPr>
          <p:spPr>
            <a:xfrm>
              <a:off x="2697100" y="2576925"/>
              <a:ext cx="263575" cy="206575"/>
            </a:xfrm>
            <a:custGeom>
              <a:avLst/>
              <a:gdLst/>
              <a:ahLst/>
              <a:cxnLst/>
              <a:rect l="l" t="t" r="r" b="b"/>
              <a:pathLst>
                <a:path w="10543" h="8263" extrusionOk="0">
                  <a:moveTo>
                    <a:pt x="3371" y="0"/>
                  </a:moveTo>
                  <a:cubicBezTo>
                    <a:pt x="3155" y="0"/>
                    <a:pt x="2981" y="82"/>
                    <a:pt x="2826" y="284"/>
                  </a:cubicBezTo>
                  <a:cubicBezTo>
                    <a:pt x="2798" y="341"/>
                    <a:pt x="2742" y="397"/>
                    <a:pt x="2742" y="454"/>
                  </a:cubicBezTo>
                  <a:cubicBezTo>
                    <a:pt x="2600" y="850"/>
                    <a:pt x="2968" y="1132"/>
                    <a:pt x="2968" y="1132"/>
                  </a:cubicBezTo>
                  <a:cubicBezTo>
                    <a:pt x="3590" y="2121"/>
                    <a:pt x="6020" y="2885"/>
                    <a:pt x="6020" y="2885"/>
                  </a:cubicBezTo>
                  <a:cubicBezTo>
                    <a:pt x="5992" y="2885"/>
                    <a:pt x="5936" y="2913"/>
                    <a:pt x="5879" y="2941"/>
                  </a:cubicBezTo>
                  <a:lnTo>
                    <a:pt x="5851" y="2941"/>
                  </a:lnTo>
                  <a:cubicBezTo>
                    <a:pt x="5625" y="2969"/>
                    <a:pt x="5285" y="3026"/>
                    <a:pt x="4918" y="3054"/>
                  </a:cubicBezTo>
                  <a:lnTo>
                    <a:pt x="4833" y="3054"/>
                  </a:lnTo>
                  <a:cubicBezTo>
                    <a:pt x="3363" y="3139"/>
                    <a:pt x="1187" y="3139"/>
                    <a:pt x="678" y="3422"/>
                  </a:cubicBezTo>
                  <a:cubicBezTo>
                    <a:pt x="311" y="3591"/>
                    <a:pt x="141" y="3959"/>
                    <a:pt x="85" y="4411"/>
                  </a:cubicBezTo>
                  <a:cubicBezTo>
                    <a:pt x="0" y="4863"/>
                    <a:pt x="57" y="5400"/>
                    <a:pt x="170" y="5739"/>
                  </a:cubicBezTo>
                  <a:cubicBezTo>
                    <a:pt x="396" y="6418"/>
                    <a:pt x="2176" y="7718"/>
                    <a:pt x="3533" y="8142"/>
                  </a:cubicBezTo>
                  <a:cubicBezTo>
                    <a:pt x="3824" y="8228"/>
                    <a:pt x="4212" y="8262"/>
                    <a:pt x="4640" y="8262"/>
                  </a:cubicBezTo>
                  <a:cubicBezTo>
                    <a:pt x="6172" y="8262"/>
                    <a:pt x="8225" y="7831"/>
                    <a:pt x="8225" y="7831"/>
                  </a:cubicBezTo>
                  <a:cubicBezTo>
                    <a:pt x="8337" y="7932"/>
                    <a:pt x="8492" y="7979"/>
                    <a:pt x="8660" y="7979"/>
                  </a:cubicBezTo>
                  <a:cubicBezTo>
                    <a:pt x="8959" y="7979"/>
                    <a:pt x="9298" y="7830"/>
                    <a:pt x="9497" y="7576"/>
                  </a:cubicBezTo>
                  <a:cubicBezTo>
                    <a:pt x="9553" y="7520"/>
                    <a:pt x="9582" y="7463"/>
                    <a:pt x="9610" y="7407"/>
                  </a:cubicBezTo>
                  <a:cubicBezTo>
                    <a:pt x="10119" y="6729"/>
                    <a:pt x="10458" y="6078"/>
                    <a:pt x="10514" y="4948"/>
                  </a:cubicBezTo>
                  <a:cubicBezTo>
                    <a:pt x="10543" y="3733"/>
                    <a:pt x="10119" y="2178"/>
                    <a:pt x="9638" y="1641"/>
                  </a:cubicBezTo>
                  <a:cubicBezTo>
                    <a:pt x="9186" y="1132"/>
                    <a:pt x="7716" y="737"/>
                    <a:pt x="6755" y="595"/>
                  </a:cubicBezTo>
                  <a:cubicBezTo>
                    <a:pt x="6574" y="573"/>
                    <a:pt x="6414" y="566"/>
                    <a:pt x="6266" y="566"/>
                  </a:cubicBezTo>
                  <a:cubicBezTo>
                    <a:pt x="6000" y="566"/>
                    <a:pt x="5775" y="589"/>
                    <a:pt x="5548" y="589"/>
                  </a:cubicBezTo>
                  <a:cubicBezTo>
                    <a:pt x="5251" y="589"/>
                    <a:pt x="4951" y="550"/>
                    <a:pt x="4551" y="369"/>
                  </a:cubicBezTo>
                  <a:cubicBezTo>
                    <a:pt x="4043" y="156"/>
                    <a:pt x="3668" y="0"/>
                    <a:pt x="3371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3735;p54"/>
            <p:cNvSpPr/>
            <p:nvPr/>
          </p:nvSpPr>
          <p:spPr>
            <a:xfrm>
              <a:off x="1992600" y="2576200"/>
              <a:ext cx="262175" cy="206250"/>
            </a:xfrm>
            <a:custGeom>
              <a:avLst/>
              <a:gdLst/>
              <a:ahLst/>
              <a:cxnLst/>
              <a:rect l="l" t="t" r="r" b="b"/>
              <a:pathLst>
                <a:path w="10487" h="8250" extrusionOk="0">
                  <a:moveTo>
                    <a:pt x="7059" y="1"/>
                  </a:moveTo>
                  <a:cubicBezTo>
                    <a:pt x="6762" y="1"/>
                    <a:pt x="6387" y="157"/>
                    <a:pt x="5880" y="370"/>
                  </a:cubicBezTo>
                  <a:cubicBezTo>
                    <a:pt x="5498" y="542"/>
                    <a:pt x="5208" y="580"/>
                    <a:pt x="4922" y="580"/>
                  </a:cubicBezTo>
                  <a:cubicBezTo>
                    <a:pt x="4693" y="580"/>
                    <a:pt x="4468" y="556"/>
                    <a:pt x="4201" y="556"/>
                  </a:cubicBezTo>
                  <a:cubicBezTo>
                    <a:pt x="4036" y="556"/>
                    <a:pt x="3854" y="565"/>
                    <a:pt x="3647" y="596"/>
                  </a:cubicBezTo>
                  <a:cubicBezTo>
                    <a:pt x="3534" y="596"/>
                    <a:pt x="3392" y="624"/>
                    <a:pt x="3251" y="652"/>
                  </a:cubicBezTo>
                  <a:cubicBezTo>
                    <a:pt x="2318" y="822"/>
                    <a:pt x="1188" y="1189"/>
                    <a:pt x="764" y="1642"/>
                  </a:cubicBezTo>
                  <a:cubicBezTo>
                    <a:pt x="283" y="2179"/>
                    <a:pt x="1" y="3479"/>
                    <a:pt x="57" y="4722"/>
                  </a:cubicBezTo>
                  <a:cubicBezTo>
                    <a:pt x="114" y="5938"/>
                    <a:pt x="933" y="7040"/>
                    <a:pt x="905" y="7549"/>
                  </a:cubicBezTo>
                  <a:cubicBezTo>
                    <a:pt x="888" y="7857"/>
                    <a:pt x="1243" y="7988"/>
                    <a:pt x="1595" y="7988"/>
                  </a:cubicBezTo>
                  <a:cubicBezTo>
                    <a:pt x="1825" y="7988"/>
                    <a:pt x="2054" y="7932"/>
                    <a:pt x="2177" y="7832"/>
                  </a:cubicBezTo>
                  <a:cubicBezTo>
                    <a:pt x="2177" y="7832"/>
                    <a:pt x="4167" y="8250"/>
                    <a:pt x="5703" y="8250"/>
                  </a:cubicBezTo>
                  <a:cubicBezTo>
                    <a:pt x="6164" y="8250"/>
                    <a:pt x="6584" y="8212"/>
                    <a:pt x="6897" y="8114"/>
                  </a:cubicBezTo>
                  <a:cubicBezTo>
                    <a:pt x="8084" y="7775"/>
                    <a:pt x="9639" y="6701"/>
                    <a:pt x="10119" y="5994"/>
                  </a:cubicBezTo>
                  <a:cubicBezTo>
                    <a:pt x="10176" y="5910"/>
                    <a:pt x="10204" y="5825"/>
                    <a:pt x="10232" y="5740"/>
                  </a:cubicBezTo>
                  <a:cubicBezTo>
                    <a:pt x="10458" y="5062"/>
                    <a:pt x="10487" y="3762"/>
                    <a:pt x="9752" y="3422"/>
                  </a:cubicBezTo>
                  <a:cubicBezTo>
                    <a:pt x="9017" y="3055"/>
                    <a:pt x="5088" y="3168"/>
                    <a:pt x="4382" y="2885"/>
                  </a:cubicBezTo>
                  <a:cubicBezTo>
                    <a:pt x="4382" y="2885"/>
                    <a:pt x="4410" y="2857"/>
                    <a:pt x="4410" y="2857"/>
                  </a:cubicBezTo>
                  <a:cubicBezTo>
                    <a:pt x="4693" y="2772"/>
                    <a:pt x="6841" y="2066"/>
                    <a:pt x="7462" y="1133"/>
                  </a:cubicBezTo>
                  <a:cubicBezTo>
                    <a:pt x="7462" y="1133"/>
                    <a:pt x="7943" y="766"/>
                    <a:pt x="7604" y="285"/>
                  </a:cubicBezTo>
                  <a:cubicBezTo>
                    <a:pt x="7449" y="83"/>
                    <a:pt x="7275" y="1"/>
                    <a:pt x="7059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3736;p54"/>
            <p:cNvSpPr/>
            <p:nvPr/>
          </p:nvSpPr>
          <p:spPr>
            <a:xfrm>
              <a:off x="2697200" y="2687175"/>
              <a:ext cx="240150" cy="96325"/>
            </a:xfrm>
            <a:custGeom>
              <a:avLst/>
              <a:gdLst/>
              <a:ahLst/>
              <a:cxnLst/>
              <a:rect l="l" t="t" r="r" b="b"/>
              <a:pathLst>
                <a:path w="9606" h="3853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8"/>
                    <a:pt x="74" y="26"/>
                    <a:pt x="72" y="53"/>
                  </a:cubicBezTo>
                  <a:lnTo>
                    <a:pt x="72" y="53"/>
                  </a:lnTo>
                  <a:cubicBezTo>
                    <a:pt x="75" y="36"/>
                    <a:pt x="78" y="18"/>
                    <a:pt x="81" y="1"/>
                  </a:cubicBezTo>
                  <a:close/>
                  <a:moveTo>
                    <a:pt x="72" y="53"/>
                  </a:moveTo>
                  <a:cubicBezTo>
                    <a:pt x="0" y="494"/>
                    <a:pt x="57" y="1003"/>
                    <a:pt x="166" y="1329"/>
                  </a:cubicBezTo>
                  <a:cubicBezTo>
                    <a:pt x="392" y="2008"/>
                    <a:pt x="2172" y="3308"/>
                    <a:pt x="3529" y="3732"/>
                  </a:cubicBezTo>
                  <a:cubicBezTo>
                    <a:pt x="3820" y="3818"/>
                    <a:pt x="4208" y="3852"/>
                    <a:pt x="4636" y="3852"/>
                  </a:cubicBezTo>
                  <a:cubicBezTo>
                    <a:pt x="6168" y="3852"/>
                    <a:pt x="8221" y="3421"/>
                    <a:pt x="8221" y="3421"/>
                  </a:cubicBezTo>
                  <a:cubicBezTo>
                    <a:pt x="8333" y="3522"/>
                    <a:pt x="8488" y="3569"/>
                    <a:pt x="8656" y="3569"/>
                  </a:cubicBezTo>
                  <a:cubicBezTo>
                    <a:pt x="8955" y="3569"/>
                    <a:pt x="9294" y="3420"/>
                    <a:pt x="9493" y="3166"/>
                  </a:cubicBezTo>
                  <a:cubicBezTo>
                    <a:pt x="9549" y="3110"/>
                    <a:pt x="9578" y="3053"/>
                    <a:pt x="9606" y="2997"/>
                  </a:cubicBezTo>
                  <a:lnTo>
                    <a:pt x="9606" y="2997"/>
                  </a:lnTo>
                  <a:cubicBezTo>
                    <a:pt x="9581" y="2998"/>
                    <a:pt x="9556" y="2998"/>
                    <a:pt x="9532" y="2998"/>
                  </a:cubicBezTo>
                  <a:cubicBezTo>
                    <a:pt x="8519" y="2998"/>
                    <a:pt x="8249" y="2432"/>
                    <a:pt x="8249" y="2432"/>
                  </a:cubicBezTo>
                  <a:cubicBezTo>
                    <a:pt x="7767" y="2512"/>
                    <a:pt x="5761" y="2745"/>
                    <a:pt x="4663" y="2745"/>
                  </a:cubicBezTo>
                  <a:cubicBezTo>
                    <a:pt x="4602" y="2745"/>
                    <a:pt x="4545" y="2744"/>
                    <a:pt x="4490" y="2742"/>
                  </a:cubicBezTo>
                  <a:cubicBezTo>
                    <a:pt x="3444" y="2714"/>
                    <a:pt x="1438" y="1923"/>
                    <a:pt x="731" y="1386"/>
                  </a:cubicBezTo>
                  <a:cubicBezTo>
                    <a:pt x="113" y="891"/>
                    <a:pt x="57" y="245"/>
                    <a:pt x="72" y="53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3737;p54"/>
            <p:cNvSpPr/>
            <p:nvPr/>
          </p:nvSpPr>
          <p:spPr>
            <a:xfrm>
              <a:off x="2762100" y="2588250"/>
              <a:ext cx="133575" cy="62225"/>
            </a:xfrm>
            <a:custGeom>
              <a:avLst/>
              <a:gdLst/>
              <a:ahLst/>
              <a:cxnLst/>
              <a:rect l="l" t="t" r="r" b="b"/>
              <a:pathLst>
                <a:path w="5343" h="2489" extrusionOk="0">
                  <a:moveTo>
                    <a:pt x="142" y="1"/>
                  </a:moveTo>
                  <a:lnTo>
                    <a:pt x="142" y="1"/>
                  </a:lnTo>
                  <a:cubicBezTo>
                    <a:pt x="0" y="397"/>
                    <a:pt x="368" y="679"/>
                    <a:pt x="368" y="679"/>
                  </a:cubicBezTo>
                  <a:cubicBezTo>
                    <a:pt x="990" y="1668"/>
                    <a:pt x="3420" y="2432"/>
                    <a:pt x="3420" y="2432"/>
                  </a:cubicBezTo>
                  <a:cubicBezTo>
                    <a:pt x="3392" y="2460"/>
                    <a:pt x="3336" y="2460"/>
                    <a:pt x="3279" y="2488"/>
                  </a:cubicBezTo>
                  <a:cubicBezTo>
                    <a:pt x="4183" y="2375"/>
                    <a:pt x="5342" y="2205"/>
                    <a:pt x="5088" y="2149"/>
                  </a:cubicBezTo>
                  <a:cubicBezTo>
                    <a:pt x="4664" y="2064"/>
                    <a:pt x="3957" y="1668"/>
                    <a:pt x="3307" y="1471"/>
                  </a:cubicBezTo>
                  <a:cubicBezTo>
                    <a:pt x="2657" y="1273"/>
                    <a:pt x="1838" y="1047"/>
                    <a:pt x="1244" y="934"/>
                  </a:cubicBezTo>
                  <a:cubicBezTo>
                    <a:pt x="650" y="792"/>
                    <a:pt x="142" y="1"/>
                    <a:pt x="142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3738;p54"/>
            <p:cNvSpPr/>
            <p:nvPr/>
          </p:nvSpPr>
          <p:spPr>
            <a:xfrm>
              <a:off x="1992600" y="2592500"/>
              <a:ext cx="253000" cy="189950"/>
            </a:xfrm>
            <a:custGeom>
              <a:avLst/>
              <a:gdLst/>
              <a:ahLst/>
              <a:cxnLst/>
              <a:rect l="l" t="t" r="r" b="b"/>
              <a:pathLst>
                <a:path w="10120" h="7598" extrusionOk="0">
                  <a:moveTo>
                    <a:pt x="3251" y="0"/>
                  </a:moveTo>
                  <a:cubicBezTo>
                    <a:pt x="2318" y="170"/>
                    <a:pt x="1188" y="537"/>
                    <a:pt x="764" y="990"/>
                  </a:cubicBezTo>
                  <a:cubicBezTo>
                    <a:pt x="283" y="1527"/>
                    <a:pt x="1" y="2827"/>
                    <a:pt x="57" y="4070"/>
                  </a:cubicBezTo>
                  <a:cubicBezTo>
                    <a:pt x="114" y="5286"/>
                    <a:pt x="933" y="6388"/>
                    <a:pt x="905" y="6897"/>
                  </a:cubicBezTo>
                  <a:cubicBezTo>
                    <a:pt x="888" y="7205"/>
                    <a:pt x="1243" y="7336"/>
                    <a:pt x="1595" y="7336"/>
                  </a:cubicBezTo>
                  <a:cubicBezTo>
                    <a:pt x="1825" y="7336"/>
                    <a:pt x="2054" y="7280"/>
                    <a:pt x="2177" y="7180"/>
                  </a:cubicBezTo>
                  <a:cubicBezTo>
                    <a:pt x="2177" y="7180"/>
                    <a:pt x="4167" y="7598"/>
                    <a:pt x="5703" y="7598"/>
                  </a:cubicBezTo>
                  <a:cubicBezTo>
                    <a:pt x="6164" y="7598"/>
                    <a:pt x="6584" y="7560"/>
                    <a:pt x="6897" y="7462"/>
                  </a:cubicBezTo>
                  <a:cubicBezTo>
                    <a:pt x="8084" y="7123"/>
                    <a:pt x="9639" y="6049"/>
                    <a:pt x="10119" y="5342"/>
                  </a:cubicBezTo>
                  <a:lnTo>
                    <a:pt x="10119" y="5342"/>
                  </a:lnTo>
                  <a:cubicBezTo>
                    <a:pt x="9815" y="5545"/>
                    <a:pt x="7875" y="7134"/>
                    <a:pt x="5439" y="7134"/>
                  </a:cubicBezTo>
                  <a:cubicBezTo>
                    <a:pt x="5159" y="7134"/>
                    <a:pt x="4871" y="7113"/>
                    <a:pt x="4580" y="7066"/>
                  </a:cubicBezTo>
                  <a:cubicBezTo>
                    <a:pt x="1725" y="6643"/>
                    <a:pt x="1386" y="5088"/>
                    <a:pt x="1160" y="3110"/>
                  </a:cubicBezTo>
                  <a:cubicBezTo>
                    <a:pt x="905" y="1159"/>
                    <a:pt x="3251" y="1"/>
                    <a:pt x="3251" y="0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3739;p54"/>
            <p:cNvSpPr/>
            <p:nvPr/>
          </p:nvSpPr>
          <p:spPr>
            <a:xfrm>
              <a:off x="2074575" y="2604500"/>
              <a:ext cx="104600" cy="43150"/>
            </a:xfrm>
            <a:custGeom>
              <a:avLst/>
              <a:gdLst/>
              <a:ahLst/>
              <a:cxnLst/>
              <a:rect l="l" t="t" r="r" b="b"/>
              <a:pathLst>
                <a:path w="4184" h="1726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099" y="86"/>
                    <a:pt x="3364" y="651"/>
                    <a:pt x="2714" y="679"/>
                  </a:cubicBezTo>
                  <a:cubicBezTo>
                    <a:pt x="2035" y="736"/>
                    <a:pt x="1470" y="821"/>
                    <a:pt x="961" y="1018"/>
                  </a:cubicBezTo>
                  <a:cubicBezTo>
                    <a:pt x="453" y="1216"/>
                    <a:pt x="198" y="1442"/>
                    <a:pt x="57" y="1499"/>
                  </a:cubicBezTo>
                  <a:cubicBezTo>
                    <a:pt x="0" y="1527"/>
                    <a:pt x="453" y="1640"/>
                    <a:pt x="1131" y="1725"/>
                  </a:cubicBezTo>
                  <a:cubicBezTo>
                    <a:pt x="1414" y="1640"/>
                    <a:pt x="3562" y="934"/>
                    <a:pt x="418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" name="Google Shape;2396;p45"/>
          <p:cNvGrpSpPr/>
          <p:nvPr/>
        </p:nvGrpSpPr>
        <p:grpSpPr>
          <a:xfrm flipH="1">
            <a:off x="2435225" y="2310130"/>
            <a:ext cx="952500" cy="2192655"/>
            <a:chOff x="5370830" y="1277298"/>
            <a:chExt cx="1726521" cy="3721474"/>
          </a:xfrm>
        </p:grpSpPr>
        <p:sp>
          <p:nvSpPr>
            <p:cNvPr id="57" name="Google Shape;2397;p45"/>
            <p:cNvSpPr/>
            <p:nvPr/>
          </p:nvSpPr>
          <p:spPr>
            <a:xfrm flipH="1">
              <a:off x="5370830" y="4868305"/>
              <a:ext cx="1597609" cy="130467"/>
            </a:xfrm>
            <a:custGeom>
              <a:avLst/>
              <a:gdLst/>
              <a:ahLst/>
              <a:cxnLst/>
              <a:rect l="l" t="t" r="r" b="b"/>
              <a:pathLst>
                <a:path w="46167" h="3771" extrusionOk="0">
                  <a:moveTo>
                    <a:pt x="23084" y="1"/>
                  </a:moveTo>
                  <a:cubicBezTo>
                    <a:pt x="10341" y="1"/>
                    <a:pt x="1" y="835"/>
                    <a:pt x="1" y="1869"/>
                  </a:cubicBezTo>
                  <a:cubicBezTo>
                    <a:pt x="1" y="2903"/>
                    <a:pt x="10341" y="3770"/>
                    <a:pt x="23084" y="3770"/>
                  </a:cubicBezTo>
                  <a:cubicBezTo>
                    <a:pt x="35826" y="3770"/>
                    <a:pt x="46167" y="2903"/>
                    <a:pt x="46167" y="1869"/>
                  </a:cubicBezTo>
                  <a:cubicBezTo>
                    <a:pt x="46167" y="835"/>
                    <a:pt x="35826" y="1"/>
                    <a:pt x="23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8" name="Google Shape;2398;p45"/>
            <p:cNvGrpSpPr/>
            <p:nvPr/>
          </p:nvGrpSpPr>
          <p:grpSpPr>
            <a:xfrm>
              <a:off x="5552672" y="1277298"/>
              <a:ext cx="1544679" cy="3665399"/>
              <a:chOff x="-2250950" y="-1155625"/>
              <a:chExt cx="1388975" cy="3295925"/>
            </a:xfrm>
          </p:grpSpPr>
          <p:sp>
            <p:nvSpPr>
              <p:cNvPr id="59" name="Google Shape;2399;p45"/>
              <p:cNvSpPr/>
              <p:nvPr/>
            </p:nvSpPr>
            <p:spPr>
              <a:xfrm>
                <a:off x="-1494475" y="-523425"/>
                <a:ext cx="508875" cy="1018450"/>
              </a:xfrm>
              <a:custGeom>
                <a:avLst/>
                <a:gdLst/>
                <a:ahLst/>
                <a:cxnLst/>
                <a:rect l="l" t="t" r="r" b="b"/>
                <a:pathLst>
                  <a:path w="20355" h="40738" extrusionOk="0">
                    <a:moveTo>
                      <a:pt x="3724" y="0"/>
                    </a:moveTo>
                    <a:cubicBezTo>
                      <a:pt x="3450" y="0"/>
                      <a:pt x="3171" y="32"/>
                      <a:pt x="2893" y="99"/>
                    </a:cubicBezTo>
                    <a:cubicBezTo>
                      <a:pt x="1120" y="550"/>
                      <a:pt x="1" y="2276"/>
                      <a:pt x="281" y="4049"/>
                    </a:cubicBezTo>
                    <a:lnTo>
                      <a:pt x="327" y="4375"/>
                    </a:lnTo>
                    <a:lnTo>
                      <a:pt x="389" y="4686"/>
                    </a:lnTo>
                    <a:lnTo>
                      <a:pt x="483" y="5292"/>
                    </a:lnTo>
                    <a:cubicBezTo>
                      <a:pt x="560" y="5697"/>
                      <a:pt x="638" y="6101"/>
                      <a:pt x="716" y="6505"/>
                    </a:cubicBezTo>
                    <a:cubicBezTo>
                      <a:pt x="887" y="7298"/>
                      <a:pt x="1058" y="8091"/>
                      <a:pt x="1245" y="8884"/>
                    </a:cubicBezTo>
                    <a:lnTo>
                      <a:pt x="1385" y="9475"/>
                    </a:lnTo>
                    <a:lnTo>
                      <a:pt x="1524" y="10066"/>
                    </a:lnTo>
                    <a:cubicBezTo>
                      <a:pt x="1633" y="10470"/>
                      <a:pt x="1727" y="10859"/>
                      <a:pt x="1835" y="11248"/>
                    </a:cubicBezTo>
                    <a:cubicBezTo>
                      <a:pt x="1929" y="11637"/>
                      <a:pt x="2038" y="12041"/>
                      <a:pt x="2146" y="12430"/>
                    </a:cubicBezTo>
                    <a:cubicBezTo>
                      <a:pt x="2255" y="12818"/>
                      <a:pt x="2364" y="13207"/>
                      <a:pt x="2489" y="13611"/>
                    </a:cubicBezTo>
                    <a:cubicBezTo>
                      <a:pt x="3406" y="16737"/>
                      <a:pt x="4494" y="19846"/>
                      <a:pt x="5894" y="22910"/>
                    </a:cubicBezTo>
                    <a:cubicBezTo>
                      <a:pt x="6065" y="23283"/>
                      <a:pt x="6251" y="23672"/>
                      <a:pt x="6438" y="24045"/>
                    </a:cubicBezTo>
                    <a:lnTo>
                      <a:pt x="6500" y="24185"/>
                    </a:lnTo>
                    <a:lnTo>
                      <a:pt x="6578" y="24325"/>
                    </a:lnTo>
                    <a:lnTo>
                      <a:pt x="6702" y="24589"/>
                    </a:lnTo>
                    <a:lnTo>
                      <a:pt x="6982" y="25133"/>
                    </a:lnTo>
                    <a:cubicBezTo>
                      <a:pt x="7340" y="25848"/>
                      <a:pt x="7713" y="26564"/>
                      <a:pt x="8086" y="27279"/>
                    </a:cubicBezTo>
                    <a:cubicBezTo>
                      <a:pt x="8833" y="28694"/>
                      <a:pt x="9610" y="30078"/>
                      <a:pt x="10388" y="31477"/>
                    </a:cubicBezTo>
                    <a:cubicBezTo>
                      <a:pt x="11181" y="32861"/>
                      <a:pt x="11989" y="34229"/>
                      <a:pt x="12813" y="35582"/>
                    </a:cubicBezTo>
                    <a:cubicBezTo>
                      <a:pt x="13233" y="36266"/>
                      <a:pt x="13653" y="36935"/>
                      <a:pt x="14088" y="37604"/>
                    </a:cubicBezTo>
                    <a:lnTo>
                      <a:pt x="14741" y="38614"/>
                    </a:lnTo>
                    <a:cubicBezTo>
                      <a:pt x="14959" y="38956"/>
                      <a:pt x="15177" y="39283"/>
                      <a:pt x="15394" y="39609"/>
                    </a:cubicBezTo>
                    <a:cubicBezTo>
                      <a:pt x="15898" y="40345"/>
                      <a:pt x="16708" y="40737"/>
                      <a:pt x="17530" y="40737"/>
                    </a:cubicBezTo>
                    <a:cubicBezTo>
                      <a:pt x="18028" y="40737"/>
                      <a:pt x="18531" y="40593"/>
                      <a:pt x="18971" y="40294"/>
                    </a:cubicBezTo>
                    <a:cubicBezTo>
                      <a:pt x="19997" y="39594"/>
                      <a:pt x="20355" y="38303"/>
                      <a:pt x="19904" y="37199"/>
                    </a:cubicBezTo>
                    <a:lnTo>
                      <a:pt x="19904" y="37168"/>
                    </a:lnTo>
                    <a:cubicBezTo>
                      <a:pt x="19748" y="36826"/>
                      <a:pt x="19593" y="36453"/>
                      <a:pt x="19437" y="36095"/>
                    </a:cubicBezTo>
                    <a:lnTo>
                      <a:pt x="18986" y="35007"/>
                    </a:lnTo>
                    <a:lnTo>
                      <a:pt x="18038" y="32846"/>
                    </a:lnTo>
                    <a:cubicBezTo>
                      <a:pt x="17400" y="31415"/>
                      <a:pt x="16763" y="29985"/>
                      <a:pt x="16125" y="28554"/>
                    </a:cubicBezTo>
                    <a:lnTo>
                      <a:pt x="14213" y="24294"/>
                    </a:lnTo>
                    <a:lnTo>
                      <a:pt x="13264" y="22163"/>
                    </a:lnTo>
                    <a:lnTo>
                      <a:pt x="12798" y="21106"/>
                    </a:lnTo>
                    <a:cubicBezTo>
                      <a:pt x="12658" y="20764"/>
                      <a:pt x="12518" y="20437"/>
                      <a:pt x="12378" y="20095"/>
                    </a:cubicBezTo>
                    <a:cubicBezTo>
                      <a:pt x="11274" y="17359"/>
                      <a:pt x="10341" y="14482"/>
                      <a:pt x="9486" y="11559"/>
                    </a:cubicBezTo>
                    <a:cubicBezTo>
                      <a:pt x="9050" y="10097"/>
                      <a:pt x="8646" y="8620"/>
                      <a:pt x="8257" y="7143"/>
                    </a:cubicBezTo>
                    <a:cubicBezTo>
                      <a:pt x="8055" y="6412"/>
                      <a:pt x="7884" y="5666"/>
                      <a:pt x="7682" y="4919"/>
                    </a:cubicBezTo>
                    <a:lnTo>
                      <a:pt x="7153" y="2742"/>
                    </a:lnTo>
                    <a:lnTo>
                      <a:pt x="7122" y="2665"/>
                    </a:lnTo>
                    <a:cubicBezTo>
                      <a:pt x="6738" y="1062"/>
                      <a:pt x="5304" y="0"/>
                      <a:pt x="3724" y="0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2400;p45"/>
              <p:cNvSpPr/>
              <p:nvPr/>
            </p:nvSpPr>
            <p:spPr>
              <a:xfrm>
                <a:off x="-1222750" y="63675"/>
                <a:ext cx="785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619" extrusionOk="0">
                    <a:moveTo>
                      <a:pt x="2920" y="1"/>
                    </a:moveTo>
                    <a:cubicBezTo>
                      <a:pt x="2896" y="1"/>
                      <a:pt x="2871" y="6"/>
                      <a:pt x="2846" y="17"/>
                    </a:cubicBezTo>
                    <a:cubicBezTo>
                      <a:pt x="2768" y="32"/>
                      <a:pt x="1167" y="545"/>
                      <a:pt x="125" y="1245"/>
                    </a:cubicBezTo>
                    <a:cubicBezTo>
                      <a:pt x="32" y="1307"/>
                      <a:pt x="1" y="1432"/>
                      <a:pt x="63" y="1525"/>
                    </a:cubicBezTo>
                    <a:cubicBezTo>
                      <a:pt x="109" y="1587"/>
                      <a:pt x="172" y="1618"/>
                      <a:pt x="249" y="1618"/>
                    </a:cubicBezTo>
                    <a:cubicBezTo>
                      <a:pt x="281" y="1618"/>
                      <a:pt x="327" y="1618"/>
                      <a:pt x="358" y="1587"/>
                    </a:cubicBezTo>
                    <a:cubicBezTo>
                      <a:pt x="1353" y="934"/>
                      <a:pt x="2955" y="421"/>
                      <a:pt x="2971" y="405"/>
                    </a:cubicBezTo>
                    <a:cubicBezTo>
                      <a:pt x="3079" y="374"/>
                      <a:pt x="3142" y="250"/>
                      <a:pt x="3110" y="141"/>
                    </a:cubicBezTo>
                    <a:cubicBezTo>
                      <a:pt x="3075" y="57"/>
                      <a:pt x="3002" y="1"/>
                      <a:pt x="2920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2401;p45"/>
              <p:cNvSpPr/>
              <p:nvPr/>
            </p:nvSpPr>
            <p:spPr>
              <a:xfrm>
                <a:off x="-1112350" y="393650"/>
                <a:ext cx="250375" cy="310025"/>
              </a:xfrm>
              <a:custGeom>
                <a:avLst/>
                <a:gdLst/>
                <a:ahLst/>
                <a:cxnLst/>
                <a:rect l="l" t="t" r="r" b="b"/>
                <a:pathLst>
                  <a:path w="10015" h="12401" extrusionOk="0">
                    <a:moveTo>
                      <a:pt x="3196" y="1"/>
                    </a:moveTo>
                    <a:cubicBezTo>
                      <a:pt x="3178" y="1"/>
                      <a:pt x="3160" y="1"/>
                      <a:pt x="3142" y="3"/>
                    </a:cubicBezTo>
                    <a:cubicBezTo>
                      <a:pt x="1680" y="159"/>
                      <a:pt x="1" y="1683"/>
                      <a:pt x="141" y="2444"/>
                    </a:cubicBezTo>
                    <a:cubicBezTo>
                      <a:pt x="327" y="3564"/>
                      <a:pt x="1276" y="5725"/>
                      <a:pt x="1556" y="6549"/>
                    </a:cubicBezTo>
                    <a:cubicBezTo>
                      <a:pt x="1822" y="7335"/>
                      <a:pt x="4081" y="11964"/>
                      <a:pt x="4629" y="11964"/>
                    </a:cubicBezTo>
                    <a:cubicBezTo>
                      <a:pt x="4656" y="11964"/>
                      <a:pt x="4678" y="11953"/>
                      <a:pt x="4697" y="11929"/>
                    </a:cubicBezTo>
                    <a:cubicBezTo>
                      <a:pt x="5070" y="11416"/>
                      <a:pt x="4090" y="8944"/>
                      <a:pt x="4090" y="8944"/>
                    </a:cubicBezTo>
                    <a:lnTo>
                      <a:pt x="4090" y="8944"/>
                    </a:lnTo>
                    <a:cubicBezTo>
                      <a:pt x="4090" y="8944"/>
                      <a:pt x="6075" y="12400"/>
                      <a:pt x="6788" y="12400"/>
                    </a:cubicBezTo>
                    <a:cubicBezTo>
                      <a:pt x="6819" y="12400"/>
                      <a:pt x="6848" y="12394"/>
                      <a:pt x="6873" y="12380"/>
                    </a:cubicBezTo>
                    <a:cubicBezTo>
                      <a:pt x="7449" y="12054"/>
                      <a:pt x="5428" y="8540"/>
                      <a:pt x="5427" y="8540"/>
                    </a:cubicBezTo>
                    <a:lnTo>
                      <a:pt x="5427" y="8540"/>
                    </a:lnTo>
                    <a:cubicBezTo>
                      <a:pt x="5428" y="8540"/>
                      <a:pt x="7972" y="12246"/>
                      <a:pt x="8794" y="12246"/>
                    </a:cubicBezTo>
                    <a:cubicBezTo>
                      <a:pt x="8869" y="12246"/>
                      <a:pt x="8930" y="12215"/>
                      <a:pt x="8973" y="12147"/>
                    </a:cubicBezTo>
                    <a:cubicBezTo>
                      <a:pt x="9237" y="11743"/>
                      <a:pt x="6625" y="7685"/>
                      <a:pt x="6625" y="7685"/>
                    </a:cubicBezTo>
                    <a:lnTo>
                      <a:pt x="6625" y="7685"/>
                    </a:lnTo>
                    <a:cubicBezTo>
                      <a:pt x="7149" y="8292"/>
                      <a:pt x="9119" y="10504"/>
                      <a:pt x="9686" y="10504"/>
                    </a:cubicBezTo>
                    <a:cubicBezTo>
                      <a:pt x="9758" y="10504"/>
                      <a:pt x="9807" y="10469"/>
                      <a:pt x="9828" y="10390"/>
                    </a:cubicBezTo>
                    <a:cubicBezTo>
                      <a:pt x="10014" y="9690"/>
                      <a:pt x="6267" y="4528"/>
                      <a:pt x="6267" y="4528"/>
                    </a:cubicBezTo>
                    <a:lnTo>
                      <a:pt x="6267" y="4528"/>
                    </a:lnTo>
                    <a:cubicBezTo>
                      <a:pt x="6267" y="4528"/>
                      <a:pt x="6687" y="4684"/>
                      <a:pt x="7060" y="5103"/>
                    </a:cubicBezTo>
                    <a:cubicBezTo>
                      <a:pt x="7369" y="5464"/>
                      <a:pt x="8657" y="6973"/>
                      <a:pt x="9163" y="6973"/>
                    </a:cubicBezTo>
                    <a:cubicBezTo>
                      <a:pt x="9268" y="6973"/>
                      <a:pt x="9340" y="6907"/>
                      <a:pt x="9361" y="6752"/>
                    </a:cubicBezTo>
                    <a:cubicBezTo>
                      <a:pt x="9501" y="5865"/>
                      <a:pt x="7620" y="3269"/>
                      <a:pt x="6936" y="2429"/>
                    </a:cubicBezTo>
                    <a:cubicBezTo>
                      <a:pt x="6469" y="1869"/>
                      <a:pt x="5474" y="1123"/>
                      <a:pt x="4728" y="796"/>
                    </a:cubicBezTo>
                    <a:cubicBezTo>
                      <a:pt x="4189" y="542"/>
                      <a:pt x="3651" y="1"/>
                      <a:pt x="3196" y="1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2402;p45"/>
              <p:cNvSpPr/>
              <p:nvPr/>
            </p:nvSpPr>
            <p:spPr>
              <a:xfrm>
                <a:off x="-1170650" y="320250"/>
                <a:ext cx="179225" cy="17377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6951" extrusionOk="0">
                    <a:moveTo>
                      <a:pt x="5800" y="0"/>
                    </a:moveTo>
                    <a:cubicBezTo>
                      <a:pt x="5800" y="0"/>
                      <a:pt x="1104" y="1758"/>
                      <a:pt x="0" y="3359"/>
                    </a:cubicBezTo>
                    <a:cubicBezTo>
                      <a:pt x="0" y="3359"/>
                      <a:pt x="2302" y="5318"/>
                      <a:pt x="2924" y="6951"/>
                    </a:cubicBezTo>
                    <a:cubicBezTo>
                      <a:pt x="2924" y="6951"/>
                      <a:pt x="4743" y="4183"/>
                      <a:pt x="7168" y="3779"/>
                    </a:cubicBezTo>
                    <a:cubicBezTo>
                      <a:pt x="7168" y="3779"/>
                      <a:pt x="6329" y="2240"/>
                      <a:pt x="5800" y="0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2403;p45"/>
              <p:cNvSpPr/>
              <p:nvPr/>
            </p:nvSpPr>
            <p:spPr>
              <a:xfrm>
                <a:off x="-1185050" y="303525"/>
                <a:ext cx="16757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6703" h="4452" extrusionOk="0">
                    <a:moveTo>
                      <a:pt x="6034" y="1"/>
                    </a:moveTo>
                    <a:cubicBezTo>
                      <a:pt x="6034" y="1"/>
                      <a:pt x="2706" y="1836"/>
                      <a:pt x="48" y="3188"/>
                    </a:cubicBezTo>
                    <a:cubicBezTo>
                      <a:pt x="48" y="3188"/>
                      <a:pt x="1" y="3904"/>
                      <a:pt x="809" y="4448"/>
                    </a:cubicBezTo>
                    <a:cubicBezTo>
                      <a:pt x="813" y="4450"/>
                      <a:pt x="819" y="4451"/>
                      <a:pt x="827" y="4451"/>
                    </a:cubicBezTo>
                    <a:cubicBezTo>
                      <a:pt x="1227" y="4451"/>
                      <a:pt x="6703" y="1385"/>
                      <a:pt x="6703" y="1385"/>
                    </a:cubicBezTo>
                    <a:cubicBezTo>
                      <a:pt x="6703" y="1385"/>
                      <a:pt x="6703" y="607"/>
                      <a:pt x="6034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2404;p45"/>
              <p:cNvSpPr/>
              <p:nvPr/>
            </p:nvSpPr>
            <p:spPr>
              <a:xfrm>
                <a:off x="-1039275" y="539225"/>
                <a:ext cx="929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04" extrusionOk="0">
                    <a:moveTo>
                      <a:pt x="3512" y="1"/>
                    </a:moveTo>
                    <a:cubicBezTo>
                      <a:pt x="3456" y="1"/>
                      <a:pt x="3398" y="25"/>
                      <a:pt x="3360" y="73"/>
                    </a:cubicBezTo>
                    <a:cubicBezTo>
                      <a:pt x="3360" y="89"/>
                      <a:pt x="2131" y="1691"/>
                      <a:pt x="172" y="1846"/>
                    </a:cubicBezTo>
                    <a:cubicBezTo>
                      <a:pt x="79" y="1846"/>
                      <a:pt x="1" y="1939"/>
                      <a:pt x="16" y="2033"/>
                    </a:cubicBezTo>
                    <a:cubicBezTo>
                      <a:pt x="16" y="2048"/>
                      <a:pt x="16" y="2048"/>
                      <a:pt x="16" y="2064"/>
                    </a:cubicBezTo>
                    <a:cubicBezTo>
                      <a:pt x="32" y="2141"/>
                      <a:pt x="110" y="2204"/>
                      <a:pt x="203" y="2204"/>
                    </a:cubicBezTo>
                    <a:cubicBezTo>
                      <a:pt x="2333" y="2048"/>
                      <a:pt x="3593" y="353"/>
                      <a:pt x="3655" y="276"/>
                    </a:cubicBezTo>
                    <a:cubicBezTo>
                      <a:pt x="3717" y="198"/>
                      <a:pt x="3686" y="89"/>
                      <a:pt x="3608" y="27"/>
                    </a:cubicBezTo>
                    <a:cubicBezTo>
                      <a:pt x="3579" y="9"/>
                      <a:pt x="3546" y="1"/>
                      <a:pt x="3512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2405;p45"/>
              <p:cNvSpPr/>
              <p:nvPr/>
            </p:nvSpPr>
            <p:spPr>
              <a:xfrm>
                <a:off x="-1060250" y="474525"/>
                <a:ext cx="750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540" extrusionOk="0">
                    <a:moveTo>
                      <a:pt x="174" y="0"/>
                    </a:moveTo>
                    <a:cubicBezTo>
                      <a:pt x="91" y="0"/>
                      <a:pt x="14" y="59"/>
                      <a:pt x="0" y="142"/>
                    </a:cubicBezTo>
                    <a:cubicBezTo>
                      <a:pt x="0" y="174"/>
                      <a:pt x="0" y="189"/>
                      <a:pt x="0" y="220"/>
                    </a:cubicBezTo>
                    <a:cubicBezTo>
                      <a:pt x="16" y="282"/>
                      <a:pt x="62" y="345"/>
                      <a:pt x="140" y="360"/>
                    </a:cubicBezTo>
                    <a:cubicBezTo>
                      <a:pt x="2239" y="749"/>
                      <a:pt x="2628" y="2382"/>
                      <a:pt x="2628" y="2397"/>
                    </a:cubicBezTo>
                    <a:cubicBezTo>
                      <a:pt x="2656" y="2481"/>
                      <a:pt x="2734" y="2539"/>
                      <a:pt x="2817" y="2539"/>
                    </a:cubicBezTo>
                    <a:cubicBezTo>
                      <a:pt x="2827" y="2539"/>
                      <a:pt x="2836" y="2539"/>
                      <a:pt x="2846" y="2537"/>
                    </a:cubicBezTo>
                    <a:cubicBezTo>
                      <a:pt x="2939" y="2506"/>
                      <a:pt x="3001" y="2413"/>
                      <a:pt x="2986" y="2319"/>
                    </a:cubicBezTo>
                    <a:cubicBezTo>
                      <a:pt x="2970" y="2242"/>
                      <a:pt x="2535" y="438"/>
                      <a:pt x="202" y="2"/>
                    </a:cubicBezTo>
                    <a:cubicBezTo>
                      <a:pt x="193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2406;p45"/>
              <p:cNvSpPr/>
              <p:nvPr/>
            </p:nvSpPr>
            <p:spPr>
              <a:xfrm>
                <a:off x="-1550450" y="-586650"/>
                <a:ext cx="313725" cy="426650"/>
              </a:xfrm>
              <a:custGeom>
                <a:avLst/>
                <a:gdLst/>
                <a:ahLst/>
                <a:cxnLst/>
                <a:rect l="l" t="t" r="r" b="b"/>
                <a:pathLst>
                  <a:path w="12549" h="17066" extrusionOk="0">
                    <a:moveTo>
                      <a:pt x="6500" y="0"/>
                    </a:moveTo>
                    <a:cubicBezTo>
                      <a:pt x="6500" y="0"/>
                      <a:pt x="1" y="1648"/>
                      <a:pt x="358" y="5676"/>
                    </a:cubicBezTo>
                    <a:cubicBezTo>
                      <a:pt x="560" y="8101"/>
                      <a:pt x="3624" y="17042"/>
                      <a:pt x="3624" y="17042"/>
                    </a:cubicBezTo>
                    <a:cubicBezTo>
                      <a:pt x="3758" y="17058"/>
                      <a:pt x="3896" y="17065"/>
                      <a:pt x="4037" y="17065"/>
                    </a:cubicBezTo>
                    <a:cubicBezTo>
                      <a:pt x="7394" y="17065"/>
                      <a:pt x="12549" y="12813"/>
                      <a:pt x="12549" y="12813"/>
                    </a:cubicBezTo>
                    <a:cubicBezTo>
                      <a:pt x="12549" y="12813"/>
                      <a:pt x="9874" y="5878"/>
                      <a:pt x="8584" y="3250"/>
                    </a:cubicBezTo>
                    <a:cubicBezTo>
                      <a:pt x="7433" y="902"/>
                      <a:pt x="6500" y="0"/>
                      <a:pt x="6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2407;p45"/>
              <p:cNvSpPr/>
              <p:nvPr/>
            </p:nvSpPr>
            <p:spPr>
              <a:xfrm>
                <a:off x="-1817900" y="-1155625"/>
                <a:ext cx="302075" cy="207075"/>
              </a:xfrm>
              <a:custGeom>
                <a:avLst/>
                <a:gdLst/>
                <a:ahLst/>
                <a:cxnLst/>
                <a:rect l="l" t="t" r="r" b="b"/>
                <a:pathLst>
                  <a:path w="12083" h="8283" extrusionOk="0">
                    <a:moveTo>
                      <a:pt x="6142" y="0"/>
                    </a:moveTo>
                    <a:cubicBezTo>
                      <a:pt x="5246" y="0"/>
                      <a:pt x="4235" y="235"/>
                      <a:pt x="3126" y="850"/>
                    </a:cubicBezTo>
                    <a:cubicBezTo>
                      <a:pt x="856" y="2125"/>
                      <a:pt x="312" y="4069"/>
                      <a:pt x="218" y="5266"/>
                    </a:cubicBezTo>
                    <a:cubicBezTo>
                      <a:pt x="172" y="5842"/>
                      <a:pt x="218" y="6262"/>
                      <a:pt x="234" y="6324"/>
                    </a:cubicBezTo>
                    <a:cubicBezTo>
                      <a:pt x="234" y="6339"/>
                      <a:pt x="234" y="6339"/>
                      <a:pt x="234" y="6339"/>
                    </a:cubicBezTo>
                    <a:cubicBezTo>
                      <a:pt x="1" y="7319"/>
                      <a:pt x="249" y="7630"/>
                      <a:pt x="1198" y="8283"/>
                    </a:cubicBezTo>
                    <a:cubicBezTo>
                      <a:pt x="1198" y="8283"/>
                      <a:pt x="5347" y="4585"/>
                      <a:pt x="10997" y="4585"/>
                    </a:cubicBezTo>
                    <a:cubicBezTo>
                      <a:pt x="11186" y="4585"/>
                      <a:pt x="11377" y="4589"/>
                      <a:pt x="11569" y="4598"/>
                    </a:cubicBezTo>
                    <a:cubicBezTo>
                      <a:pt x="11569" y="4598"/>
                      <a:pt x="12082" y="3509"/>
                      <a:pt x="10745" y="2452"/>
                    </a:cubicBezTo>
                    <a:cubicBezTo>
                      <a:pt x="10745" y="2452"/>
                      <a:pt x="10730" y="2452"/>
                      <a:pt x="10730" y="2436"/>
                    </a:cubicBezTo>
                    <a:cubicBezTo>
                      <a:pt x="10730" y="2436"/>
                      <a:pt x="10419" y="1985"/>
                      <a:pt x="9828" y="1472"/>
                    </a:cubicBezTo>
                    <a:cubicBezTo>
                      <a:pt x="9043" y="788"/>
                      <a:pt x="7784" y="0"/>
                      <a:pt x="6142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2408;p45"/>
              <p:cNvSpPr/>
              <p:nvPr/>
            </p:nvSpPr>
            <p:spPr>
              <a:xfrm>
                <a:off x="-1813625" y="-1118825"/>
                <a:ext cx="26437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4852" extrusionOk="0">
                    <a:moveTo>
                      <a:pt x="9657" y="0"/>
                    </a:moveTo>
                    <a:cubicBezTo>
                      <a:pt x="7464" y="529"/>
                      <a:pt x="2520" y="2068"/>
                      <a:pt x="47" y="3794"/>
                    </a:cubicBezTo>
                    <a:cubicBezTo>
                      <a:pt x="1" y="4370"/>
                      <a:pt x="47" y="4790"/>
                      <a:pt x="63" y="4852"/>
                    </a:cubicBezTo>
                    <a:cubicBezTo>
                      <a:pt x="1696" y="3794"/>
                      <a:pt x="6905" y="1633"/>
                      <a:pt x="10574" y="980"/>
                    </a:cubicBezTo>
                    <a:cubicBezTo>
                      <a:pt x="10574" y="980"/>
                      <a:pt x="10559" y="980"/>
                      <a:pt x="10559" y="964"/>
                    </a:cubicBezTo>
                    <a:cubicBezTo>
                      <a:pt x="10559" y="964"/>
                      <a:pt x="10248" y="513"/>
                      <a:pt x="9657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2409;p45"/>
              <p:cNvSpPr/>
              <p:nvPr/>
            </p:nvSpPr>
            <p:spPr>
              <a:xfrm>
                <a:off x="-1998650" y="-1121950"/>
                <a:ext cx="692750" cy="321725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12869" extrusionOk="0">
                    <a:moveTo>
                      <a:pt x="22346" y="1"/>
                    </a:moveTo>
                    <a:cubicBezTo>
                      <a:pt x="19657" y="1"/>
                      <a:pt x="16050" y="704"/>
                      <a:pt x="12269" y="2085"/>
                    </a:cubicBezTo>
                    <a:cubicBezTo>
                      <a:pt x="5100" y="4712"/>
                      <a:pt x="0" y="8786"/>
                      <a:pt x="871" y="11181"/>
                    </a:cubicBezTo>
                    <a:cubicBezTo>
                      <a:pt x="1289" y="12310"/>
                      <a:pt x="2957" y="12868"/>
                      <a:pt x="5355" y="12868"/>
                    </a:cubicBezTo>
                    <a:cubicBezTo>
                      <a:pt x="8045" y="12868"/>
                      <a:pt x="11651" y="12166"/>
                      <a:pt x="15441" y="10777"/>
                    </a:cubicBezTo>
                    <a:cubicBezTo>
                      <a:pt x="22609" y="8164"/>
                      <a:pt x="27709" y="4090"/>
                      <a:pt x="26823" y="1696"/>
                    </a:cubicBezTo>
                    <a:cubicBezTo>
                      <a:pt x="26412" y="560"/>
                      <a:pt x="24744" y="1"/>
                      <a:pt x="22346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2410;p45"/>
              <p:cNvSpPr/>
              <p:nvPr/>
            </p:nvSpPr>
            <p:spPr>
              <a:xfrm>
                <a:off x="-2114100" y="313250"/>
                <a:ext cx="518575" cy="1580225"/>
              </a:xfrm>
              <a:custGeom>
                <a:avLst/>
                <a:gdLst/>
                <a:ahLst/>
                <a:cxnLst/>
                <a:rect l="l" t="t" r="r" b="b"/>
                <a:pathLst>
                  <a:path w="20743" h="63209" extrusionOk="0">
                    <a:moveTo>
                      <a:pt x="9501" y="1"/>
                    </a:moveTo>
                    <a:cubicBezTo>
                      <a:pt x="9501" y="1"/>
                      <a:pt x="9438" y="203"/>
                      <a:pt x="9330" y="560"/>
                    </a:cubicBezTo>
                    <a:cubicBezTo>
                      <a:pt x="9174" y="1089"/>
                      <a:pt x="8910" y="1975"/>
                      <a:pt x="8583" y="3126"/>
                    </a:cubicBezTo>
                    <a:cubicBezTo>
                      <a:pt x="8521" y="3313"/>
                      <a:pt x="8459" y="3499"/>
                      <a:pt x="8412" y="3701"/>
                    </a:cubicBezTo>
                    <a:cubicBezTo>
                      <a:pt x="6282" y="10932"/>
                      <a:pt x="3157" y="25937"/>
                      <a:pt x="1664" y="31923"/>
                    </a:cubicBezTo>
                    <a:cubicBezTo>
                      <a:pt x="1648" y="31970"/>
                      <a:pt x="1633" y="32001"/>
                      <a:pt x="1633" y="32047"/>
                    </a:cubicBezTo>
                    <a:lnTo>
                      <a:pt x="1602" y="32467"/>
                    </a:lnTo>
                    <a:lnTo>
                      <a:pt x="0" y="62928"/>
                    </a:lnTo>
                    <a:lnTo>
                      <a:pt x="5847" y="63208"/>
                    </a:lnTo>
                    <a:cubicBezTo>
                      <a:pt x="5847" y="63208"/>
                      <a:pt x="10729" y="43725"/>
                      <a:pt x="10729" y="32918"/>
                    </a:cubicBezTo>
                    <a:lnTo>
                      <a:pt x="20447" y="6780"/>
                    </a:lnTo>
                    <a:lnTo>
                      <a:pt x="20743" y="5971"/>
                    </a:lnTo>
                    <a:lnTo>
                      <a:pt x="11615" y="1120"/>
                    </a:lnTo>
                    <a:lnTo>
                      <a:pt x="11133" y="871"/>
                    </a:lnTo>
                    <a:lnTo>
                      <a:pt x="9501" y="1"/>
                    </a:ln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2411;p45"/>
              <p:cNvSpPr/>
              <p:nvPr/>
            </p:nvSpPr>
            <p:spPr>
              <a:xfrm>
                <a:off x="-2074075" y="1102775"/>
                <a:ext cx="828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933" extrusionOk="0">
                    <a:moveTo>
                      <a:pt x="3002" y="0"/>
                    </a:moveTo>
                    <a:cubicBezTo>
                      <a:pt x="2971" y="0"/>
                      <a:pt x="2939" y="5"/>
                      <a:pt x="2908" y="16"/>
                    </a:cubicBezTo>
                    <a:cubicBezTo>
                      <a:pt x="2209" y="295"/>
                      <a:pt x="1493" y="389"/>
                      <a:pt x="840" y="389"/>
                    </a:cubicBezTo>
                    <a:cubicBezTo>
                      <a:pt x="560" y="389"/>
                      <a:pt x="296" y="373"/>
                      <a:pt x="63" y="342"/>
                    </a:cubicBezTo>
                    <a:cubicBezTo>
                      <a:pt x="47" y="389"/>
                      <a:pt x="32" y="420"/>
                      <a:pt x="32" y="466"/>
                    </a:cubicBezTo>
                    <a:lnTo>
                      <a:pt x="1" y="886"/>
                    </a:lnTo>
                    <a:cubicBezTo>
                      <a:pt x="265" y="902"/>
                      <a:pt x="529" y="933"/>
                      <a:pt x="825" y="933"/>
                    </a:cubicBezTo>
                    <a:cubicBezTo>
                      <a:pt x="1540" y="933"/>
                      <a:pt x="2333" y="824"/>
                      <a:pt x="3110" y="513"/>
                    </a:cubicBezTo>
                    <a:cubicBezTo>
                      <a:pt x="3250" y="451"/>
                      <a:pt x="3313" y="311"/>
                      <a:pt x="3250" y="171"/>
                    </a:cubicBezTo>
                    <a:cubicBezTo>
                      <a:pt x="3214" y="62"/>
                      <a:pt x="3112" y="0"/>
                      <a:pt x="300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2412;p45"/>
              <p:cNvSpPr/>
              <p:nvPr/>
            </p:nvSpPr>
            <p:spPr>
              <a:xfrm>
                <a:off x="-1925975" y="494025"/>
                <a:ext cx="288875" cy="1072300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2892" extrusionOk="0">
                    <a:moveTo>
                      <a:pt x="11244" y="0"/>
                    </a:moveTo>
                    <a:cubicBezTo>
                      <a:pt x="11138" y="0"/>
                      <a:pt x="11043" y="62"/>
                      <a:pt x="10994" y="171"/>
                    </a:cubicBezTo>
                    <a:cubicBezTo>
                      <a:pt x="10932" y="389"/>
                      <a:pt x="3375" y="21022"/>
                      <a:pt x="1727" y="24708"/>
                    </a:cubicBezTo>
                    <a:cubicBezTo>
                      <a:pt x="1711" y="24739"/>
                      <a:pt x="1711" y="24770"/>
                      <a:pt x="1711" y="24816"/>
                    </a:cubicBezTo>
                    <a:cubicBezTo>
                      <a:pt x="1711" y="24910"/>
                      <a:pt x="1416" y="35063"/>
                      <a:pt x="716" y="38920"/>
                    </a:cubicBezTo>
                    <a:cubicBezTo>
                      <a:pt x="576" y="39713"/>
                      <a:pt x="265" y="41563"/>
                      <a:pt x="1" y="42885"/>
                    </a:cubicBezTo>
                    <a:cubicBezTo>
                      <a:pt x="63" y="42890"/>
                      <a:pt x="120" y="42892"/>
                      <a:pt x="175" y="42892"/>
                    </a:cubicBezTo>
                    <a:cubicBezTo>
                      <a:pt x="286" y="42892"/>
                      <a:pt x="390" y="42885"/>
                      <a:pt x="514" y="42885"/>
                    </a:cubicBezTo>
                    <a:cubicBezTo>
                      <a:pt x="763" y="41610"/>
                      <a:pt x="1105" y="39790"/>
                      <a:pt x="1245" y="39013"/>
                    </a:cubicBezTo>
                    <a:cubicBezTo>
                      <a:pt x="1913" y="35265"/>
                      <a:pt x="2209" y="25672"/>
                      <a:pt x="2240" y="24879"/>
                    </a:cubicBezTo>
                    <a:cubicBezTo>
                      <a:pt x="3935" y="21054"/>
                      <a:pt x="11430" y="560"/>
                      <a:pt x="11492" y="358"/>
                    </a:cubicBezTo>
                    <a:cubicBezTo>
                      <a:pt x="11554" y="218"/>
                      <a:pt x="11476" y="62"/>
                      <a:pt x="11336" y="15"/>
                    </a:cubicBezTo>
                    <a:cubicBezTo>
                      <a:pt x="11305" y="5"/>
                      <a:pt x="11274" y="0"/>
                      <a:pt x="1124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2413;p45"/>
              <p:cNvSpPr/>
              <p:nvPr/>
            </p:nvSpPr>
            <p:spPr>
              <a:xfrm>
                <a:off x="-1882050" y="112275"/>
                <a:ext cx="590900" cy="374225"/>
              </a:xfrm>
              <a:custGeom>
                <a:avLst/>
                <a:gdLst/>
                <a:ahLst/>
                <a:cxnLst/>
                <a:rect l="l" t="t" r="r" b="b"/>
                <a:pathLst>
                  <a:path w="23636" h="14969" extrusionOk="0">
                    <a:moveTo>
                      <a:pt x="21164" y="1"/>
                    </a:moveTo>
                    <a:lnTo>
                      <a:pt x="172" y="4401"/>
                    </a:lnTo>
                    <a:cubicBezTo>
                      <a:pt x="172" y="4401"/>
                      <a:pt x="110" y="5007"/>
                      <a:pt x="63" y="5940"/>
                    </a:cubicBezTo>
                    <a:cubicBezTo>
                      <a:pt x="17" y="6936"/>
                      <a:pt x="1" y="8304"/>
                      <a:pt x="125" y="9688"/>
                    </a:cubicBezTo>
                    <a:cubicBezTo>
                      <a:pt x="141" y="9999"/>
                      <a:pt x="172" y="10294"/>
                      <a:pt x="219" y="10590"/>
                    </a:cubicBezTo>
                    <a:cubicBezTo>
                      <a:pt x="234" y="10776"/>
                      <a:pt x="265" y="10978"/>
                      <a:pt x="296" y="11165"/>
                    </a:cubicBezTo>
                    <a:cubicBezTo>
                      <a:pt x="359" y="11476"/>
                      <a:pt x="421" y="11802"/>
                      <a:pt x="499" y="12098"/>
                    </a:cubicBezTo>
                    <a:cubicBezTo>
                      <a:pt x="530" y="12269"/>
                      <a:pt x="576" y="12440"/>
                      <a:pt x="638" y="12595"/>
                    </a:cubicBezTo>
                    <a:cubicBezTo>
                      <a:pt x="638" y="12595"/>
                      <a:pt x="638" y="12611"/>
                      <a:pt x="638" y="12611"/>
                    </a:cubicBezTo>
                    <a:cubicBezTo>
                      <a:pt x="701" y="12829"/>
                      <a:pt x="778" y="13046"/>
                      <a:pt x="856" y="13249"/>
                    </a:cubicBezTo>
                    <a:cubicBezTo>
                      <a:pt x="1356" y="14461"/>
                      <a:pt x="4149" y="14968"/>
                      <a:pt x="7630" y="14968"/>
                    </a:cubicBezTo>
                    <a:cubicBezTo>
                      <a:pt x="9238" y="14968"/>
                      <a:pt x="10992" y="14860"/>
                      <a:pt x="12736" y="14664"/>
                    </a:cubicBezTo>
                    <a:cubicBezTo>
                      <a:pt x="17027" y="14181"/>
                      <a:pt x="21272" y="13171"/>
                      <a:pt x="23138" y="11927"/>
                    </a:cubicBezTo>
                    <a:cubicBezTo>
                      <a:pt x="23512" y="11678"/>
                      <a:pt x="23636" y="10994"/>
                      <a:pt x="23589" y="10077"/>
                    </a:cubicBezTo>
                    <a:cubicBezTo>
                      <a:pt x="23589" y="9905"/>
                      <a:pt x="23574" y="9719"/>
                      <a:pt x="23558" y="9517"/>
                    </a:cubicBezTo>
                    <a:cubicBezTo>
                      <a:pt x="23465" y="8615"/>
                      <a:pt x="23278" y="7542"/>
                      <a:pt x="23030" y="6454"/>
                    </a:cubicBezTo>
                    <a:cubicBezTo>
                      <a:pt x="22843" y="5676"/>
                      <a:pt x="22641" y="4899"/>
                      <a:pt x="22439" y="4152"/>
                    </a:cubicBezTo>
                    <a:cubicBezTo>
                      <a:pt x="21801" y="1882"/>
                      <a:pt x="21164" y="1"/>
                      <a:pt x="21164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2414;p45"/>
              <p:cNvSpPr/>
              <p:nvPr/>
            </p:nvSpPr>
            <p:spPr>
              <a:xfrm>
                <a:off x="-1603700" y="374675"/>
                <a:ext cx="312175" cy="1523075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60923" extrusionOk="0">
                    <a:moveTo>
                      <a:pt x="1555" y="0"/>
                    </a:moveTo>
                    <a:lnTo>
                      <a:pt x="1555" y="4307"/>
                    </a:lnTo>
                    <a:lnTo>
                      <a:pt x="1586" y="34193"/>
                    </a:lnTo>
                    <a:cubicBezTo>
                      <a:pt x="218" y="39060"/>
                      <a:pt x="0" y="60409"/>
                      <a:pt x="0" y="60409"/>
                    </a:cubicBezTo>
                    <a:lnTo>
                      <a:pt x="6158" y="60922"/>
                    </a:lnTo>
                    <a:lnTo>
                      <a:pt x="10947" y="33960"/>
                    </a:lnTo>
                    <a:lnTo>
                      <a:pt x="11040" y="33431"/>
                    </a:lnTo>
                    <a:cubicBezTo>
                      <a:pt x="11896" y="25625"/>
                      <a:pt x="12315" y="14772"/>
                      <a:pt x="12455" y="2877"/>
                    </a:cubicBezTo>
                    <a:cubicBezTo>
                      <a:pt x="12455" y="2706"/>
                      <a:pt x="12471" y="2519"/>
                      <a:pt x="12471" y="2333"/>
                    </a:cubicBezTo>
                    <a:cubicBezTo>
                      <a:pt x="12471" y="2302"/>
                      <a:pt x="12471" y="2286"/>
                      <a:pt x="12471" y="2255"/>
                    </a:cubicBezTo>
                    <a:cubicBezTo>
                      <a:pt x="12471" y="2053"/>
                      <a:pt x="12471" y="1851"/>
                      <a:pt x="12471" y="1664"/>
                    </a:cubicBezTo>
                    <a:cubicBezTo>
                      <a:pt x="12471" y="1275"/>
                      <a:pt x="12486" y="887"/>
                      <a:pt x="12486" y="498"/>
                    </a:cubicBezTo>
                    <a:cubicBezTo>
                      <a:pt x="12486" y="342"/>
                      <a:pt x="12486" y="171"/>
                      <a:pt x="12486" y="16"/>
                    </a:cubicBezTo>
                    <a:lnTo>
                      <a:pt x="11180" y="436"/>
                    </a:lnTo>
                    <a:lnTo>
                      <a:pt x="10683" y="607"/>
                    </a:lnTo>
                    <a:lnTo>
                      <a:pt x="10372" y="700"/>
                    </a:lnTo>
                    <a:lnTo>
                      <a:pt x="9859" y="871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2415;p45"/>
              <p:cNvSpPr/>
              <p:nvPr/>
            </p:nvSpPr>
            <p:spPr>
              <a:xfrm>
                <a:off x="-1435775" y="1185775"/>
                <a:ext cx="108100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4324" h="1532" extrusionOk="0">
                    <a:moveTo>
                      <a:pt x="305" y="1"/>
                    </a:moveTo>
                    <a:cubicBezTo>
                      <a:pt x="217" y="1"/>
                      <a:pt x="130" y="49"/>
                      <a:pt x="78" y="132"/>
                    </a:cubicBezTo>
                    <a:cubicBezTo>
                      <a:pt x="1" y="256"/>
                      <a:pt x="47" y="412"/>
                      <a:pt x="172" y="490"/>
                    </a:cubicBezTo>
                    <a:cubicBezTo>
                      <a:pt x="249" y="552"/>
                      <a:pt x="1944" y="1531"/>
                      <a:pt x="3950" y="1531"/>
                    </a:cubicBezTo>
                    <a:cubicBezTo>
                      <a:pt x="4043" y="1531"/>
                      <a:pt x="4137" y="1531"/>
                      <a:pt x="4230" y="1516"/>
                    </a:cubicBezTo>
                    <a:lnTo>
                      <a:pt x="4323" y="987"/>
                    </a:lnTo>
                    <a:lnTo>
                      <a:pt x="4323" y="987"/>
                    </a:lnTo>
                    <a:cubicBezTo>
                      <a:pt x="4200" y="996"/>
                      <a:pt x="4077" y="1000"/>
                      <a:pt x="3955" y="1000"/>
                    </a:cubicBezTo>
                    <a:cubicBezTo>
                      <a:pt x="2084" y="1000"/>
                      <a:pt x="465" y="53"/>
                      <a:pt x="436" y="39"/>
                    </a:cubicBezTo>
                    <a:cubicBezTo>
                      <a:pt x="395" y="13"/>
                      <a:pt x="350" y="1"/>
                      <a:pt x="30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2416;p45"/>
              <p:cNvSpPr/>
              <p:nvPr/>
            </p:nvSpPr>
            <p:spPr>
              <a:xfrm>
                <a:off x="-1582725" y="484300"/>
                <a:ext cx="70400" cy="13586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54345" extrusionOk="0">
                    <a:moveTo>
                      <a:pt x="2100" y="0"/>
                    </a:moveTo>
                    <a:cubicBezTo>
                      <a:pt x="1960" y="0"/>
                      <a:pt x="1836" y="125"/>
                      <a:pt x="1836" y="265"/>
                    </a:cubicBezTo>
                    <a:lnTo>
                      <a:pt x="2287" y="28766"/>
                    </a:lnTo>
                    <a:cubicBezTo>
                      <a:pt x="2100" y="29388"/>
                      <a:pt x="1" y="36712"/>
                      <a:pt x="141" y="54096"/>
                    </a:cubicBezTo>
                    <a:cubicBezTo>
                      <a:pt x="141" y="54220"/>
                      <a:pt x="250" y="54329"/>
                      <a:pt x="374" y="54345"/>
                    </a:cubicBezTo>
                    <a:lnTo>
                      <a:pt x="405" y="54345"/>
                    </a:lnTo>
                    <a:cubicBezTo>
                      <a:pt x="545" y="54345"/>
                      <a:pt x="654" y="54236"/>
                      <a:pt x="654" y="54096"/>
                    </a:cubicBezTo>
                    <a:cubicBezTo>
                      <a:pt x="514" y="36090"/>
                      <a:pt x="2769" y="28953"/>
                      <a:pt x="2800" y="28891"/>
                    </a:cubicBezTo>
                    <a:cubicBezTo>
                      <a:pt x="2800" y="28860"/>
                      <a:pt x="2815" y="28828"/>
                      <a:pt x="2815" y="28813"/>
                    </a:cubicBezTo>
                    <a:lnTo>
                      <a:pt x="2364" y="265"/>
                    </a:lnTo>
                    <a:cubicBezTo>
                      <a:pt x="2349" y="109"/>
                      <a:pt x="2240" y="0"/>
                      <a:pt x="2100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2417;p45"/>
              <p:cNvSpPr/>
              <p:nvPr/>
            </p:nvSpPr>
            <p:spPr>
              <a:xfrm>
                <a:off x="-1903800" y="264750"/>
                <a:ext cx="110800" cy="1410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5642" extrusionOk="0">
                    <a:moveTo>
                      <a:pt x="4140" y="0"/>
                    </a:moveTo>
                    <a:cubicBezTo>
                      <a:pt x="4027" y="0"/>
                      <a:pt x="3926" y="84"/>
                      <a:pt x="3888" y="199"/>
                    </a:cubicBezTo>
                    <a:cubicBezTo>
                      <a:pt x="3888" y="215"/>
                      <a:pt x="3514" y="1536"/>
                      <a:pt x="2721" y="2811"/>
                    </a:cubicBezTo>
                    <a:cubicBezTo>
                      <a:pt x="2302" y="3495"/>
                      <a:pt x="1773" y="4149"/>
                      <a:pt x="1104" y="4599"/>
                    </a:cubicBezTo>
                    <a:cubicBezTo>
                      <a:pt x="964" y="4693"/>
                      <a:pt x="809" y="4786"/>
                      <a:pt x="653" y="4864"/>
                    </a:cubicBezTo>
                    <a:cubicBezTo>
                      <a:pt x="498" y="4942"/>
                      <a:pt x="327" y="5004"/>
                      <a:pt x="171" y="5066"/>
                    </a:cubicBezTo>
                    <a:cubicBezTo>
                      <a:pt x="109" y="5253"/>
                      <a:pt x="47" y="5439"/>
                      <a:pt x="0" y="5641"/>
                    </a:cubicBezTo>
                    <a:cubicBezTo>
                      <a:pt x="296" y="5579"/>
                      <a:pt x="591" y="5486"/>
                      <a:pt x="887" y="5346"/>
                    </a:cubicBezTo>
                    <a:cubicBezTo>
                      <a:pt x="995" y="5284"/>
                      <a:pt x="1089" y="5237"/>
                      <a:pt x="1198" y="5175"/>
                    </a:cubicBezTo>
                    <a:cubicBezTo>
                      <a:pt x="2037" y="4662"/>
                      <a:pt x="2706" y="3869"/>
                      <a:pt x="3203" y="3060"/>
                    </a:cubicBezTo>
                    <a:cubicBezTo>
                      <a:pt x="4012" y="1754"/>
                      <a:pt x="4370" y="432"/>
                      <a:pt x="4401" y="339"/>
                    </a:cubicBezTo>
                    <a:cubicBezTo>
                      <a:pt x="4432" y="199"/>
                      <a:pt x="4354" y="44"/>
                      <a:pt x="4214" y="12"/>
                    </a:cubicBezTo>
                    <a:cubicBezTo>
                      <a:pt x="4189" y="4"/>
                      <a:pt x="4164" y="0"/>
                      <a:pt x="4140" y="0"/>
                    </a:cubicBezTo>
                    <a:close/>
                  </a:path>
                </a:pathLst>
              </a:custGeom>
              <a:solidFill>
                <a:srgbClr val="BAB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2418;p45"/>
              <p:cNvSpPr/>
              <p:nvPr/>
            </p:nvSpPr>
            <p:spPr>
              <a:xfrm>
                <a:off x="-1625075" y="1592175"/>
                <a:ext cx="438125" cy="548125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21925" extrusionOk="0">
                    <a:moveTo>
                      <a:pt x="342" y="0"/>
                    </a:moveTo>
                    <a:lnTo>
                      <a:pt x="342" y="16094"/>
                    </a:lnTo>
                    <a:cubicBezTo>
                      <a:pt x="342" y="16094"/>
                      <a:pt x="78" y="18893"/>
                      <a:pt x="16" y="21007"/>
                    </a:cubicBezTo>
                    <a:cubicBezTo>
                      <a:pt x="0" y="21334"/>
                      <a:pt x="0" y="21645"/>
                      <a:pt x="0" y="21925"/>
                    </a:cubicBezTo>
                    <a:lnTo>
                      <a:pt x="17415" y="21925"/>
                    </a:lnTo>
                    <a:cubicBezTo>
                      <a:pt x="17415" y="21925"/>
                      <a:pt x="17524" y="21552"/>
                      <a:pt x="17415" y="21007"/>
                    </a:cubicBezTo>
                    <a:cubicBezTo>
                      <a:pt x="17260" y="20261"/>
                      <a:pt x="16685" y="19173"/>
                      <a:pt x="14803" y="18255"/>
                    </a:cubicBezTo>
                    <a:cubicBezTo>
                      <a:pt x="14694" y="18193"/>
                      <a:pt x="14570" y="18146"/>
                      <a:pt x="14461" y="18100"/>
                    </a:cubicBezTo>
                    <a:cubicBezTo>
                      <a:pt x="14243" y="17991"/>
                      <a:pt x="14010" y="17898"/>
                      <a:pt x="13761" y="17820"/>
                    </a:cubicBezTo>
                    <a:cubicBezTo>
                      <a:pt x="9454" y="16249"/>
                      <a:pt x="7604" y="14617"/>
                      <a:pt x="7604" y="14617"/>
                    </a:cubicBezTo>
                    <a:lnTo>
                      <a:pt x="9750" y="1260"/>
                    </a:lnTo>
                    <a:cubicBezTo>
                      <a:pt x="9750" y="1260"/>
                      <a:pt x="4976" y="342"/>
                      <a:pt x="342" y="0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2419;p45"/>
              <p:cNvSpPr/>
              <p:nvPr/>
            </p:nvSpPr>
            <p:spPr>
              <a:xfrm>
                <a:off x="-1599825" y="1622500"/>
                <a:ext cx="14800" cy="3669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4679" extrusionOk="0">
                    <a:moveTo>
                      <a:pt x="421" y="0"/>
                    </a:moveTo>
                    <a:cubicBezTo>
                      <a:pt x="327" y="0"/>
                      <a:pt x="265" y="78"/>
                      <a:pt x="250" y="171"/>
                    </a:cubicBezTo>
                    <a:lnTo>
                      <a:pt x="1" y="14508"/>
                    </a:lnTo>
                    <a:cubicBezTo>
                      <a:pt x="1" y="14601"/>
                      <a:pt x="79" y="14679"/>
                      <a:pt x="172" y="14679"/>
                    </a:cubicBezTo>
                    <a:cubicBezTo>
                      <a:pt x="265" y="14679"/>
                      <a:pt x="343" y="14616"/>
                      <a:pt x="343" y="14523"/>
                    </a:cubicBezTo>
                    <a:lnTo>
                      <a:pt x="592" y="171"/>
                    </a:lnTo>
                    <a:cubicBezTo>
                      <a:pt x="592" y="78"/>
                      <a:pt x="514" y="16"/>
                      <a:pt x="421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2420;p45"/>
              <p:cNvSpPr/>
              <p:nvPr/>
            </p:nvSpPr>
            <p:spPr>
              <a:xfrm>
                <a:off x="-1616525" y="1978575"/>
                <a:ext cx="87875" cy="15435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6174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778" y="405"/>
                      <a:pt x="1384" y="716"/>
                      <a:pt x="1835" y="1260"/>
                    </a:cubicBezTo>
                    <a:cubicBezTo>
                      <a:pt x="3157" y="2861"/>
                      <a:pt x="2659" y="5956"/>
                      <a:pt x="2659" y="5987"/>
                    </a:cubicBezTo>
                    <a:cubicBezTo>
                      <a:pt x="2644" y="6080"/>
                      <a:pt x="2706" y="6158"/>
                      <a:pt x="2799" y="6173"/>
                    </a:cubicBezTo>
                    <a:lnTo>
                      <a:pt x="2830" y="6173"/>
                    </a:lnTo>
                    <a:cubicBezTo>
                      <a:pt x="2908" y="6173"/>
                      <a:pt x="2970" y="6127"/>
                      <a:pt x="2986" y="6033"/>
                    </a:cubicBezTo>
                    <a:cubicBezTo>
                      <a:pt x="3017" y="5909"/>
                      <a:pt x="3514" y="2752"/>
                      <a:pt x="2099" y="1058"/>
                    </a:cubicBezTo>
                    <a:cubicBezTo>
                      <a:pt x="1586" y="420"/>
                      <a:pt x="871" y="78"/>
                      <a:pt x="0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2421;p45"/>
              <p:cNvSpPr/>
              <p:nvPr/>
            </p:nvSpPr>
            <p:spPr>
              <a:xfrm>
                <a:off x="-1293875" y="2044650"/>
                <a:ext cx="38900" cy="88275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3531" extrusionOk="0">
                    <a:moveTo>
                      <a:pt x="1213" y="1"/>
                    </a:moveTo>
                    <a:cubicBezTo>
                      <a:pt x="638" y="529"/>
                      <a:pt x="0" y="1524"/>
                      <a:pt x="0" y="3359"/>
                    </a:cubicBezTo>
                    <a:cubicBezTo>
                      <a:pt x="0" y="3453"/>
                      <a:pt x="78" y="3530"/>
                      <a:pt x="171" y="3530"/>
                    </a:cubicBezTo>
                    <a:cubicBezTo>
                      <a:pt x="264" y="3530"/>
                      <a:pt x="327" y="3453"/>
                      <a:pt x="342" y="3359"/>
                    </a:cubicBezTo>
                    <a:cubicBezTo>
                      <a:pt x="342" y="1540"/>
                      <a:pt x="1011" y="607"/>
                      <a:pt x="1555" y="156"/>
                    </a:cubicBezTo>
                    <a:cubicBezTo>
                      <a:pt x="1446" y="94"/>
                      <a:pt x="1337" y="47"/>
                      <a:pt x="1213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2422;p45"/>
              <p:cNvSpPr/>
              <p:nvPr/>
            </p:nvSpPr>
            <p:spPr>
              <a:xfrm>
                <a:off x="-1625075" y="2113075"/>
                <a:ext cx="438125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1089" extrusionOk="0">
                    <a:moveTo>
                      <a:pt x="16" y="0"/>
                    </a:moveTo>
                    <a:cubicBezTo>
                      <a:pt x="0" y="327"/>
                      <a:pt x="0" y="809"/>
                      <a:pt x="0" y="1089"/>
                    </a:cubicBezTo>
                    <a:lnTo>
                      <a:pt x="17415" y="1089"/>
                    </a:lnTo>
                    <a:cubicBezTo>
                      <a:pt x="17415" y="1089"/>
                      <a:pt x="17524" y="716"/>
                      <a:pt x="17415" y="171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2423;p45"/>
              <p:cNvSpPr/>
              <p:nvPr/>
            </p:nvSpPr>
            <p:spPr>
              <a:xfrm>
                <a:off x="-1625075" y="1577400"/>
                <a:ext cx="260075" cy="98775"/>
              </a:xfrm>
              <a:custGeom>
                <a:avLst/>
                <a:gdLst/>
                <a:ahLst/>
                <a:cxnLst/>
                <a:rect l="l" t="t" r="r" b="b"/>
                <a:pathLst>
                  <a:path w="10403" h="3951" extrusionOk="0">
                    <a:moveTo>
                      <a:pt x="0" y="1"/>
                    </a:moveTo>
                    <a:lnTo>
                      <a:pt x="0" y="2862"/>
                    </a:lnTo>
                    <a:lnTo>
                      <a:pt x="9905" y="3950"/>
                    </a:lnTo>
                    <a:lnTo>
                      <a:pt x="10403" y="12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2424;p45"/>
              <p:cNvSpPr/>
              <p:nvPr/>
            </p:nvSpPr>
            <p:spPr>
              <a:xfrm>
                <a:off x="-1440425" y="1723150"/>
                <a:ext cx="490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812" extrusionOk="0">
                    <a:moveTo>
                      <a:pt x="342" y="0"/>
                    </a:moveTo>
                    <a:cubicBezTo>
                      <a:pt x="169" y="0"/>
                      <a:pt x="30" y="121"/>
                      <a:pt x="16" y="297"/>
                    </a:cubicBezTo>
                    <a:cubicBezTo>
                      <a:pt x="0" y="452"/>
                      <a:pt x="78" y="592"/>
                      <a:pt x="218" y="639"/>
                    </a:cubicBezTo>
                    <a:cubicBezTo>
                      <a:pt x="249" y="655"/>
                      <a:pt x="280" y="655"/>
                      <a:pt x="295" y="655"/>
                    </a:cubicBezTo>
                    <a:lnTo>
                      <a:pt x="1570" y="810"/>
                    </a:lnTo>
                    <a:cubicBezTo>
                      <a:pt x="1581" y="811"/>
                      <a:pt x="1591" y="811"/>
                      <a:pt x="1602" y="811"/>
                    </a:cubicBezTo>
                    <a:cubicBezTo>
                      <a:pt x="1774" y="811"/>
                      <a:pt x="1914" y="691"/>
                      <a:pt x="1944" y="515"/>
                    </a:cubicBezTo>
                    <a:cubicBezTo>
                      <a:pt x="1959" y="328"/>
                      <a:pt x="1835" y="173"/>
                      <a:pt x="1648" y="157"/>
                    </a:cubicBezTo>
                    <a:lnTo>
                      <a:pt x="373" y="1"/>
                    </a:lnTo>
                    <a:cubicBezTo>
                      <a:pt x="363" y="1"/>
                      <a:pt x="352" y="0"/>
                      <a:pt x="34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2425;p45"/>
              <p:cNvSpPr/>
              <p:nvPr/>
            </p:nvSpPr>
            <p:spPr>
              <a:xfrm>
                <a:off x="-1445875" y="1756500"/>
                <a:ext cx="494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00" extrusionOk="0">
                    <a:moveTo>
                      <a:pt x="337" y="0"/>
                    </a:moveTo>
                    <a:cubicBezTo>
                      <a:pt x="174" y="0"/>
                      <a:pt x="44" y="130"/>
                      <a:pt x="16" y="285"/>
                    </a:cubicBezTo>
                    <a:cubicBezTo>
                      <a:pt x="0" y="440"/>
                      <a:pt x="94" y="580"/>
                      <a:pt x="234" y="627"/>
                    </a:cubicBezTo>
                    <a:cubicBezTo>
                      <a:pt x="265" y="642"/>
                      <a:pt x="280" y="642"/>
                      <a:pt x="311" y="658"/>
                    </a:cubicBezTo>
                    <a:lnTo>
                      <a:pt x="1586" y="798"/>
                    </a:lnTo>
                    <a:cubicBezTo>
                      <a:pt x="1596" y="799"/>
                      <a:pt x="1606" y="799"/>
                      <a:pt x="1615" y="799"/>
                    </a:cubicBezTo>
                    <a:cubicBezTo>
                      <a:pt x="1776" y="799"/>
                      <a:pt x="1929" y="678"/>
                      <a:pt x="1944" y="502"/>
                    </a:cubicBezTo>
                    <a:cubicBezTo>
                      <a:pt x="1975" y="316"/>
                      <a:pt x="1835" y="160"/>
                      <a:pt x="1664" y="145"/>
                    </a:cubicBezTo>
                    <a:lnTo>
                      <a:pt x="389" y="5"/>
                    </a:lnTo>
                    <a:cubicBezTo>
                      <a:pt x="371" y="2"/>
                      <a:pt x="354" y="0"/>
                      <a:pt x="337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2426;p45"/>
              <p:cNvSpPr/>
              <p:nvPr/>
            </p:nvSpPr>
            <p:spPr>
              <a:xfrm>
                <a:off x="-1450150" y="1790400"/>
                <a:ext cx="494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12" extrusionOk="0">
                    <a:moveTo>
                      <a:pt x="358" y="0"/>
                    </a:moveTo>
                    <a:cubicBezTo>
                      <a:pt x="185" y="0"/>
                      <a:pt x="45" y="121"/>
                      <a:pt x="16" y="297"/>
                    </a:cubicBezTo>
                    <a:cubicBezTo>
                      <a:pt x="0" y="452"/>
                      <a:pt x="94" y="592"/>
                      <a:pt x="234" y="639"/>
                    </a:cubicBezTo>
                    <a:cubicBezTo>
                      <a:pt x="265" y="655"/>
                      <a:pt x="280" y="655"/>
                      <a:pt x="311" y="655"/>
                    </a:cubicBezTo>
                    <a:lnTo>
                      <a:pt x="1586" y="810"/>
                    </a:lnTo>
                    <a:cubicBezTo>
                      <a:pt x="1596" y="811"/>
                      <a:pt x="1605" y="811"/>
                      <a:pt x="1615" y="811"/>
                    </a:cubicBezTo>
                    <a:cubicBezTo>
                      <a:pt x="1788" y="811"/>
                      <a:pt x="1929" y="677"/>
                      <a:pt x="1944" y="515"/>
                    </a:cubicBezTo>
                    <a:cubicBezTo>
                      <a:pt x="1975" y="328"/>
                      <a:pt x="1835" y="173"/>
                      <a:pt x="1664" y="157"/>
                    </a:cubicBezTo>
                    <a:lnTo>
                      <a:pt x="389" y="1"/>
                    </a:lnTo>
                    <a:cubicBezTo>
                      <a:pt x="378" y="1"/>
                      <a:pt x="368" y="0"/>
                      <a:pt x="358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2427;p45"/>
              <p:cNvSpPr/>
              <p:nvPr/>
            </p:nvSpPr>
            <p:spPr>
              <a:xfrm>
                <a:off x="-1455200" y="1823050"/>
                <a:ext cx="490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812" extrusionOk="0">
                    <a:moveTo>
                      <a:pt x="342" y="0"/>
                    </a:moveTo>
                    <a:cubicBezTo>
                      <a:pt x="170" y="0"/>
                      <a:pt x="30" y="121"/>
                      <a:pt x="16" y="297"/>
                    </a:cubicBezTo>
                    <a:cubicBezTo>
                      <a:pt x="0" y="453"/>
                      <a:pt x="78" y="592"/>
                      <a:pt x="218" y="639"/>
                    </a:cubicBezTo>
                    <a:cubicBezTo>
                      <a:pt x="249" y="655"/>
                      <a:pt x="280" y="655"/>
                      <a:pt x="296" y="655"/>
                    </a:cubicBezTo>
                    <a:lnTo>
                      <a:pt x="1571" y="810"/>
                    </a:lnTo>
                    <a:cubicBezTo>
                      <a:pt x="1581" y="811"/>
                      <a:pt x="1592" y="811"/>
                      <a:pt x="1602" y="811"/>
                    </a:cubicBezTo>
                    <a:cubicBezTo>
                      <a:pt x="1774" y="811"/>
                      <a:pt x="1914" y="691"/>
                      <a:pt x="1944" y="515"/>
                    </a:cubicBezTo>
                    <a:cubicBezTo>
                      <a:pt x="1959" y="328"/>
                      <a:pt x="1835" y="173"/>
                      <a:pt x="1648" y="157"/>
                    </a:cubicBezTo>
                    <a:lnTo>
                      <a:pt x="373" y="2"/>
                    </a:lnTo>
                    <a:cubicBezTo>
                      <a:pt x="363" y="1"/>
                      <a:pt x="352" y="0"/>
                      <a:pt x="34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2428;p45"/>
              <p:cNvSpPr/>
              <p:nvPr/>
            </p:nvSpPr>
            <p:spPr>
              <a:xfrm>
                <a:off x="-1462200" y="1858800"/>
                <a:ext cx="494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12" extrusionOk="0">
                    <a:moveTo>
                      <a:pt x="361" y="1"/>
                    </a:moveTo>
                    <a:cubicBezTo>
                      <a:pt x="187" y="1"/>
                      <a:pt x="45" y="135"/>
                      <a:pt x="16" y="298"/>
                    </a:cubicBezTo>
                    <a:cubicBezTo>
                      <a:pt x="0" y="453"/>
                      <a:pt x="94" y="593"/>
                      <a:pt x="233" y="640"/>
                    </a:cubicBezTo>
                    <a:cubicBezTo>
                      <a:pt x="265" y="655"/>
                      <a:pt x="280" y="655"/>
                      <a:pt x="311" y="655"/>
                    </a:cubicBezTo>
                    <a:lnTo>
                      <a:pt x="1586" y="811"/>
                    </a:lnTo>
                    <a:cubicBezTo>
                      <a:pt x="1597" y="812"/>
                      <a:pt x="1607" y="812"/>
                      <a:pt x="1618" y="812"/>
                    </a:cubicBezTo>
                    <a:cubicBezTo>
                      <a:pt x="1790" y="812"/>
                      <a:pt x="1929" y="691"/>
                      <a:pt x="1944" y="515"/>
                    </a:cubicBezTo>
                    <a:cubicBezTo>
                      <a:pt x="1975" y="329"/>
                      <a:pt x="1835" y="173"/>
                      <a:pt x="1664" y="158"/>
                    </a:cubicBezTo>
                    <a:lnTo>
                      <a:pt x="389" y="2"/>
                    </a:lnTo>
                    <a:cubicBezTo>
                      <a:pt x="379" y="1"/>
                      <a:pt x="370" y="1"/>
                      <a:pt x="36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2429;p45"/>
              <p:cNvSpPr/>
              <p:nvPr/>
            </p:nvSpPr>
            <p:spPr>
              <a:xfrm>
                <a:off x="-1467250" y="1891775"/>
                <a:ext cx="490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800" extrusionOk="0">
                    <a:moveTo>
                      <a:pt x="325" y="0"/>
                    </a:moveTo>
                    <a:cubicBezTo>
                      <a:pt x="171" y="0"/>
                      <a:pt x="30" y="130"/>
                      <a:pt x="16" y="285"/>
                    </a:cubicBezTo>
                    <a:cubicBezTo>
                      <a:pt x="0" y="440"/>
                      <a:pt x="93" y="580"/>
                      <a:pt x="218" y="627"/>
                    </a:cubicBezTo>
                    <a:cubicBezTo>
                      <a:pt x="249" y="642"/>
                      <a:pt x="280" y="642"/>
                      <a:pt x="296" y="642"/>
                    </a:cubicBezTo>
                    <a:lnTo>
                      <a:pt x="1571" y="798"/>
                    </a:lnTo>
                    <a:cubicBezTo>
                      <a:pt x="1581" y="799"/>
                      <a:pt x="1592" y="799"/>
                      <a:pt x="1602" y="799"/>
                    </a:cubicBezTo>
                    <a:cubicBezTo>
                      <a:pt x="1774" y="799"/>
                      <a:pt x="1914" y="678"/>
                      <a:pt x="1944" y="502"/>
                    </a:cubicBezTo>
                    <a:cubicBezTo>
                      <a:pt x="1959" y="316"/>
                      <a:pt x="1835" y="160"/>
                      <a:pt x="1648" y="145"/>
                    </a:cubicBezTo>
                    <a:lnTo>
                      <a:pt x="373" y="5"/>
                    </a:lnTo>
                    <a:cubicBezTo>
                      <a:pt x="357" y="2"/>
                      <a:pt x="341" y="0"/>
                      <a:pt x="32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2430;p45"/>
              <p:cNvSpPr/>
              <p:nvPr/>
            </p:nvSpPr>
            <p:spPr>
              <a:xfrm>
                <a:off x="-1472325" y="1932200"/>
                <a:ext cx="494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00" extrusionOk="0">
                    <a:moveTo>
                      <a:pt x="338" y="1"/>
                    </a:moveTo>
                    <a:cubicBezTo>
                      <a:pt x="175" y="1"/>
                      <a:pt x="46" y="130"/>
                      <a:pt x="32" y="285"/>
                    </a:cubicBezTo>
                    <a:cubicBezTo>
                      <a:pt x="1" y="440"/>
                      <a:pt x="94" y="580"/>
                      <a:pt x="234" y="627"/>
                    </a:cubicBezTo>
                    <a:cubicBezTo>
                      <a:pt x="265" y="642"/>
                      <a:pt x="281" y="642"/>
                      <a:pt x="312" y="658"/>
                    </a:cubicBezTo>
                    <a:lnTo>
                      <a:pt x="1587" y="798"/>
                    </a:lnTo>
                    <a:cubicBezTo>
                      <a:pt x="1598" y="799"/>
                      <a:pt x="1608" y="799"/>
                      <a:pt x="1618" y="799"/>
                    </a:cubicBezTo>
                    <a:cubicBezTo>
                      <a:pt x="1791" y="799"/>
                      <a:pt x="1931" y="679"/>
                      <a:pt x="1960" y="503"/>
                    </a:cubicBezTo>
                    <a:cubicBezTo>
                      <a:pt x="1976" y="331"/>
                      <a:pt x="1836" y="160"/>
                      <a:pt x="1665" y="145"/>
                    </a:cubicBezTo>
                    <a:lnTo>
                      <a:pt x="390" y="5"/>
                    </a:lnTo>
                    <a:cubicBezTo>
                      <a:pt x="372" y="2"/>
                      <a:pt x="355" y="1"/>
                      <a:pt x="338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2431;p45"/>
              <p:cNvSpPr/>
              <p:nvPr/>
            </p:nvSpPr>
            <p:spPr>
              <a:xfrm>
                <a:off x="-2196525" y="1928025"/>
                <a:ext cx="244925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8491" extrusionOk="0">
                    <a:moveTo>
                      <a:pt x="6018" y="1"/>
                    </a:moveTo>
                    <a:cubicBezTo>
                      <a:pt x="4277" y="1"/>
                      <a:pt x="3997" y="312"/>
                      <a:pt x="3670" y="980"/>
                    </a:cubicBezTo>
                    <a:cubicBezTo>
                      <a:pt x="3639" y="1058"/>
                      <a:pt x="3313" y="2147"/>
                      <a:pt x="3266" y="2224"/>
                    </a:cubicBezTo>
                    <a:cubicBezTo>
                      <a:pt x="2893" y="2862"/>
                      <a:pt x="3592" y="2567"/>
                      <a:pt x="1773" y="3981"/>
                    </a:cubicBezTo>
                    <a:cubicBezTo>
                      <a:pt x="436" y="5023"/>
                      <a:pt x="109" y="6578"/>
                      <a:pt x="47" y="7573"/>
                    </a:cubicBezTo>
                    <a:cubicBezTo>
                      <a:pt x="1" y="8118"/>
                      <a:pt x="63" y="8491"/>
                      <a:pt x="63" y="8491"/>
                    </a:cubicBezTo>
                    <a:lnTo>
                      <a:pt x="9719" y="8491"/>
                    </a:lnTo>
                    <a:cubicBezTo>
                      <a:pt x="9719" y="8491"/>
                      <a:pt x="9750" y="8320"/>
                      <a:pt x="9766" y="8024"/>
                    </a:cubicBezTo>
                    <a:cubicBezTo>
                      <a:pt x="9766" y="7900"/>
                      <a:pt x="9781" y="7744"/>
                      <a:pt x="9781" y="7573"/>
                    </a:cubicBezTo>
                    <a:cubicBezTo>
                      <a:pt x="9781" y="7527"/>
                      <a:pt x="9781" y="7496"/>
                      <a:pt x="9781" y="7449"/>
                    </a:cubicBezTo>
                    <a:cubicBezTo>
                      <a:pt x="9797" y="6951"/>
                      <a:pt x="9766" y="6345"/>
                      <a:pt x="9672" y="5754"/>
                    </a:cubicBezTo>
                    <a:cubicBezTo>
                      <a:pt x="9579" y="5194"/>
                      <a:pt x="9455" y="4495"/>
                      <a:pt x="9315" y="3842"/>
                    </a:cubicBezTo>
                    <a:cubicBezTo>
                      <a:pt x="9252" y="3562"/>
                      <a:pt x="9190" y="3313"/>
                      <a:pt x="9144" y="3064"/>
                    </a:cubicBezTo>
                    <a:cubicBezTo>
                      <a:pt x="9004" y="2458"/>
                      <a:pt x="8864" y="1945"/>
                      <a:pt x="8755" y="1696"/>
                    </a:cubicBezTo>
                    <a:cubicBezTo>
                      <a:pt x="8506" y="1105"/>
                      <a:pt x="8304" y="1"/>
                      <a:pt x="6018" y="1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2432;p45"/>
              <p:cNvSpPr/>
              <p:nvPr/>
            </p:nvSpPr>
            <p:spPr>
              <a:xfrm>
                <a:off x="-2194200" y="2043100"/>
                <a:ext cx="199075" cy="87875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3515" extrusionOk="0">
                    <a:moveTo>
                      <a:pt x="3748" y="0"/>
                    </a:moveTo>
                    <a:cubicBezTo>
                      <a:pt x="701" y="0"/>
                      <a:pt x="32" y="3126"/>
                      <a:pt x="16" y="3157"/>
                    </a:cubicBezTo>
                    <a:cubicBezTo>
                      <a:pt x="1" y="3250"/>
                      <a:pt x="63" y="3344"/>
                      <a:pt x="156" y="3359"/>
                    </a:cubicBezTo>
                    <a:cubicBezTo>
                      <a:pt x="168" y="3361"/>
                      <a:pt x="180" y="3362"/>
                      <a:pt x="191" y="3362"/>
                    </a:cubicBezTo>
                    <a:cubicBezTo>
                      <a:pt x="269" y="3362"/>
                      <a:pt x="331" y="3316"/>
                      <a:pt x="358" y="3235"/>
                    </a:cubicBezTo>
                    <a:cubicBezTo>
                      <a:pt x="374" y="3110"/>
                      <a:pt x="980" y="343"/>
                      <a:pt x="3748" y="327"/>
                    </a:cubicBezTo>
                    <a:lnTo>
                      <a:pt x="3764" y="327"/>
                    </a:lnTo>
                    <a:cubicBezTo>
                      <a:pt x="6578" y="327"/>
                      <a:pt x="7604" y="3359"/>
                      <a:pt x="7604" y="3390"/>
                    </a:cubicBezTo>
                    <a:cubicBezTo>
                      <a:pt x="7636" y="3468"/>
                      <a:pt x="7698" y="3515"/>
                      <a:pt x="7776" y="3515"/>
                    </a:cubicBezTo>
                    <a:cubicBezTo>
                      <a:pt x="7791" y="3515"/>
                      <a:pt x="7807" y="3515"/>
                      <a:pt x="7822" y="3499"/>
                    </a:cubicBezTo>
                    <a:cubicBezTo>
                      <a:pt x="7915" y="3468"/>
                      <a:pt x="7962" y="3375"/>
                      <a:pt x="7931" y="3297"/>
                    </a:cubicBezTo>
                    <a:cubicBezTo>
                      <a:pt x="7915" y="3266"/>
                      <a:pt x="6811" y="0"/>
                      <a:pt x="376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2433;p45"/>
              <p:cNvSpPr/>
              <p:nvPr/>
            </p:nvSpPr>
            <p:spPr>
              <a:xfrm>
                <a:off x="-2118400" y="1560675"/>
                <a:ext cx="220825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17354" extrusionOk="0">
                    <a:moveTo>
                      <a:pt x="172" y="1"/>
                    </a:moveTo>
                    <a:lnTo>
                      <a:pt x="1" y="17354"/>
                    </a:lnTo>
                    <a:lnTo>
                      <a:pt x="5739" y="16716"/>
                    </a:lnTo>
                    <a:lnTo>
                      <a:pt x="8833" y="312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2434;p45"/>
              <p:cNvSpPr/>
              <p:nvPr/>
            </p:nvSpPr>
            <p:spPr>
              <a:xfrm>
                <a:off x="-1993225" y="1598325"/>
                <a:ext cx="80125" cy="381425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15257" extrusionOk="0">
                    <a:moveTo>
                      <a:pt x="3020" y="1"/>
                    </a:moveTo>
                    <a:cubicBezTo>
                      <a:pt x="2937" y="1"/>
                      <a:pt x="2860" y="59"/>
                      <a:pt x="2846" y="143"/>
                    </a:cubicBezTo>
                    <a:lnTo>
                      <a:pt x="16" y="15055"/>
                    </a:lnTo>
                    <a:cubicBezTo>
                      <a:pt x="1" y="15148"/>
                      <a:pt x="63" y="15241"/>
                      <a:pt x="141" y="15257"/>
                    </a:cubicBezTo>
                    <a:lnTo>
                      <a:pt x="172" y="15257"/>
                    </a:lnTo>
                    <a:cubicBezTo>
                      <a:pt x="265" y="15257"/>
                      <a:pt x="327" y="15195"/>
                      <a:pt x="343" y="15117"/>
                    </a:cubicBezTo>
                    <a:lnTo>
                      <a:pt x="3188" y="205"/>
                    </a:lnTo>
                    <a:cubicBezTo>
                      <a:pt x="3204" y="112"/>
                      <a:pt x="3142" y="34"/>
                      <a:pt x="3049" y="3"/>
                    </a:cubicBezTo>
                    <a:cubicBezTo>
                      <a:pt x="3039" y="2"/>
                      <a:pt x="3029" y="1"/>
                      <a:pt x="3020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2435;p45"/>
              <p:cNvSpPr/>
              <p:nvPr/>
            </p:nvSpPr>
            <p:spPr>
              <a:xfrm>
                <a:off x="-2131225" y="1561850"/>
                <a:ext cx="2426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2924" extrusionOk="0">
                    <a:moveTo>
                      <a:pt x="234" y="1"/>
                    </a:moveTo>
                    <a:lnTo>
                      <a:pt x="1" y="2659"/>
                    </a:lnTo>
                    <a:lnTo>
                      <a:pt x="9424" y="2924"/>
                    </a:lnTo>
                    <a:lnTo>
                      <a:pt x="9704" y="203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2436;p45"/>
              <p:cNvSpPr/>
              <p:nvPr/>
            </p:nvSpPr>
            <p:spPr>
              <a:xfrm>
                <a:off x="-2066300" y="1665025"/>
                <a:ext cx="75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6" extrusionOk="0">
                    <a:moveTo>
                      <a:pt x="1539" y="0"/>
                    </a:moveTo>
                    <a:cubicBezTo>
                      <a:pt x="779" y="0"/>
                      <a:pt x="266" y="155"/>
                      <a:pt x="234" y="165"/>
                    </a:cubicBezTo>
                    <a:cubicBezTo>
                      <a:pt x="78" y="212"/>
                      <a:pt x="1" y="367"/>
                      <a:pt x="47" y="507"/>
                    </a:cubicBezTo>
                    <a:cubicBezTo>
                      <a:pt x="86" y="622"/>
                      <a:pt x="198" y="706"/>
                      <a:pt x="314" y="706"/>
                    </a:cubicBezTo>
                    <a:cubicBezTo>
                      <a:pt x="339" y="706"/>
                      <a:pt x="365" y="702"/>
                      <a:pt x="389" y="694"/>
                    </a:cubicBezTo>
                    <a:cubicBezTo>
                      <a:pt x="400" y="683"/>
                      <a:pt x="865" y="543"/>
                      <a:pt x="1549" y="543"/>
                    </a:cubicBezTo>
                    <a:cubicBezTo>
                      <a:pt x="1869" y="543"/>
                      <a:pt x="2237" y="573"/>
                      <a:pt x="2628" y="663"/>
                    </a:cubicBezTo>
                    <a:cubicBezTo>
                      <a:pt x="2660" y="678"/>
                      <a:pt x="2675" y="678"/>
                      <a:pt x="2706" y="678"/>
                    </a:cubicBezTo>
                    <a:cubicBezTo>
                      <a:pt x="2831" y="678"/>
                      <a:pt x="2939" y="585"/>
                      <a:pt x="2955" y="461"/>
                    </a:cubicBezTo>
                    <a:cubicBezTo>
                      <a:pt x="3002" y="321"/>
                      <a:pt x="2908" y="165"/>
                      <a:pt x="2753" y="134"/>
                    </a:cubicBezTo>
                    <a:cubicBezTo>
                      <a:pt x="2310" y="34"/>
                      <a:pt x="1897" y="0"/>
                      <a:pt x="153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2437;p45"/>
              <p:cNvSpPr/>
              <p:nvPr/>
            </p:nvSpPr>
            <p:spPr>
              <a:xfrm>
                <a:off x="-2071750" y="1697100"/>
                <a:ext cx="750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9" extrusionOk="0">
                    <a:moveTo>
                      <a:pt x="1537" y="1"/>
                    </a:moveTo>
                    <a:cubicBezTo>
                      <a:pt x="778" y="1"/>
                      <a:pt x="266" y="162"/>
                      <a:pt x="234" y="173"/>
                    </a:cubicBezTo>
                    <a:cubicBezTo>
                      <a:pt x="79" y="219"/>
                      <a:pt x="1" y="359"/>
                      <a:pt x="48" y="515"/>
                    </a:cubicBezTo>
                    <a:cubicBezTo>
                      <a:pt x="87" y="634"/>
                      <a:pt x="206" y="708"/>
                      <a:pt x="327" y="708"/>
                    </a:cubicBezTo>
                    <a:cubicBezTo>
                      <a:pt x="348" y="708"/>
                      <a:pt x="369" y="706"/>
                      <a:pt x="390" y="701"/>
                    </a:cubicBezTo>
                    <a:cubicBezTo>
                      <a:pt x="400" y="691"/>
                      <a:pt x="865" y="550"/>
                      <a:pt x="1549" y="550"/>
                    </a:cubicBezTo>
                    <a:cubicBezTo>
                      <a:pt x="1869" y="550"/>
                      <a:pt x="2237" y="581"/>
                      <a:pt x="2629" y="670"/>
                    </a:cubicBezTo>
                    <a:cubicBezTo>
                      <a:pt x="2660" y="686"/>
                      <a:pt x="2675" y="686"/>
                      <a:pt x="2706" y="686"/>
                    </a:cubicBezTo>
                    <a:cubicBezTo>
                      <a:pt x="2831" y="670"/>
                      <a:pt x="2940" y="593"/>
                      <a:pt x="2971" y="468"/>
                    </a:cubicBezTo>
                    <a:cubicBezTo>
                      <a:pt x="3002" y="313"/>
                      <a:pt x="2909" y="173"/>
                      <a:pt x="2753" y="142"/>
                    </a:cubicBezTo>
                    <a:cubicBezTo>
                      <a:pt x="2309" y="37"/>
                      <a:pt x="1896" y="1"/>
                      <a:pt x="1537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2438;p45"/>
              <p:cNvSpPr/>
              <p:nvPr/>
            </p:nvSpPr>
            <p:spPr>
              <a:xfrm>
                <a:off x="-2074075" y="1732100"/>
                <a:ext cx="7467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708" extrusionOk="0">
                    <a:moveTo>
                      <a:pt x="1533" y="0"/>
                    </a:moveTo>
                    <a:cubicBezTo>
                      <a:pt x="770" y="0"/>
                      <a:pt x="250" y="162"/>
                      <a:pt x="218" y="172"/>
                    </a:cubicBezTo>
                    <a:cubicBezTo>
                      <a:pt x="78" y="219"/>
                      <a:pt x="1" y="359"/>
                      <a:pt x="47" y="514"/>
                    </a:cubicBezTo>
                    <a:cubicBezTo>
                      <a:pt x="87" y="634"/>
                      <a:pt x="195" y="708"/>
                      <a:pt x="322" y="708"/>
                    </a:cubicBezTo>
                    <a:cubicBezTo>
                      <a:pt x="344" y="708"/>
                      <a:pt x="366" y="705"/>
                      <a:pt x="389" y="701"/>
                    </a:cubicBezTo>
                    <a:cubicBezTo>
                      <a:pt x="389" y="690"/>
                      <a:pt x="851" y="550"/>
                      <a:pt x="1539" y="550"/>
                    </a:cubicBezTo>
                    <a:cubicBezTo>
                      <a:pt x="1861" y="550"/>
                      <a:pt x="2232" y="581"/>
                      <a:pt x="2628" y="670"/>
                    </a:cubicBezTo>
                    <a:cubicBezTo>
                      <a:pt x="2660" y="685"/>
                      <a:pt x="2675" y="685"/>
                      <a:pt x="2691" y="685"/>
                    </a:cubicBezTo>
                    <a:cubicBezTo>
                      <a:pt x="2815" y="685"/>
                      <a:pt x="2924" y="592"/>
                      <a:pt x="2955" y="468"/>
                    </a:cubicBezTo>
                    <a:cubicBezTo>
                      <a:pt x="2986" y="312"/>
                      <a:pt x="2893" y="172"/>
                      <a:pt x="2753" y="141"/>
                    </a:cubicBezTo>
                    <a:cubicBezTo>
                      <a:pt x="2309" y="36"/>
                      <a:pt x="1894" y="0"/>
                      <a:pt x="1533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2439;p45"/>
              <p:cNvSpPr/>
              <p:nvPr/>
            </p:nvSpPr>
            <p:spPr>
              <a:xfrm>
                <a:off x="-2078725" y="1767475"/>
                <a:ext cx="75050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699" extrusionOk="0">
                    <a:moveTo>
                      <a:pt x="1536" y="0"/>
                    </a:moveTo>
                    <a:cubicBezTo>
                      <a:pt x="777" y="0"/>
                      <a:pt x="265" y="162"/>
                      <a:pt x="233" y="172"/>
                    </a:cubicBezTo>
                    <a:cubicBezTo>
                      <a:pt x="78" y="203"/>
                      <a:pt x="0" y="359"/>
                      <a:pt x="47" y="514"/>
                    </a:cubicBezTo>
                    <a:cubicBezTo>
                      <a:pt x="84" y="627"/>
                      <a:pt x="192" y="699"/>
                      <a:pt x="305" y="699"/>
                    </a:cubicBezTo>
                    <a:cubicBezTo>
                      <a:pt x="333" y="699"/>
                      <a:pt x="361" y="694"/>
                      <a:pt x="389" y="685"/>
                    </a:cubicBezTo>
                    <a:cubicBezTo>
                      <a:pt x="399" y="685"/>
                      <a:pt x="861" y="549"/>
                      <a:pt x="1540" y="549"/>
                    </a:cubicBezTo>
                    <a:cubicBezTo>
                      <a:pt x="1862" y="549"/>
                      <a:pt x="2233" y="580"/>
                      <a:pt x="2628" y="670"/>
                    </a:cubicBezTo>
                    <a:cubicBezTo>
                      <a:pt x="2659" y="685"/>
                      <a:pt x="2674" y="685"/>
                      <a:pt x="2706" y="685"/>
                    </a:cubicBezTo>
                    <a:cubicBezTo>
                      <a:pt x="2830" y="670"/>
                      <a:pt x="2939" y="592"/>
                      <a:pt x="2954" y="468"/>
                    </a:cubicBezTo>
                    <a:cubicBezTo>
                      <a:pt x="3001" y="312"/>
                      <a:pt x="2908" y="172"/>
                      <a:pt x="2752" y="141"/>
                    </a:cubicBezTo>
                    <a:cubicBezTo>
                      <a:pt x="2308" y="36"/>
                      <a:pt x="1895" y="0"/>
                      <a:pt x="1536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2440;p45"/>
              <p:cNvSpPr/>
              <p:nvPr/>
            </p:nvSpPr>
            <p:spPr>
              <a:xfrm>
                <a:off x="-2084175" y="1799725"/>
                <a:ext cx="750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0" extrusionOk="0">
                    <a:moveTo>
                      <a:pt x="1529" y="0"/>
                    </a:moveTo>
                    <a:cubicBezTo>
                      <a:pt x="774" y="0"/>
                      <a:pt x="265" y="157"/>
                      <a:pt x="234" y="157"/>
                    </a:cubicBezTo>
                    <a:cubicBezTo>
                      <a:pt x="78" y="204"/>
                      <a:pt x="0" y="359"/>
                      <a:pt x="47" y="515"/>
                    </a:cubicBezTo>
                    <a:cubicBezTo>
                      <a:pt x="84" y="627"/>
                      <a:pt x="192" y="699"/>
                      <a:pt x="305" y="699"/>
                    </a:cubicBezTo>
                    <a:cubicBezTo>
                      <a:pt x="333" y="699"/>
                      <a:pt x="361" y="695"/>
                      <a:pt x="389" y="686"/>
                    </a:cubicBezTo>
                    <a:cubicBezTo>
                      <a:pt x="400" y="686"/>
                      <a:pt x="861" y="550"/>
                      <a:pt x="1541" y="550"/>
                    </a:cubicBezTo>
                    <a:cubicBezTo>
                      <a:pt x="1863" y="550"/>
                      <a:pt x="2233" y="580"/>
                      <a:pt x="2628" y="670"/>
                    </a:cubicBezTo>
                    <a:cubicBezTo>
                      <a:pt x="2659" y="670"/>
                      <a:pt x="2675" y="686"/>
                      <a:pt x="2706" y="686"/>
                    </a:cubicBezTo>
                    <a:cubicBezTo>
                      <a:pt x="2830" y="670"/>
                      <a:pt x="2939" y="593"/>
                      <a:pt x="2970" y="468"/>
                    </a:cubicBezTo>
                    <a:cubicBezTo>
                      <a:pt x="3001" y="313"/>
                      <a:pt x="2908" y="173"/>
                      <a:pt x="2753" y="142"/>
                    </a:cubicBezTo>
                    <a:cubicBezTo>
                      <a:pt x="2305" y="36"/>
                      <a:pt x="1889" y="0"/>
                      <a:pt x="152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2441;p45"/>
              <p:cNvSpPr/>
              <p:nvPr/>
            </p:nvSpPr>
            <p:spPr>
              <a:xfrm>
                <a:off x="-2086500" y="1834700"/>
                <a:ext cx="746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700" extrusionOk="0">
                    <a:moveTo>
                      <a:pt x="1525" y="1"/>
                    </a:moveTo>
                    <a:cubicBezTo>
                      <a:pt x="765" y="1"/>
                      <a:pt x="249" y="158"/>
                      <a:pt x="218" y="158"/>
                    </a:cubicBezTo>
                    <a:cubicBezTo>
                      <a:pt x="78" y="204"/>
                      <a:pt x="0" y="360"/>
                      <a:pt x="47" y="515"/>
                    </a:cubicBezTo>
                    <a:cubicBezTo>
                      <a:pt x="72" y="628"/>
                      <a:pt x="177" y="700"/>
                      <a:pt x="298" y="700"/>
                    </a:cubicBezTo>
                    <a:cubicBezTo>
                      <a:pt x="327" y="700"/>
                      <a:pt x="358" y="695"/>
                      <a:pt x="389" y="686"/>
                    </a:cubicBezTo>
                    <a:cubicBezTo>
                      <a:pt x="389" y="686"/>
                      <a:pt x="847" y="550"/>
                      <a:pt x="1530" y="550"/>
                    </a:cubicBezTo>
                    <a:cubicBezTo>
                      <a:pt x="1854" y="550"/>
                      <a:pt x="2228" y="581"/>
                      <a:pt x="2628" y="671"/>
                    </a:cubicBezTo>
                    <a:cubicBezTo>
                      <a:pt x="2643" y="671"/>
                      <a:pt x="2675" y="686"/>
                      <a:pt x="2690" y="686"/>
                    </a:cubicBezTo>
                    <a:cubicBezTo>
                      <a:pt x="2814" y="671"/>
                      <a:pt x="2923" y="593"/>
                      <a:pt x="2954" y="469"/>
                    </a:cubicBezTo>
                    <a:cubicBezTo>
                      <a:pt x="2985" y="313"/>
                      <a:pt x="2892" y="173"/>
                      <a:pt x="2752" y="142"/>
                    </a:cubicBezTo>
                    <a:cubicBezTo>
                      <a:pt x="2305" y="37"/>
                      <a:pt x="1887" y="1"/>
                      <a:pt x="152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2442;p45"/>
              <p:cNvSpPr/>
              <p:nvPr/>
            </p:nvSpPr>
            <p:spPr>
              <a:xfrm>
                <a:off x="-2088450" y="1872200"/>
                <a:ext cx="75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7" extrusionOk="0">
                    <a:moveTo>
                      <a:pt x="1546" y="1"/>
                    </a:moveTo>
                    <a:cubicBezTo>
                      <a:pt x="786" y="1"/>
                      <a:pt x="265" y="155"/>
                      <a:pt x="234" y="166"/>
                    </a:cubicBezTo>
                    <a:cubicBezTo>
                      <a:pt x="94" y="213"/>
                      <a:pt x="0" y="368"/>
                      <a:pt x="47" y="508"/>
                    </a:cubicBezTo>
                    <a:cubicBezTo>
                      <a:pt x="85" y="623"/>
                      <a:pt x="197" y="707"/>
                      <a:pt x="314" y="707"/>
                    </a:cubicBezTo>
                    <a:cubicBezTo>
                      <a:pt x="339" y="707"/>
                      <a:pt x="364" y="703"/>
                      <a:pt x="389" y="695"/>
                    </a:cubicBezTo>
                    <a:cubicBezTo>
                      <a:pt x="400" y="695"/>
                      <a:pt x="876" y="547"/>
                      <a:pt x="1579" y="547"/>
                    </a:cubicBezTo>
                    <a:cubicBezTo>
                      <a:pt x="1896" y="547"/>
                      <a:pt x="2258" y="577"/>
                      <a:pt x="2644" y="663"/>
                    </a:cubicBezTo>
                    <a:cubicBezTo>
                      <a:pt x="2659" y="679"/>
                      <a:pt x="2690" y="679"/>
                      <a:pt x="2706" y="679"/>
                    </a:cubicBezTo>
                    <a:cubicBezTo>
                      <a:pt x="2830" y="679"/>
                      <a:pt x="2939" y="586"/>
                      <a:pt x="2970" y="461"/>
                    </a:cubicBezTo>
                    <a:cubicBezTo>
                      <a:pt x="3001" y="321"/>
                      <a:pt x="2908" y="166"/>
                      <a:pt x="2753" y="135"/>
                    </a:cubicBezTo>
                    <a:cubicBezTo>
                      <a:pt x="2314" y="35"/>
                      <a:pt x="1903" y="1"/>
                      <a:pt x="1546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2443;p45"/>
              <p:cNvSpPr/>
              <p:nvPr/>
            </p:nvSpPr>
            <p:spPr>
              <a:xfrm>
                <a:off x="-1992450" y="2004225"/>
                <a:ext cx="40475" cy="12442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4977" extrusionOk="0">
                    <a:moveTo>
                      <a:pt x="965" y="1"/>
                    </a:moveTo>
                    <a:cubicBezTo>
                      <a:pt x="918" y="94"/>
                      <a:pt x="1" y="2037"/>
                      <a:pt x="592" y="3670"/>
                    </a:cubicBezTo>
                    <a:cubicBezTo>
                      <a:pt x="794" y="4214"/>
                      <a:pt x="1136" y="4650"/>
                      <a:pt x="1603" y="4976"/>
                    </a:cubicBezTo>
                    <a:cubicBezTo>
                      <a:pt x="1603" y="4852"/>
                      <a:pt x="1618" y="4696"/>
                      <a:pt x="1618" y="4525"/>
                    </a:cubicBezTo>
                    <a:cubicBezTo>
                      <a:pt x="1618" y="4479"/>
                      <a:pt x="1618" y="4448"/>
                      <a:pt x="1618" y="4401"/>
                    </a:cubicBezTo>
                    <a:cubicBezTo>
                      <a:pt x="1354" y="4152"/>
                      <a:pt x="1152" y="3857"/>
                      <a:pt x="1027" y="3515"/>
                    </a:cubicBezTo>
                    <a:cubicBezTo>
                      <a:pt x="685" y="2566"/>
                      <a:pt x="934" y="1447"/>
                      <a:pt x="1152" y="794"/>
                    </a:cubicBezTo>
                    <a:cubicBezTo>
                      <a:pt x="1089" y="514"/>
                      <a:pt x="1027" y="265"/>
                      <a:pt x="981" y="16"/>
                    </a:cubicBezTo>
                    <a:lnTo>
                      <a:pt x="965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2444;p45"/>
              <p:cNvSpPr/>
              <p:nvPr/>
            </p:nvSpPr>
            <p:spPr>
              <a:xfrm>
                <a:off x="-2196525" y="2117350"/>
                <a:ext cx="2445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18" extrusionOk="0">
                    <a:moveTo>
                      <a:pt x="47" y="0"/>
                    </a:moveTo>
                    <a:cubicBezTo>
                      <a:pt x="1" y="545"/>
                      <a:pt x="63" y="918"/>
                      <a:pt x="63" y="918"/>
                    </a:cubicBezTo>
                    <a:lnTo>
                      <a:pt x="9719" y="918"/>
                    </a:lnTo>
                    <a:cubicBezTo>
                      <a:pt x="9719" y="918"/>
                      <a:pt x="9766" y="545"/>
                      <a:pt x="9781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2445;p45"/>
              <p:cNvSpPr/>
              <p:nvPr/>
            </p:nvSpPr>
            <p:spPr>
              <a:xfrm>
                <a:off x="-1963675" y="-693550"/>
                <a:ext cx="656975" cy="1053875"/>
              </a:xfrm>
              <a:custGeom>
                <a:avLst/>
                <a:gdLst/>
                <a:ahLst/>
                <a:cxnLst/>
                <a:rect l="l" t="t" r="r" b="b"/>
                <a:pathLst>
                  <a:path w="26279" h="42155" extrusionOk="0">
                    <a:moveTo>
                      <a:pt x="16359" y="0"/>
                    </a:moveTo>
                    <a:lnTo>
                      <a:pt x="10045" y="156"/>
                    </a:lnTo>
                    <a:cubicBezTo>
                      <a:pt x="10045" y="156"/>
                      <a:pt x="8941" y="840"/>
                      <a:pt x="8055" y="1337"/>
                    </a:cubicBezTo>
                    <a:cubicBezTo>
                      <a:pt x="7977" y="1384"/>
                      <a:pt x="7884" y="1431"/>
                      <a:pt x="7791" y="1477"/>
                    </a:cubicBezTo>
                    <a:cubicBezTo>
                      <a:pt x="7184" y="1788"/>
                      <a:pt x="6407" y="2099"/>
                      <a:pt x="5443" y="2348"/>
                    </a:cubicBezTo>
                    <a:cubicBezTo>
                      <a:pt x="5225" y="2395"/>
                      <a:pt x="4976" y="2457"/>
                      <a:pt x="4728" y="2504"/>
                    </a:cubicBezTo>
                    <a:cubicBezTo>
                      <a:pt x="4417" y="2566"/>
                      <a:pt x="4106" y="2659"/>
                      <a:pt x="3810" y="2783"/>
                    </a:cubicBezTo>
                    <a:cubicBezTo>
                      <a:pt x="1618" y="3748"/>
                      <a:pt x="405" y="6609"/>
                      <a:pt x="265" y="10885"/>
                    </a:cubicBezTo>
                    <a:cubicBezTo>
                      <a:pt x="187" y="13326"/>
                      <a:pt x="94" y="15627"/>
                      <a:pt x="63" y="17851"/>
                    </a:cubicBezTo>
                    <a:cubicBezTo>
                      <a:pt x="47" y="17991"/>
                      <a:pt x="47" y="18146"/>
                      <a:pt x="47" y="18286"/>
                    </a:cubicBezTo>
                    <a:cubicBezTo>
                      <a:pt x="1" y="20992"/>
                      <a:pt x="47" y="23557"/>
                      <a:pt x="296" y="26107"/>
                    </a:cubicBezTo>
                    <a:cubicBezTo>
                      <a:pt x="343" y="26636"/>
                      <a:pt x="405" y="27165"/>
                      <a:pt x="467" y="27693"/>
                    </a:cubicBezTo>
                    <a:cubicBezTo>
                      <a:pt x="545" y="28222"/>
                      <a:pt x="669" y="28984"/>
                      <a:pt x="856" y="29886"/>
                    </a:cubicBezTo>
                    <a:cubicBezTo>
                      <a:pt x="1602" y="33602"/>
                      <a:pt x="3095" y="39759"/>
                      <a:pt x="3888" y="41734"/>
                    </a:cubicBezTo>
                    <a:cubicBezTo>
                      <a:pt x="4230" y="41890"/>
                      <a:pt x="4557" y="42030"/>
                      <a:pt x="4883" y="42154"/>
                    </a:cubicBezTo>
                    <a:lnTo>
                      <a:pt x="25812" y="39215"/>
                    </a:lnTo>
                    <a:cubicBezTo>
                      <a:pt x="26077" y="38998"/>
                      <a:pt x="26030" y="38811"/>
                      <a:pt x="26279" y="38562"/>
                    </a:cubicBezTo>
                    <a:cubicBezTo>
                      <a:pt x="25206" y="34861"/>
                      <a:pt x="24320" y="28051"/>
                      <a:pt x="23807" y="25159"/>
                    </a:cubicBezTo>
                    <a:cubicBezTo>
                      <a:pt x="23713" y="24615"/>
                      <a:pt x="23636" y="24086"/>
                      <a:pt x="23558" y="23573"/>
                    </a:cubicBezTo>
                    <a:cubicBezTo>
                      <a:pt x="23480" y="23075"/>
                      <a:pt x="23418" y="22578"/>
                      <a:pt x="23356" y="22111"/>
                    </a:cubicBezTo>
                    <a:cubicBezTo>
                      <a:pt x="23294" y="21676"/>
                      <a:pt x="23247" y="21256"/>
                      <a:pt x="23200" y="20836"/>
                    </a:cubicBezTo>
                    <a:cubicBezTo>
                      <a:pt x="23185" y="20727"/>
                      <a:pt x="23169" y="20634"/>
                      <a:pt x="23169" y="20525"/>
                    </a:cubicBezTo>
                    <a:cubicBezTo>
                      <a:pt x="23107" y="19965"/>
                      <a:pt x="23060" y="19437"/>
                      <a:pt x="23014" y="18924"/>
                    </a:cubicBezTo>
                    <a:cubicBezTo>
                      <a:pt x="22967" y="18364"/>
                      <a:pt x="22936" y="17835"/>
                      <a:pt x="22920" y="17322"/>
                    </a:cubicBezTo>
                    <a:cubicBezTo>
                      <a:pt x="22563" y="10340"/>
                      <a:pt x="23744" y="6842"/>
                      <a:pt x="23356" y="5178"/>
                    </a:cubicBezTo>
                    <a:cubicBezTo>
                      <a:pt x="22951" y="3374"/>
                      <a:pt x="21630" y="2923"/>
                      <a:pt x="20121" y="2535"/>
                    </a:cubicBezTo>
                    <a:cubicBezTo>
                      <a:pt x="19562" y="2395"/>
                      <a:pt x="18971" y="2255"/>
                      <a:pt x="18395" y="2068"/>
                    </a:cubicBezTo>
                    <a:cubicBezTo>
                      <a:pt x="18240" y="2022"/>
                      <a:pt x="18084" y="1959"/>
                      <a:pt x="17929" y="1897"/>
                    </a:cubicBezTo>
                    <a:cubicBezTo>
                      <a:pt x="17851" y="1866"/>
                      <a:pt x="17758" y="1835"/>
                      <a:pt x="17680" y="1788"/>
                    </a:cubicBezTo>
                    <a:cubicBezTo>
                      <a:pt x="16934" y="1462"/>
                      <a:pt x="16918" y="762"/>
                      <a:pt x="16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2446;p45"/>
              <p:cNvSpPr/>
              <p:nvPr/>
            </p:nvSpPr>
            <p:spPr>
              <a:xfrm>
                <a:off x="-1400000" y="-545900"/>
                <a:ext cx="29950" cy="2477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908" extrusionOk="0">
                    <a:moveTo>
                      <a:pt x="630" y="1"/>
                    </a:moveTo>
                    <a:cubicBezTo>
                      <a:pt x="623" y="1"/>
                      <a:pt x="615" y="2"/>
                      <a:pt x="607" y="3"/>
                    </a:cubicBezTo>
                    <a:cubicBezTo>
                      <a:pt x="513" y="18"/>
                      <a:pt x="436" y="96"/>
                      <a:pt x="451" y="189"/>
                    </a:cubicBezTo>
                    <a:cubicBezTo>
                      <a:pt x="855" y="4154"/>
                      <a:pt x="16" y="9659"/>
                      <a:pt x="16" y="9706"/>
                    </a:cubicBezTo>
                    <a:cubicBezTo>
                      <a:pt x="0" y="9799"/>
                      <a:pt x="62" y="9892"/>
                      <a:pt x="156" y="9908"/>
                    </a:cubicBezTo>
                    <a:lnTo>
                      <a:pt x="187" y="9908"/>
                    </a:lnTo>
                    <a:cubicBezTo>
                      <a:pt x="264" y="9908"/>
                      <a:pt x="342" y="9845"/>
                      <a:pt x="342" y="9768"/>
                    </a:cubicBezTo>
                    <a:cubicBezTo>
                      <a:pt x="358" y="9706"/>
                      <a:pt x="1197" y="4154"/>
                      <a:pt x="778" y="158"/>
                    </a:cubicBezTo>
                    <a:cubicBezTo>
                      <a:pt x="778" y="73"/>
                      <a:pt x="713" y="1"/>
                      <a:pt x="630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2447;p45"/>
              <p:cNvSpPr/>
              <p:nvPr/>
            </p:nvSpPr>
            <p:spPr>
              <a:xfrm>
                <a:off x="-1386400" y="-509550"/>
                <a:ext cx="280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9" extrusionOk="0">
                    <a:moveTo>
                      <a:pt x="922" y="1"/>
                    </a:moveTo>
                    <a:cubicBezTo>
                      <a:pt x="850" y="1"/>
                      <a:pt x="787" y="46"/>
                      <a:pt x="762" y="119"/>
                    </a:cubicBezTo>
                    <a:cubicBezTo>
                      <a:pt x="622" y="508"/>
                      <a:pt x="374" y="1006"/>
                      <a:pt x="78" y="1208"/>
                    </a:cubicBezTo>
                    <a:cubicBezTo>
                      <a:pt x="16" y="1270"/>
                      <a:pt x="0" y="1379"/>
                      <a:pt x="47" y="1441"/>
                    </a:cubicBezTo>
                    <a:cubicBezTo>
                      <a:pt x="78" y="1488"/>
                      <a:pt x="125" y="1519"/>
                      <a:pt x="187" y="1519"/>
                    </a:cubicBezTo>
                    <a:cubicBezTo>
                      <a:pt x="218" y="1519"/>
                      <a:pt x="249" y="1503"/>
                      <a:pt x="280" y="1488"/>
                    </a:cubicBezTo>
                    <a:cubicBezTo>
                      <a:pt x="716" y="1161"/>
                      <a:pt x="980" y="508"/>
                      <a:pt x="1089" y="228"/>
                    </a:cubicBezTo>
                    <a:cubicBezTo>
                      <a:pt x="1120" y="150"/>
                      <a:pt x="1073" y="42"/>
                      <a:pt x="980" y="10"/>
                    </a:cubicBezTo>
                    <a:cubicBezTo>
                      <a:pt x="960" y="4"/>
                      <a:pt x="941" y="1"/>
                      <a:pt x="922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2448;p45"/>
              <p:cNvSpPr/>
              <p:nvPr/>
            </p:nvSpPr>
            <p:spPr>
              <a:xfrm>
                <a:off x="-1761150" y="-645150"/>
                <a:ext cx="230175" cy="9622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3849" extrusionOk="0">
                    <a:moveTo>
                      <a:pt x="196" y="1"/>
                    </a:moveTo>
                    <a:cubicBezTo>
                      <a:pt x="162" y="1"/>
                      <a:pt x="127" y="13"/>
                      <a:pt x="94" y="39"/>
                    </a:cubicBezTo>
                    <a:cubicBezTo>
                      <a:pt x="16" y="101"/>
                      <a:pt x="1" y="210"/>
                      <a:pt x="63" y="272"/>
                    </a:cubicBezTo>
                    <a:cubicBezTo>
                      <a:pt x="172" y="412"/>
                      <a:pt x="2675" y="3506"/>
                      <a:pt x="5707" y="3817"/>
                    </a:cubicBezTo>
                    <a:cubicBezTo>
                      <a:pt x="5863" y="3848"/>
                      <a:pt x="6034" y="3848"/>
                      <a:pt x="6205" y="3848"/>
                    </a:cubicBezTo>
                    <a:cubicBezTo>
                      <a:pt x="7247" y="3848"/>
                      <a:pt x="8226" y="3491"/>
                      <a:pt x="9128" y="2760"/>
                    </a:cubicBezTo>
                    <a:cubicBezTo>
                      <a:pt x="9190" y="2698"/>
                      <a:pt x="9206" y="2589"/>
                      <a:pt x="9144" y="2527"/>
                    </a:cubicBezTo>
                    <a:cubicBezTo>
                      <a:pt x="9117" y="2481"/>
                      <a:pt x="9068" y="2457"/>
                      <a:pt x="9017" y="2457"/>
                    </a:cubicBezTo>
                    <a:cubicBezTo>
                      <a:pt x="8981" y="2457"/>
                      <a:pt x="8943" y="2470"/>
                      <a:pt x="8911" y="2496"/>
                    </a:cubicBezTo>
                    <a:cubicBezTo>
                      <a:pt x="8076" y="3169"/>
                      <a:pt x="7171" y="3516"/>
                      <a:pt x="6196" y="3516"/>
                    </a:cubicBezTo>
                    <a:cubicBezTo>
                      <a:pt x="6045" y="3516"/>
                      <a:pt x="5893" y="3507"/>
                      <a:pt x="5739" y="3491"/>
                    </a:cubicBezTo>
                    <a:cubicBezTo>
                      <a:pt x="2846" y="3180"/>
                      <a:pt x="358" y="101"/>
                      <a:pt x="327" y="70"/>
                    </a:cubicBezTo>
                    <a:cubicBezTo>
                      <a:pt x="291" y="25"/>
                      <a:pt x="244" y="1"/>
                      <a:pt x="196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2449;p45"/>
              <p:cNvSpPr/>
              <p:nvPr/>
            </p:nvSpPr>
            <p:spPr>
              <a:xfrm>
                <a:off x="-1944625" y="-644600"/>
                <a:ext cx="639100" cy="1008400"/>
              </a:xfrm>
              <a:custGeom>
                <a:avLst/>
                <a:gdLst/>
                <a:ahLst/>
                <a:cxnLst/>
                <a:rect l="l" t="t" r="r" b="b"/>
                <a:pathLst>
                  <a:path w="25564" h="40336" extrusionOk="0">
                    <a:moveTo>
                      <a:pt x="17650" y="0"/>
                    </a:moveTo>
                    <a:cubicBezTo>
                      <a:pt x="17634" y="0"/>
                      <a:pt x="17618" y="1"/>
                      <a:pt x="17602" y="1"/>
                    </a:cubicBezTo>
                    <a:cubicBezTo>
                      <a:pt x="17602" y="1"/>
                      <a:pt x="17618" y="32"/>
                      <a:pt x="17633" y="110"/>
                    </a:cubicBezTo>
                    <a:cubicBezTo>
                      <a:pt x="17851" y="903"/>
                      <a:pt x="19142" y="5723"/>
                      <a:pt x="18986" y="9922"/>
                    </a:cubicBezTo>
                    <a:cubicBezTo>
                      <a:pt x="18986" y="9922"/>
                      <a:pt x="12036" y="10186"/>
                      <a:pt x="8537" y="10450"/>
                    </a:cubicBezTo>
                    <a:cubicBezTo>
                      <a:pt x="8537" y="10450"/>
                      <a:pt x="7822" y="4557"/>
                      <a:pt x="4681" y="390"/>
                    </a:cubicBezTo>
                    <a:cubicBezTo>
                      <a:pt x="4576" y="372"/>
                      <a:pt x="4476" y="364"/>
                      <a:pt x="4378" y="364"/>
                    </a:cubicBezTo>
                    <a:cubicBezTo>
                      <a:pt x="3880" y="364"/>
                      <a:pt x="3464" y="578"/>
                      <a:pt x="3048" y="825"/>
                    </a:cubicBezTo>
                    <a:cubicBezTo>
                      <a:pt x="3110" y="919"/>
                      <a:pt x="7682" y="8585"/>
                      <a:pt x="5754" y="15473"/>
                    </a:cubicBezTo>
                    <a:cubicBezTo>
                      <a:pt x="3997" y="21739"/>
                      <a:pt x="700" y="26979"/>
                      <a:pt x="94" y="27928"/>
                    </a:cubicBezTo>
                    <a:cubicBezTo>
                      <a:pt x="32" y="28021"/>
                      <a:pt x="1" y="28083"/>
                      <a:pt x="1" y="28083"/>
                    </a:cubicBezTo>
                    <a:cubicBezTo>
                      <a:pt x="871" y="32919"/>
                      <a:pt x="1820" y="37459"/>
                      <a:pt x="3157" y="40336"/>
                    </a:cubicBezTo>
                    <a:lnTo>
                      <a:pt x="4121" y="40196"/>
                    </a:lnTo>
                    <a:lnTo>
                      <a:pt x="25050" y="37257"/>
                    </a:lnTo>
                    <a:lnTo>
                      <a:pt x="25564" y="36977"/>
                    </a:lnTo>
                    <a:cubicBezTo>
                      <a:pt x="25564" y="36977"/>
                      <a:pt x="24164" y="26746"/>
                      <a:pt x="22438" y="18878"/>
                    </a:cubicBezTo>
                    <a:cubicBezTo>
                      <a:pt x="22360" y="18536"/>
                      <a:pt x="22283" y="18209"/>
                      <a:pt x="22205" y="17883"/>
                    </a:cubicBezTo>
                    <a:cubicBezTo>
                      <a:pt x="20417" y="9922"/>
                      <a:pt x="20837" y="6221"/>
                      <a:pt x="19359" y="577"/>
                    </a:cubicBezTo>
                    <a:cubicBezTo>
                      <a:pt x="19359" y="577"/>
                      <a:pt x="18280" y="0"/>
                      <a:pt x="17650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2450;p45"/>
              <p:cNvSpPr/>
              <p:nvPr/>
            </p:nvSpPr>
            <p:spPr>
              <a:xfrm>
                <a:off x="-1407000" y="201925"/>
                <a:ext cx="114700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6491" extrusionOk="0">
                    <a:moveTo>
                      <a:pt x="288" y="1"/>
                    </a:moveTo>
                    <a:cubicBezTo>
                      <a:pt x="270" y="1"/>
                      <a:pt x="252" y="2"/>
                      <a:pt x="233" y="6"/>
                    </a:cubicBezTo>
                    <a:cubicBezTo>
                      <a:pt x="94" y="38"/>
                      <a:pt x="0" y="162"/>
                      <a:pt x="31" y="302"/>
                    </a:cubicBezTo>
                    <a:cubicBezTo>
                      <a:pt x="47" y="442"/>
                      <a:pt x="560" y="3070"/>
                      <a:pt x="2255" y="4936"/>
                    </a:cubicBezTo>
                    <a:cubicBezTo>
                      <a:pt x="2535" y="5231"/>
                      <a:pt x="2830" y="5511"/>
                      <a:pt x="3172" y="5760"/>
                    </a:cubicBezTo>
                    <a:cubicBezTo>
                      <a:pt x="3250" y="5822"/>
                      <a:pt x="3343" y="5884"/>
                      <a:pt x="3437" y="5946"/>
                    </a:cubicBezTo>
                    <a:cubicBezTo>
                      <a:pt x="3779" y="6164"/>
                      <a:pt x="4152" y="6351"/>
                      <a:pt x="4541" y="6475"/>
                    </a:cubicBezTo>
                    <a:cubicBezTo>
                      <a:pt x="4556" y="6475"/>
                      <a:pt x="4572" y="6491"/>
                      <a:pt x="4587" y="6491"/>
                    </a:cubicBezTo>
                    <a:cubicBezTo>
                      <a:pt x="4587" y="6319"/>
                      <a:pt x="4572" y="6133"/>
                      <a:pt x="4556" y="5931"/>
                    </a:cubicBezTo>
                    <a:cubicBezTo>
                      <a:pt x="4261" y="5822"/>
                      <a:pt x="3981" y="5682"/>
                      <a:pt x="3717" y="5511"/>
                    </a:cubicBezTo>
                    <a:cubicBezTo>
                      <a:pt x="3670" y="5480"/>
                      <a:pt x="3623" y="5449"/>
                      <a:pt x="3577" y="5418"/>
                    </a:cubicBezTo>
                    <a:cubicBezTo>
                      <a:pt x="3281" y="5215"/>
                      <a:pt x="3001" y="4967"/>
                      <a:pt x="2752" y="4702"/>
                    </a:cubicBezTo>
                    <a:cubicBezTo>
                      <a:pt x="1058" y="2930"/>
                      <a:pt x="544" y="240"/>
                      <a:pt x="529" y="209"/>
                    </a:cubicBezTo>
                    <a:cubicBezTo>
                      <a:pt x="515" y="87"/>
                      <a:pt x="408" y="1"/>
                      <a:pt x="288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2451;p45"/>
              <p:cNvSpPr/>
              <p:nvPr/>
            </p:nvSpPr>
            <p:spPr>
              <a:xfrm>
                <a:off x="-1543075" y="170200"/>
                <a:ext cx="31925" cy="28617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1447" extrusionOk="0">
                    <a:moveTo>
                      <a:pt x="421" y="0"/>
                    </a:moveTo>
                    <a:cubicBezTo>
                      <a:pt x="281" y="16"/>
                      <a:pt x="141" y="47"/>
                      <a:pt x="1" y="63"/>
                    </a:cubicBezTo>
                    <a:cubicBezTo>
                      <a:pt x="32" y="358"/>
                      <a:pt x="63" y="716"/>
                      <a:pt x="94" y="1104"/>
                    </a:cubicBezTo>
                    <a:cubicBezTo>
                      <a:pt x="110" y="1244"/>
                      <a:pt x="125" y="1384"/>
                      <a:pt x="141" y="1524"/>
                    </a:cubicBezTo>
                    <a:cubicBezTo>
                      <a:pt x="296" y="3328"/>
                      <a:pt x="514" y="5878"/>
                      <a:pt x="685" y="8475"/>
                    </a:cubicBezTo>
                    <a:cubicBezTo>
                      <a:pt x="685" y="8615"/>
                      <a:pt x="701" y="8755"/>
                      <a:pt x="701" y="8895"/>
                    </a:cubicBezTo>
                    <a:cubicBezTo>
                      <a:pt x="763" y="9688"/>
                      <a:pt x="810" y="10481"/>
                      <a:pt x="841" y="11258"/>
                    </a:cubicBezTo>
                    <a:cubicBezTo>
                      <a:pt x="841" y="11359"/>
                      <a:pt x="934" y="11446"/>
                      <a:pt x="1034" y="11446"/>
                    </a:cubicBezTo>
                    <a:cubicBezTo>
                      <a:pt x="1042" y="11446"/>
                      <a:pt x="1050" y="11446"/>
                      <a:pt x="1058" y="11445"/>
                    </a:cubicBezTo>
                    <a:cubicBezTo>
                      <a:pt x="1183" y="11445"/>
                      <a:pt x="1276" y="11351"/>
                      <a:pt x="1276" y="11227"/>
                    </a:cubicBezTo>
                    <a:cubicBezTo>
                      <a:pt x="1229" y="10434"/>
                      <a:pt x="1183" y="9610"/>
                      <a:pt x="1136" y="8786"/>
                    </a:cubicBezTo>
                    <a:cubicBezTo>
                      <a:pt x="1121" y="8646"/>
                      <a:pt x="1105" y="8490"/>
                      <a:pt x="1105" y="8350"/>
                    </a:cubicBezTo>
                    <a:cubicBezTo>
                      <a:pt x="934" y="5769"/>
                      <a:pt x="716" y="3250"/>
                      <a:pt x="561" y="1462"/>
                    </a:cubicBezTo>
                    <a:cubicBezTo>
                      <a:pt x="545" y="1322"/>
                      <a:pt x="530" y="1182"/>
                      <a:pt x="514" y="1042"/>
                    </a:cubicBezTo>
                    <a:cubicBezTo>
                      <a:pt x="483" y="654"/>
                      <a:pt x="452" y="296"/>
                      <a:pt x="421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2452;p45"/>
              <p:cNvSpPr/>
              <p:nvPr/>
            </p:nvSpPr>
            <p:spPr>
              <a:xfrm>
                <a:off x="-1586600" y="176425"/>
                <a:ext cx="94475" cy="217425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8697" extrusionOk="0">
                    <a:moveTo>
                      <a:pt x="420" y="0"/>
                    </a:moveTo>
                    <a:cubicBezTo>
                      <a:pt x="280" y="31"/>
                      <a:pt x="140" y="47"/>
                      <a:pt x="0" y="62"/>
                    </a:cubicBezTo>
                    <a:cubicBezTo>
                      <a:pt x="16" y="342"/>
                      <a:pt x="47" y="684"/>
                      <a:pt x="94" y="1058"/>
                    </a:cubicBezTo>
                    <a:cubicBezTo>
                      <a:pt x="94" y="1198"/>
                      <a:pt x="109" y="1337"/>
                      <a:pt x="125" y="1477"/>
                    </a:cubicBezTo>
                    <a:cubicBezTo>
                      <a:pt x="343" y="3825"/>
                      <a:pt x="669" y="7122"/>
                      <a:pt x="840" y="7930"/>
                    </a:cubicBezTo>
                    <a:cubicBezTo>
                      <a:pt x="887" y="8226"/>
                      <a:pt x="1058" y="8459"/>
                      <a:pt x="1322" y="8583"/>
                    </a:cubicBezTo>
                    <a:cubicBezTo>
                      <a:pt x="1491" y="8662"/>
                      <a:pt x="1704" y="8696"/>
                      <a:pt x="1915" y="8696"/>
                    </a:cubicBezTo>
                    <a:cubicBezTo>
                      <a:pt x="1956" y="8696"/>
                      <a:pt x="1997" y="8695"/>
                      <a:pt x="2037" y="8692"/>
                    </a:cubicBezTo>
                    <a:cubicBezTo>
                      <a:pt x="2177" y="8692"/>
                      <a:pt x="2317" y="8661"/>
                      <a:pt x="2442" y="8646"/>
                    </a:cubicBezTo>
                    <a:cubicBezTo>
                      <a:pt x="2597" y="8615"/>
                      <a:pt x="2737" y="8568"/>
                      <a:pt x="2877" y="8537"/>
                    </a:cubicBezTo>
                    <a:cubicBezTo>
                      <a:pt x="3250" y="8412"/>
                      <a:pt x="3561" y="8272"/>
                      <a:pt x="3623" y="8241"/>
                    </a:cubicBezTo>
                    <a:cubicBezTo>
                      <a:pt x="3732" y="8195"/>
                      <a:pt x="3779" y="8070"/>
                      <a:pt x="3717" y="7961"/>
                    </a:cubicBezTo>
                    <a:cubicBezTo>
                      <a:pt x="3683" y="7893"/>
                      <a:pt x="3607" y="7850"/>
                      <a:pt x="3526" y="7850"/>
                    </a:cubicBezTo>
                    <a:cubicBezTo>
                      <a:pt x="3496" y="7850"/>
                      <a:pt x="3466" y="7856"/>
                      <a:pt x="3437" y="7868"/>
                    </a:cubicBezTo>
                    <a:cubicBezTo>
                      <a:pt x="3297" y="7930"/>
                      <a:pt x="3095" y="8024"/>
                      <a:pt x="2846" y="8101"/>
                    </a:cubicBezTo>
                    <a:cubicBezTo>
                      <a:pt x="2706" y="8148"/>
                      <a:pt x="2566" y="8195"/>
                      <a:pt x="2426" y="8226"/>
                    </a:cubicBezTo>
                    <a:cubicBezTo>
                      <a:pt x="2247" y="8258"/>
                      <a:pt x="2069" y="8282"/>
                      <a:pt x="1906" y="8282"/>
                    </a:cubicBezTo>
                    <a:cubicBezTo>
                      <a:pt x="1756" y="8282"/>
                      <a:pt x="1620" y="8262"/>
                      <a:pt x="1509" y="8210"/>
                    </a:cubicBezTo>
                    <a:cubicBezTo>
                      <a:pt x="1369" y="8132"/>
                      <a:pt x="1291" y="8024"/>
                      <a:pt x="1260" y="7853"/>
                    </a:cubicBezTo>
                    <a:cubicBezTo>
                      <a:pt x="1104" y="7075"/>
                      <a:pt x="778" y="3763"/>
                      <a:pt x="560" y="1446"/>
                    </a:cubicBezTo>
                    <a:cubicBezTo>
                      <a:pt x="545" y="1291"/>
                      <a:pt x="529" y="1151"/>
                      <a:pt x="514" y="1011"/>
                    </a:cubicBezTo>
                    <a:cubicBezTo>
                      <a:pt x="482" y="638"/>
                      <a:pt x="451" y="296"/>
                      <a:pt x="420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2453;p45"/>
              <p:cNvSpPr/>
              <p:nvPr/>
            </p:nvSpPr>
            <p:spPr>
              <a:xfrm>
                <a:off x="-1745200" y="-120850"/>
                <a:ext cx="349500" cy="184175"/>
              </a:xfrm>
              <a:custGeom>
                <a:avLst/>
                <a:gdLst/>
                <a:ahLst/>
                <a:cxnLst/>
                <a:rect l="l" t="t" r="r" b="b"/>
                <a:pathLst>
                  <a:path w="13980" h="7367" extrusionOk="0">
                    <a:moveTo>
                      <a:pt x="189" y="1"/>
                    </a:moveTo>
                    <a:cubicBezTo>
                      <a:pt x="156" y="1"/>
                      <a:pt x="123" y="10"/>
                      <a:pt x="94" y="27"/>
                    </a:cubicBezTo>
                    <a:cubicBezTo>
                      <a:pt x="16" y="74"/>
                      <a:pt x="0" y="183"/>
                      <a:pt x="47" y="260"/>
                    </a:cubicBezTo>
                    <a:cubicBezTo>
                      <a:pt x="63" y="276"/>
                      <a:pt x="1493" y="2406"/>
                      <a:pt x="3888" y="4319"/>
                    </a:cubicBezTo>
                    <a:cubicBezTo>
                      <a:pt x="5722" y="5780"/>
                      <a:pt x="8490" y="7366"/>
                      <a:pt x="11802" y="7366"/>
                    </a:cubicBezTo>
                    <a:cubicBezTo>
                      <a:pt x="12455" y="7366"/>
                      <a:pt x="13124" y="7304"/>
                      <a:pt x="13824" y="7180"/>
                    </a:cubicBezTo>
                    <a:cubicBezTo>
                      <a:pt x="13917" y="7149"/>
                      <a:pt x="13979" y="7071"/>
                      <a:pt x="13964" y="6978"/>
                    </a:cubicBezTo>
                    <a:cubicBezTo>
                      <a:pt x="13950" y="6894"/>
                      <a:pt x="13873" y="6835"/>
                      <a:pt x="13790" y="6835"/>
                    </a:cubicBezTo>
                    <a:cubicBezTo>
                      <a:pt x="13781" y="6835"/>
                      <a:pt x="13771" y="6836"/>
                      <a:pt x="13761" y="6838"/>
                    </a:cubicBezTo>
                    <a:cubicBezTo>
                      <a:pt x="13087" y="6972"/>
                      <a:pt x="12430" y="7032"/>
                      <a:pt x="11793" y="7032"/>
                    </a:cubicBezTo>
                    <a:cubicBezTo>
                      <a:pt x="8585" y="7032"/>
                      <a:pt x="5896" y="5495"/>
                      <a:pt x="4105" y="4054"/>
                    </a:cubicBezTo>
                    <a:cubicBezTo>
                      <a:pt x="1742" y="2189"/>
                      <a:pt x="342" y="89"/>
                      <a:pt x="327" y="74"/>
                    </a:cubicBezTo>
                    <a:cubicBezTo>
                      <a:pt x="298" y="25"/>
                      <a:pt x="244" y="1"/>
                      <a:pt x="189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2454;p45"/>
              <p:cNvSpPr/>
              <p:nvPr/>
            </p:nvSpPr>
            <p:spPr>
              <a:xfrm>
                <a:off x="-1926350" y="27100"/>
                <a:ext cx="90600" cy="26867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10747" extrusionOk="0">
                    <a:moveTo>
                      <a:pt x="215" y="0"/>
                    </a:moveTo>
                    <a:cubicBezTo>
                      <a:pt x="206" y="0"/>
                      <a:pt x="196" y="1"/>
                      <a:pt x="187" y="2"/>
                    </a:cubicBezTo>
                    <a:cubicBezTo>
                      <a:pt x="78" y="33"/>
                      <a:pt x="0" y="142"/>
                      <a:pt x="16" y="251"/>
                    </a:cubicBezTo>
                    <a:cubicBezTo>
                      <a:pt x="31" y="313"/>
                      <a:pt x="1260" y="7015"/>
                      <a:pt x="3204" y="10622"/>
                    </a:cubicBezTo>
                    <a:cubicBezTo>
                      <a:pt x="3235" y="10700"/>
                      <a:pt x="3312" y="10747"/>
                      <a:pt x="3390" y="10747"/>
                    </a:cubicBezTo>
                    <a:cubicBezTo>
                      <a:pt x="3421" y="10747"/>
                      <a:pt x="3452" y="10731"/>
                      <a:pt x="3483" y="10716"/>
                    </a:cubicBezTo>
                    <a:cubicBezTo>
                      <a:pt x="3592" y="10654"/>
                      <a:pt x="3623" y="10529"/>
                      <a:pt x="3577" y="10436"/>
                    </a:cubicBezTo>
                    <a:cubicBezTo>
                      <a:pt x="1649" y="6875"/>
                      <a:pt x="436" y="236"/>
                      <a:pt x="436" y="173"/>
                    </a:cubicBezTo>
                    <a:cubicBezTo>
                      <a:pt x="407" y="74"/>
                      <a:pt x="314" y="0"/>
                      <a:pt x="215" y="0"/>
                    </a:cubicBezTo>
                    <a:close/>
                  </a:path>
                </a:pathLst>
              </a:custGeom>
              <a:solidFill>
                <a:srgbClr val="BAB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2455;p45"/>
              <p:cNvSpPr/>
              <p:nvPr/>
            </p:nvSpPr>
            <p:spPr>
              <a:xfrm>
                <a:off x="-1660850" y="-318050"/>
                <a:ext cx="17222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3988" extrusionOk="0">
                    <a:moveTo>
                      <a:pt x="6034" y="1"/>
                    </a:moveTo>
                    <a:lnTo>
                      <a:pt x="1" y="343"/>
                    </a:lnTo>
                    <a:cubicBezTo>
                      <a:pt x="1" y="343"/>
                      <a:pt x="89" y="3988"/>
                      <a:pt x="3261" y="3988"/>
                    </a:cubicBezTo>
                    <a:cubicBezTo>
                      <a:pt x="3339" y="3988"/>
                      <a:pt x="3418" y="3986"/>
                      <a:pt x="3499" y="3981"/>
                    </a:cubicBezTo>
                    <a:cubicBezTo>
                      <a:pt x="6889" y="3779"/>
                      <a:pt x="6034" y="1"/>
                      <a:pt x="6034" y="1"/>
                    </a:cubicBezTo>
                    <a:close/>
                  </a:path>
                </a:pathLst>
              </a:custGeom>
              <a:solidFill>
                <a:srgbClr val="696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2456;p45"/>
              <p:cNvSpPr/>
              <p:nvPr/>
            </p:nvSpPr>
            <p:spPr>
              <a:xfrm>
                <a:off x="-1819450" y="-1065625"/>
                <a:ext cx="312175" cy="306825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12273" extrusionOk="0">
                    <a:moveTo>
                      <a:pt x="9135" y="1"/>
                    </a:moveTo>
                    <a:cubicBezTo>
                      <a:pt x="7515" y="1"/>
                      <a:pt x="4929" y="719"/>
                      <a:pt x="3033" y="1993"/>
                    </a:cubicBezTo>
                    <a:cubicBezTo>
                      <a:pt x="0" y="4030"/>
                      <a:pt x="1120" y="5072"/>
                      <a:pt x="1633" y="6906"/>
                    </a:cubicBezTo>
                    <a:cubicBezTo>
                      <a:pt x="2177" y="8959"/>
                      <a:pt x="3468" y="11322"/>
                      <a:pt x="3468" y="11322"/>
                    </a:cubicBezTo>
                    <a:cubicBezTo>
                      <a:pt x="3468" y="11322"/>
                      <a:pt x="3885" y="12273"/>
                      <a:pt x="4883" y="12273"/>
                    </a:cubicBezTo>
                    <a:cubicBezTo>
                      <a:pt x="5301" y="12273"/>
                      <a:pt x="5820" y="12106"/>
                      <a:pt x="6453" y="11633"/>
                    </a:cubicBezTo>
                    <a:cubicBezTo>
                      <a:pt x="8117" y="10389"/>
                      <a:pt x="9952" y="6067"/>
                      <a:pt x="12207" y="6020"/>
                    </a:cubicBezTo>
                    <a:cubicBezTo>
                      <a:pt x="12207" y="6020"/>
                      <a:pt x="12487" y="4854"/>
                      <a:pt x="12440" y="3610"/>
                    </a:cubicBezTo>
                    <a:cubicBezTo>
                      <a:pt x="12393" y="2397"/>
                      <a:pt x="11818" y="2117"/>
                      <a:pt x="11818" y="2117"/>
                    </a:cubicBezTo>
                    <a:cubicBezTo>
                      <a:pt x="11818" y="2117"/>
                      <a:pt x="11647" y="282"/>
                      <a:pt x="9688" y="34"/>
                    </a:cubicBezTo>
                    <a:cubicBezTo>
                      <a:pt x="9520" y="11"/>
                      <a:pt x="9335" y="1"/>
                      <a:pt x="913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2457;p45"/>
              <p:cNvSpPr/>
              <p:nvPr/>
            </p:nvSpPr>
            <p:spPr>
              <a:xfrm>
                <a:off x="-1725775" y="-806300"/>
                <a:ext cx="171475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6155" extrusionOk="0">
                    <a:moveTo>
                      <a:pt x="1" y="1"/>
                    </a:moveTo>
                    <a:lnTo>
                      <a:pt x="607" y="5459"/>
                    </a:lnTo>
                    <a:cubicBezTo>
                      <a:pt x="607" y="5459"/>
                      <a:pt x="1903" y="6154"/>
                      <a:pt x="3504" y="6154"/>
                    </a:cubicBezTo>
                    <a:cubicBezTo>
                      <a:pt x="4413" y="6154"/>
                      <a:pt x="5421" y="5930"/>
                      <a:pt x="6345" y="5225"/>
                    </a:cubicBezTo>
                    <a:cubicBezTo>
                      <a:pt x="6516" y="5085"/>
                      <a:pt x="6703" y="4930"/>
                      <a:pt x="6858" y="4759"/>
                    </a:cubicBezTo>
                    <a:lnTo>
                      <a:pt x="6687" y="3188"/>
                    </a:lnTo>
                    <a:lnTo>
                      <a:pt x="5894" y="28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2458;p45"/>
              <p:cNvSpPr/>
              <p:nvPr/>
            </p:nvSpPr>
            <p:spPr>
              <a:xfrm>
                <a:off x="-1677175" y="-748750"/>
                <a:ext cx="122875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292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0"/>
                      <a:pt x="1975" y="2255"/>
                      <a:pt x="4401" y="2923"/>
                    </a:cubicBezTo>
                    <a:cubicBezTo>
                      <a:pt x="4572" y="2783"/>
                      <a:pt x="4759" y="2628"/>
                      <a:pt x="4914" y="2457"/>
                    </a:cubicBezTo>
                    <a:lnTo>
                      <a:pt x="4743" y="840"/>
                    </a:lnTo>
                    <a:lnTo>
                      <a:pt x="3950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2459;p45"/>
              <p:cNvSpPr/>
              <p:nvPr/>
            </p:nvSpPr>
            <p:spPr>
              <a:xfrm>
                <a:off x="-1529075" y="-921000"/>
                <a:ext cx="50275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3405" extrusionOk="0">
                    <a:moveTo>
                      <a:pt x="825" y="1"/>
                    </a:moveTo>
                    <a:cubicBezTo>
                      <a:pt x="380" y="1"/>
                      <a:pt x="1" y="562"/>
                      <a:pt x="1" y="562"/>
                    </a:cubicBezTo>
                    <a:lnTo>
                      <a:pt x="483" y="3392"/>
                    </a:lnTo>
                    <a:cubicBezTo>
                      <a:pt x="544" y="3400"/>
                      <a:pt x="603" y="3405"/>
                      <a:pt x="660" y="3405"/>
                    </a:cubicBezTo>
                    <a:cubicBezTo>
                      <a:pt x="1894" y="3405"/>
                      <a:pt x="2010" y="1372"/>
                      <a:pt x="1416" y="406"/>
                    </a:cubicBezTo>
                    <a:cubicBezTo>
                      <a:pt x="1223" y="106"/>
                      <a:pt x="1018" y="1"/>
                      <a:pt x="825" y="1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2460;p45"/>
              <p:cNvSpPr/>
              <p:nvPr/>
            </p:nvSpPr>
            <p:spPr>
              <a:xfrm>
                <a:off x="-1768525" y="-1052075"/>
                <a:ext cx="283025" cy="327275"/>
              </a:xfrm>
              <a:custGeom>
                <a:avLst/>
                <a:gdLst/>
                <a:ahLst/>
                <a:cxnLst/>
                <a:rect l="l" t="t" r="r" b="b"/>
                <a:pathLst>
                  <a:path w="11321" h="13091" extrusionOk="0">
                    <a:moveTo>
                      <a:pt x="5925" y="0"/>
                    </a:moveTo>
                    <a:cubicBezTo>
                      <a:pt x="5062" y="0"/>
                      <a:pt x="4129" y="150"/>
                      <a:pt x="3188" y="440"/>
                    </a:cubicBezTo>
                    <a:cubicBezTo>
                      <a:pt x="0" y="1435"/>
                      <a:pt x="809" y="4810"/>
                      <a:pt x="809" y="4810"/>
                    </a:cubicBezTo>
                    <a:lnTo>
                      <a:pt x="1120" y="6691"/>
                    </a:lnTo>
                    <a:lnTo>
                      <a:pt x="1711" y="10236"/>
                    </a:lnTo>
                    <a:lnTo>
                      <a:pt x="1835" y="10920"/>
                    </a:lnTo>
                    <a:cubicBezTo>
                      <a:pt x="1965" y="11021"/>
                      <a:pt x="4196" y="13090"/>
                      <a:pt x="7213" y="13090"/>
                    </a:cubicBezTo>
                    <a:cubicBezTo>
                      <a:pt x="7448" y="13090"/>
                      <a:pt x="7687" y="13078"/>
                      <a:pt x="7931" y="13051"/>
                    </a:cubicBezTo>
                    <a:cubicBezTo>
                      <a:pt x="11320" y="12677"/>
                      <a:pt x="10963" y="9412"/>
                      <a:pt x="10963" y="9412"/>
                    </a:cubicBezTo>
                    <a:lnTo>
                      <a:pt x="10589" y="6846"/>
                    </a:lnTo>
                    <a:lnTo>
                      <a:pt x="10465" y="6022"/>
                    </a:lnTo>
                    <a:lnTo>
                      <a:pt x="9983" y="2617"/>
                    </a:lnTo>
                    <a:cubicBezTo>
                      <a:pt x="9859" y="1995"/>
                      <a:pt x="9563" y="1482"/>
                      <a:pt x="9159" y="1093"/>
                    </a:cubicBezTo>
                    <a:cubicBezTo>
                      <a:pt x="9128" y="1047"/>
                      <a:pt x="9081" y="1016"/>
                      <a:pt x="9050" y="984"/>
                    </a:cubicBezTo>
                    <a:cubicBezTo>
                      <a:pt x="8293" y="320"/>
                      <a:pt x="7185" y="0"/>
                      <a:pt x="5925" y="0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2461;p45"/>
              <p:cNvSpPr/>
              <p:nvPr/>
            </p:nvSpPr>
            <p:spPr>
              <a:xfrm>
                <a:off x="-1621575" y="-852050"/>
                <a:ext cx="8865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926" extrusionOk="0">
                    <a:moveTo>
                      <a:pt x="155" y="0"/>
                    </a:moveTo>
                    <a:cubicBezTo>
                      <a:pt x="115" y="0"/>
                      <a:pt x="75" y="21"/>
                      <a:pt x="47" y="58"/>
                    </a:cubicBezTo>
                    <a:cubicBezTo>
                      <a:pt x="0" y="105"/>
                      <a:pt x="16" y="198"/>
                      <a:pt x="62" y="245"/>
                    </a:cubicBezTo>
                    <a:cubicBezTo>
                      <a:pt x="76" y="245"/>
                      <a:pt x="984" y="925"/>
                      <a:pt x="2016" y="925"/>
                    </a:cubicBezTo>
                    <a:cubicBezTo>
                      <a:pt x="2131" y="925"/>
                      <a:pt x="2247" y="917"/>
                      <a:pt x="2364" y="898"/>
                    </a:cubicBezTo>
                    <a:cubicBezTo>
                      <a:pt x="2752" y="836"/>
                      <a:pt x="3125" y="649"/>
                      <a:pt x="3483" y="307"/>
                    </a:cubicBezTo>
                    <a:cubicBezTo>
                      <a:pt x="3545" y="245"/>
                      <a:pt x="3545" y="167"/>
                      <a:pt x="3483" y="105"/>
                    </a:cubicBezTo>
                    <a:cubicBezTo>
                      <a:pt x="3460" y="82"/>
                      <a:pt x="3429" y="70"/>
                      <a:pt x="3396" y="70"/>
                    </a:cubicBezTo>
                    <a:cubicBezTo>
                      <a:pt x="3363" y="70"/>
                      <a:pt x="3328" y="82"/>
                      <a:pt x="3296" y="105"/>
                    </a:cubicBezTo>
                    <a:cubicBezTo>
                      <a:pt x="2891" y="516"/>
                      <a:pt x="2430" y="655"/>
                      <a:pt x="1991" y="655"/>
                    </a:cubicBezTo>
                    <a:cubicBezTo>
                      <a:pt x="1069" y="655"/>
                      <a:pt x="244" y="38"/>
                      <a:pt x="233" y="27"/>
                    </a:cubicBezTo>
                    <a:cubicBezTo>
                      <a:pt x="209" y="9"/>
                      <a:pt x="182" y="0"/>
                      <a:pt x="15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2462;p45"/>
              <p:cNvSpPr/>
              <p:nvPr/>
            </p:nvSpPr>
            <p:spPr>
              <a:xfrm>
                <a:off x="-1670175" y="-973050"/>
                <a:ext cx="5910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1373" extrusionOk="0">
                    <a:moveTo>
                      <a:pt x="2224" y="0"/>
                    </a:moveTo>
                    <a:lnTo>
                      <a:pt x="2224" y="0"/>
                    </a:lnTo>
                    <a:cubicBezTo>
                      <a:pt x="2224" y="0"/>
                      <a:pt x="622" y="31"/>
                      <a:pt x="0" y="995"/>
                    </a:cubicBezTo>
                    <a:cubicBezTo>
                      <a:pt x="147" y="1237"/>
                      <a:pt x="408" y="1372"/>
                      <a:pt x="672" y="1372"/>
                    </a:cubicBezTo>
                    <a:cubicBezTo>
                      <a:pt x="799" y="1372"/>
                      <a:pt x="926" y="1341"/>
                      <a:pt x="1042" y="1275"/>
                    </a:cubicBezTo>
                    <a:cubicBezTo>
                      <a:pt x="1260" y="1151"/>
                      <a:pt x="1509" y="1027"/>
                      <a:pt x="1789" y="933"/>
                    </a:cubicBezTo>
                    <a:cubicBezTo>
                      <a:pt x="2177" y="793"/>
                      <a:pt x="2364" y="373"/>
                      <a:pt x="222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2463;p45"/>
              <p:cNvSpPr/>
              <p:nvPr/>
            </p:nvSpPr>
            <p:spPr>
              <a:xfrm>
                <a:off x="-1578050" y="-979000"/>
                <a:ext cx="610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081" extrusionOk="0">
                    <a:moveTo>
                      <a:pt x="809" y="1"/>
                    </a:moveTo>
                    <a:cubicBezTo>
                      <a:pt x="383" y="1"/>
                      <a:pt x="63" y="67"/>
                      <a:pt x="63" y="67"/>
                    </a:cubicBezTo>
                    <a:cubicBezTo>
                      <a:pt x="1" y="472"/>
                      <a:pt x="296" y="829"/>
                      <a:pt x="700" y="876"/>
                    </a:cubicBezTo>
                    <a:cubicBezTo>
                      <a:pt x="980" y="907"/>
                      <a:pt x="1260" y="969"/>
                      <a:pt x="1493" y="1047"/>
                    </a:cubicBezTo>
                    <a:cubicBezTo>
                      <a:pt x="1567" y="1070"/>
                      <a:pt x="1641" y="1080"/>
                      <a:pt x="1714" y="1080"/>
                    </a:cubicBezTo>
                    <a:cubicBezTo>
                      <a:pt x="2041" y="1080"/>
                      <a:pt x="2340" y="864"/>
                      <a:pt x="2442" y="534"/>
                    </a:cubicBezTo>
                    <a:cubicBezTo>
                      <a:pt x="1998" y="99"/>
                      <a:pt x="1326" y="1"/>
                      <a:pt x="809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2464;p45"/>
              <p:cNvSpPr/>
              <p:nvPr/>
            </p:nvSpPr>
            <p:spPr>
              <a:xfrm>
                <a:off x="-1768525" y="-1052075"/>
                <a:ext cx="22897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7377" extrusionOk="0">
                    <a:moveTo>
                      <a:pt x="5925" y="0"/>
                    </a:moveTo>
                    <a:cubicBezTo>
                      <a:pt x="5062" y="0"/>
                      <a:pt x="4129" y="150"/>
                      <a:pt x="3188" y="440"/>
                    </a:cubicBezTo>
                    <a:cubicBezTo>
                      <a:pt x="0" y="1435"/>
                      <a:pt x="809" y="4810"/>
                      <a:pt x="809" y="4810"/>
                    </a:cubicBezTo>
                    <a:lnTo>
                      <a:pt x="1120" y="6691"/>
                    </a:lnTo>
                    <a:cubicBezTo>
                      <a:pt x="1120" y="6691"/>
                      <a:pt x="1742" y="7313"/>
                      <a:pt x="2146" y="7375"/>
                    </a:cubicBezTo>
                    <a:cubicBezTo>
                      <a:pt x="2161" y="7376"/>
                      <a:pt x="2175" y="7377"/>
                      <a:pt x="2189" y="7377"/>
                    </a:cubicBezTo>
                    <a:cubicBezTo>
                      <a:pt x="2536" y="7377"/>
                      <a:pt x="2733" y="7018"/>
                      <a:pt x="2628" y="6660"/>
                    </a:cubicBezTo>
                    <a:cubicBezTo>
                      <a:pt x="2364" y="5882"/>
                      <a:pt x="2348" y="5711"/>
                      <a:pt x="2690" y="4514"/>
                    </a:cubicBezTo>
                    <a:cubicBezTo>
                      <a:pt x="3017" y="3317"/>
                      <a:pt x="2504" y="2804"/>
                      <a:pt x="2504" y="2804"/>
                    </a:cubicBezTo>
                    <a:cubicBezTo>
                      <a:pt x="2079" y="2337"/>
                      <a:pt x="2492" y="1471"/>
                      <a:pt x="3389" y="1471"/>
                    </a:cubicBezTo>
                    <a:cubicBezTo>
                      <a:pt x="3478" y="1471"/>
                      <a:pt x="3572" y="1479"/>
                      <a:pt x="3670" y="1498"/>
                    </a:cubicBezTo>
                    <a:cubicBezTo>
                      <a:pt x="4532" y="1660"/>
                      <a:pt x="5393" y="1954"/>
                      <a:pt x="6208" y="1954"/>
                    </a:cubicBezTo>
                    <a:cubicBezTo>
                      <a:pt x="6642" y="1954"/>
                      <a:pt x="7064" y="1870"/>
                      <a:pt x="7464" y="1637"/>
                    </a:cubicBezTo>
                    <a:cubicBezTo>
                      <a:pt x="8096" y="1271"/>
                      <a:pt x="8461" y="1059"/>
                      <a:pt x="8867" y="1059"/>
                    </a:cubicBezTo>
                    <a:cubicBezTo>
                      <a:pt x="8961" y="1059"/>
                      <a:pt x="9057" y="1070"/>
                      <a:pt x="9159" y="1093"/>
                    </a:cubicBezTo>
                    <a:cubicBezTo>
                      <a:pt x="9128" y="1047"/>
                      <a:pt x="9081" y="1016"/>
                      <a:pt x="9050" y="984"/>
                    </a:cubicBezTo>
                    <a:cubicBezTo>
                      <a:pt x="8293" y="320"/>
                      <a:pt x="7185" y="0"/>
                      <a:pt x="592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2465;p45"/>
              <p:cNvSpPr/>
              <p:nvPr/>
            </p:nvSpPr>
            <p:spPr>
              <a:xfrm>
                <a:off x="-1638300" y="-925700"/>
                <a:ext cx="18300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173" extrusionOk="0">
                    <a:moveTo>
                      <a:pt x="327" y="1"/>
                    </a:moveTo>
                    <a:cubicBezTo>
                      <a:pt x="317" y="1"/>
                      <a:pt x="306" y="2"/>
                      <a:pt x="296" y="3"/>
                    </a:cubicBezTo>
                    <a:cubicBezTo>
                      <a:pt x="109" y="19"/>
                      <a:pt x="0" y="299"/>
                      <a:pt x="31" y="625"/>
                    </a:cubicBezTo>
                    <a:cubicBezTo>
                      <a:pt x="61" y="933"/>
                      <a:pt x="229" y="1172"/>
                      <a:pt x="404" y="1172"/>
                    </a:cubicBezTo>
                    <a:cubicBezTo>
                      <a:pt x="415" y="1172"/>
                      <a:pt x="425" y="1171"/>
                      <a:pt x="436" y="1169"/>
                    </a:cubicBezTo>
                    <a:cubicBezTo>
                      <a:pt x="607" y="1154"/>
                      <a:pt x="731" y="874"/>
                      <a:pt x="700" y="548"/>
                    </a:cubicBezTo>
                    <a:cubicBezTo>
                      <a:pt x="656" y="240"/>
                      <a:pt x="501" y="1"/>
                      <a:pt x="327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2466;p45"/>
              <p:cNvSpPr/>
              <p:nvPr/>
            </p:nvSpPr>
            <p:spPr>
              <a:xfrm>
                <a:off x="-1556675" y="-934975"/>
                <a:ext cx="18700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184" extrusionOk="0">
                    <a:moveTo>
                      <a:pt x="328" y="0"/>
                    </a:moveTo>
                    <a:cubicBezTo>
                      <a:pt x="323" y="0"/>
                      <a:pt x="317" y="1"/>
                      <a:pt x="312" y="1"/>
                    </a:cubicBezTo>
                    <a:cubicBezTo>
                      <a:pt x="125" y="17"/>
                      <a:pt x="1" y="297"/>
                      <a:pt x="47" y="623"/>
                    </a:cubicBezTo>
                    <a:cubicBezTo>
                      <a:pt x="78" y="940"/>
                      <a:pt x="254" y="1184"/>
                      <a:pt x="421" y="1184"/>
                    </a:cubicBezTo>
                    <a:cubicBezTo>
                      <a:pt x="426" y="1184"/>
                      <a:pt x="431" y="1183"/>
                      <a:pt x="436" y="1183"/>
                    </a:cubicBezTo>
                    <a:cubicBezTo>
                      <a:pt x="623" y="1167"/>
                      <a:pt x="747" y="872"/>
                      <a:pt x="700" y="545"/>
                    </a:cubicBezTo>
                    <a:cubicBezTo>
                      <a:pt x="670" y="244"/>
                      <a:pt x="508" y="0"/>
                      <a:pt x="328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2467;p45"/>
              <p:cNvSpPr/>
              <p:nvPr/>
            </p:nvSpPr>
            <p:spPr>
              <a:xfrm>
                <a:off x="-1725775" y="-815225"/>
                <a:ext cx="260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447" extrusionOk="0">
                    <a:moveTo>
                      <a:pt x="1043" y="0"/>
                    </a:moveTo>
                    <a:lnTo>
                      <a:pt x="1043" y="0"/>
                    </a:lnTo>
                    <a:cubicBezTo>
                      <a:pt x="529" y="607"/>
                      <a:pt x="1" y="762"/>
                      <a:pt x="1" y="762"/>
                    </a:cubicBezTo>
                    <a:lnTo>
                      <a:pt x="125" y="1446"/>
                    </a:lnTo>
                    <a:cubicBezTo>
                      <a:pt x="716" y="1089"/>
                      <a:pt x="1027" y="47"/>
                      <a:pt x="1043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2468;p45"/>
              <p:cNvSpPr/>
              <p:nvPr/>
            </p:nvSpPr>
            <p:spPr>
              <a:xfrm>
                <a:off x="-1792175" y="-888975"/>
                <a:ext cx="78475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740" extrusionOk="0">
                    <a:moveTo>
                      <a:pt x="1444" y="1"/>
                    </a:moveTo>
                    <a:cubicBezTo>
                      <a:pt x="1121" y="1"/>
                      <a:pt x="797" y="162"/>
                      <a:pt x="542" y="633"/>
                    </a:cubicBezTo>
                    <a:cubicBezTo>
                      <a:pt x="0" y="1640"/>
                      <a:pt x="1161" y="3739"/>
                      <a:pt x="2390" y="3739"/>
                    </a:cubicBezTo>
                    <a:cubicBezTo>
                      <a:pt x="2641" y="3739"/>
                      <a:pt x="2896" y="3651"/>
                      <a:pt x="3139" y="3448"/>
                    </a:cubicBezTo>
                    <a:lnTo>
                      <a:pt x="2843" y="758"/>
                    </a:lnTo>
                    <a:cubicBezTo>
                      <a:pt x="2843" y="758"/>
                      <a:pt x="2145" y="1"/>
                      <a:pt x="1444" y="1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2469;p45"/>
              <p:cNvSpPr/>
              <p:nvPr/>
            </p:nvSpPr>
            <p:spPr>
              <a:xfrm>
                <a:off x="-1763475" y="-866000"/>
                <a:ext cx="4745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2032" extrusionOk="0">
                    <a:moveTo>
                      <a:pt x="138" y="0"/>
                    </a:moveTo>
                    <a:cubicBezTo>
                      <a:pt x="79" y="0"/>
                      <a:pt x="28" y="42"/>
                      <a:pt x="16" y="103"/>
                    </a:cubicBezTo>
                    <a:cubicBezTo>
                      <a:pt x="1" y="165"/>
                      <a:pt x="32" y="243"/>
                      <a:pt x="109" y="259"/>
                    </a:cubicBezTo>
                    <a:cubicBezTo>
                      <a:pt x="156" y="274"/>
                      <a:pt x="1322" y="616"/>
                      <a:pt x="1618" y="1922"/>
                    </a:cubicBezTo>
                    <a:cubicBezTo>
                      <a:pt x="1633" y="1985"/>
                      <a:pt x="1695" y="2031"/>
                      <a:pt x="1758" y="2031"/>
                    </a:cubicBezTo>
                    <a:lnTo>
                      <a:pt x="1773" y="2031"/>
                    </a:lnTo>
                    <a:cubicBezTo>
                      <a:pt x="1851" y="2016"/>
                      <a:pt x="1898" y="1938"/>
                      <a:pt x="1882" y="1860"/>
                    </a:cubicBezTo>
                    <a:cubicBezTo>
                      <a:pt x="1540" y="399"/>
                      <a:pt x="234" y="25"/>
                      <a:pt x="187" y="10"/>
                    </a:cubicBezTo>
                    <a:cubicBezTo>
                      <a:pt x="170" y="3"/>
                      <a:pt x="154" y="0"/>
                      <a:pt x="138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2470;p45"/>
              <p:cNvSpPr/>
              <p:nvPr/>
            </p:nvSpPr>
            <p:spPr>
              <a:xfrm>
                <a:off x="-1757250" y="-848425"/>
                <a:ext cx="272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60" extrusionOk="0">
                    <a:moveTo>
                      <a:pt x="881" y="1"/>
                    </a:moveTo>
                    <a:cubicBezTo>
                      <a:pt x="488" y="1"/>
                      <a:pt x="106" y="383"/>
                      <a:pt x="63" y="426"/>
                    </a:cubicBezTo>
                    <a:cubicBezTo>
                      <a:pt x="0" y="473"/>
                      <a:pt x="0" y="566"/>
                      <a:pt x="63" y="613"/>
                    </a:cubicBezTo>
                    <a:cubicBezTo>
                      <a:pt x="94" y="644"/>
                      <a:pt x="125" y="660"/>
                      <a:pt x="171" y="660"/>
                    </a:cubicBezTo>
                    <a:cubicBezTo>
                      <a:pt x="202" y="644"/>
                      <a:pt x="234" y="629"/>
                      <a:pt x="249" y="613"/>
                    </a:cubicBezTo>
                    <a:cubicBezTo>
                      <a:pt x="352" y="510"/>
                      <a:pt x="649" y="268"/>
                      <a:pt x="878" y="268"/>
                    </a:cubicBezTo>
                    <a:cubicBezTo>
                      <a:pt x="892" y="268"/>
                      <a:pt x="905" y="269"/>
                      <a:pt x="918" y="271"/>
                    </a:cubicBezTo>
                    <a:cubicBezTo>
                      <a:pt x="995" y="271"/>
                      <a:pt x="1058" y="224"/>
                      <a:pt x="1073" y="147"/>
                    </a:cubicBezTo>
                    <a:cubicBezTo>
                      <a:pt x="1089" y="84"/>
                      <a:pt x="1027" y="7"/>
                      <a:pt x="964" y="7"/>
                    </a:cubicBezTo>
                    <a:cubicBezTo>
                      <a:pt x="936" y="2"/>
                      <a:pt x="909" y="1"/>
                      <a:pt x="88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2471;p45"/>
              <p:cNvSpPr/>
              <p:nvPr/>
            </p:nvSpPr>
            <p:spPr>
              <a:xfrm>
                <a:off x="-1596325" y="-950800"/>
                <a:ext cx="4162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3047" extrusionOk="0">
                    <a:moveTo>
                      <a:pt x="172" y="1"/>
                    </a:moveTo>
                    <a:cubicBezTo>
                      <a:pt x="146" y="1"/>
                      <a:pt x="119" y="9"/>
                      <a:pt x="94" y="28"/>
                    </a:cubicBezTo>
                    <a:cubicBezTo>
                      <a:pt x="32" y="59"/>
                      <a:pt x="1" y="137"/>
                      <a:pt x="47" y="214"/>
                    </a:cubicBezTo>
                    <a:cubicBezTo>
                      <a:pt x="47" y="214"/>
                      <a:pt x="716" y="1272"/>
                      <a:pt x="1369" y="2313"/>
                    </a:cubicBezTo>
                    <a:cubicBezTo>
                      <a:pt x="1307" y="2438"/>
                      <a:pt x="1105" y="2718"/>
                      <a:pt x="607" y="2780"/>
                    </a:cubicBezTo>
                    <a:cubicBezTo>
                      <a:pt x="529" y="2780"/>
                      <a:pt x="483" y="2858"/>
                      <a:pt x="498" y="2920"/>
                    </a:cubicBezTo>
                    <a:cubicBezTo>
                      <a:pt x="498" y="2989"/>
                      <a:pt x="548" y="3047"/>
                      <a:pt x="614" y="3047"/>
                    </a:cubicBezTo>
                    <a:cubicBezTo>
                      <a:pt x="622" y="3047"/>
                      <a:pt x="630" y="3046"/>
                      <a:pt x="638" y="3044"/>
                    </a:cubicBezTo>
                    <a:cubicBezTo>
                      <a:pt x="1431" y="2951"/>
                      <a:pt x="1649" y="2376"/>
                      <a:pt x="1649" y="2345"/>
                    </a:cubicBezTo>
                    <a:cubicBezTo>
                      <a:pt x="1665" y="2313"/>
                      <a:pt x="1665" y="2267"/>
                      <a:pt x="1633" y="2236"/>
                    </a:cubicBezTo>
                    <a:cubicBezTo>
                      <a:pt x="965" y="1163"/>
                      <a:pt x="281" y="74"/>
                      <a:pt x="281" y="59"/>
                    </a:cubicBezTo>
                    <a:cubicBezTo>
                      <a:pt x="252" y="21"/>
                      <a:pt x="213" y="1"/>
                      <a:pt x="172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2472;p45"/>
              <p:cNvSpPr/>
              <p:nvPr/>
            </p:nvSpPr>
            <p:spPr>
              <a:xfrm>
                <a:off x="-2152975" y="725"/>
                <a:ext cx="555525" cy="391475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15659" extrusionOk="0">
                    <a:moveTo>
                      <a:pt x="0" y="0"/>
                    </a:moveTo>
                    <a:lnTo>
                      <a:pt x="0" y="10387"/>
                    </a:lnTo>
                    <a:cubicBezTo>
                      <a:pt x="0" y="11242"/>
                      <a:pt x="218" y="12066"/>
                      <a:pt x="575" y="12781"/>
                    </a:cubicBezTo>
                    <a:cubicBezTo>
                      <a:pt x="684" y="12999"/>
                      <a:pt x="809" y="13201"/>
                      <a:pt x="949" y="13388"/>
                    </a:cubicBezTo>
                    <a:cubicBezTo>
                      <a:pt x="1897" y="14772"/>
                      <a:pt x="3483" y="15658"/>
                      <a:pt x="5287" y="15658"/>
                    </a:cubicBezTo>
                    <a:lnTo>
                      <a:pt x="16933" y="15658"/>
                    </a:lnTo>
                    <a:cubicBezTo>
                      <a:pt x="18737" y="15658"/>
                      <a:pt x="20323" y="14772"/>
                      <a:pt x="21272" y="13388"/>
                    </a:cubicBezTo>
                    <a:cubicBezTo>
                      <a:pt x="21412" y="13201"/>
                      <a:pt x="21536" y="12999"/>
                      <a:pt x="21629" y="12781"/>
                    </a:cubicBezTo>
                    <a:cubicBezTo>
                      <a:pt x="22002" y="12066"/>
                      <a:pt x="22220" y="11242"/>
                      <a:pt x="22220" y="10387"/>
                    </a:cubicBezTo>
                    <a:lnTo>
                      <a:pt x="22220" y="0"/>
                    </a:ln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2473;p45"/>
              <p:cNvSpPr/>
              <p:nvPr/>
            </p:nvSpPr>
            <p:spPr>
              <a:xfrm>
                <a:off x="-2152975" y="57475"/>
                <a:ext cx="55552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607" extrusionOk="0">
                    <a:moveTo>
                      <a:pt x="0" y="0"/>
                    </a:moveTo>
                    <a:lnTo>
                      <a:pt x="0" y="607"/>
                    </a:lnTo>
                    <a:lnTo>
                      <a:pt x="22220" y="607"/>
                    </a:lnTo>
                    <a:lnTo>
                      <a:pt x="22220" y="0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2474;p45"/>
              <p:cNvSpPr/>
              <p:nvPr/>
            </p:nvSpPr>
            <p:spPr>
              <a:xfrm>
                <a:off x="-2152975" y="144925"/>
                <a:ext cx="5555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608" extrusionOk="0">
                    <a:moveTo>
                      <a:pt x="0" y="1"/>
                    </a:moveTo>
                    <a:lnTo>
                      <a:pt x="0" y="607"/>
                    </a:lnTo>
                    <a:lnTo>
                      <a:pt x="22220" y="607"/>
                    </a:lnTo>
                    <a:lnTo>
                      <a:pt x="22220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2475;p45"/>
              <p:cNvSpPr/>
              <p:nvPr/>
            </p:nvSpPr>
            <p:spPr>
              <a:xfrm>
                <a:off x="-2152975" y="232775"/>
                <a:ext cx="5555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608" extrusionOk="0">
                    <a:moveTo>
                      <a:pt x="0" y="1"/>
                    </a:moveTo>
                    <a:lnTo>
                      <a:pt x="0" y="607"/>
                    </a:lnTo>
                    <a:lnTo>
                      <a:pt x="22220" y="607"/>
                    </a:lnTo>
                    <a:lnTo>
                      <a:pt x="22220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2476;p45"/>
              <p:cNvSpPr/>
              <p:nvPr/>
            </p:nvSpPr>
            <p:spPr>
              <a:xfrm>
                <a:off x="-2138600" y="320250"/>
                <a:ext cx="52637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21055" h="607" extrusionOk="0">
                    <a:moveTo>
                      <a:pt x="0" y="0"/>
                    </a:moveTo>
                    <a:cubicBezTo>
                      <a:pt x="109" y="218"/>
                      <a:pt x="234" y="420"/>
                      <a:pt x="374" y="607"/>
                    </a:cubicBezTo>
                    <a:lnTo>
                      <a:pt x="20697" y="607"/>
                    </a:lnTo>
                    <a:cubicBezTo>
                      <a:pt x="20837" y="420"/>
                      <a:pt x="20961" y="218"/>
                      <a:pt x="2105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2477;p45"/>
              <p:cNvSpPr/>
              <p:nvPr/>
            </p:nvSpPr>
            <p:spPr>
              <a:xfrm>
                <a:off x="-2250950" y="-544300"/>
                <a:ext cx="440475" cy="785450"/>
              </a:xfrm>
              <a:custGeom>
                <a:avLst/>
                <a:gdLst/>
                <a:ahLst/>
                <a:cxnLst/>
                <a:rect l="l" t="t" r="r" b="b"/>
                <a:pathLst>
                  <a:path w="17619" h="31418" extrusionOk="0">
                    <a:moveTo>
                      <a:pt x="6236" y="14835"/>
                    </a:moveTo>
                    <a:cubicBezTo>
                      <a:pt x="6236" y="14851"/>
                      <a:pt x="6220" y="14866"/>
                      <a:pt x="6220" y="14897"/>
                    </a:cubicBezTo>
                    <a:lnTo>
                      <a:pt x="6220" y="14851"/>
                    </a:lnTo>
                    <a:lnTo>
                      <a:pt x="6236" y="14835"/>
                    </a:lnTo>
                    <a:close/>
                    <a:moveTo>
                      <a:pt x="6197" y="14959"/>
                    </a:moveTo>
                    <a:cubicBezTo>
                      <a:pt x="6194" y="14966"/>
                      <a:pt x="6192" y="14972"/>
                      <a:pt x="6189" y="14979"/>
                    </a:cubicBezTo>
                    <a:lnTo>
                      <a:pt x="6189" y="14979"/>
                    </a:lnTo>
                    <a:lnTo>
                      <a:pt x="6189" y="14975"/>
                    </a:lnTo>
                    <a:lnTo>
                      <a:pt x="6197" y="14959"/>
                    </a:lnTo>
                    <a:close/>
                    <a:moveTo>
                      <a:pt x="13620" y="1"/>
                    </a:moveTo>
                    <a:cubicBezTo>
                      <a:pt x="13010" y="1"/>
                      <a:pt x="12392" y="161"/>
                      <a:pt x="11834" y="499"/>
                    </a:cubicBezTo>
                    <a:cubicBezTo>
                      <a:pt x="11756" y="545"/>
                      <a:pt x="11694" y="592"/>
                      <a:pt x="11616" y="623"/>
                    </a:cubicBezTo>
                    <a:lnTo>
                      <a:pt x="11585" y="654"/>
                    </a:lnTo>
                    <a:lnTo>
                      <a:pt x="11352" y="825"/>
                    </a:lnTo>
                    <a:lnTo>
                      <a:pt x="11134" y="981"/>
                    </a:lnTo>
                    <a:lnTo>
                      <a:pt x="10730" y="1276"/>
                    </a:lnTo>
                    <a:cubicBezTo>
                      <a:pt x="10465" y="1463"/>
                      <a:pt x="10201" y="1665"/>
                      <a:pt x="9937" y="1867"/>
                    </a:cubicBezTo>
                    <a:cubicBezTo>
                      <a:pt x="9408" y="2271"/>
                      <a:pt x="8895" y="2691"/>
                      <a:pt x="8382" y="3111"/>
                    </a:cubicBezTo>
                    <a:cubicBezTo>
                      <a:pt x="7355" y="3951"/>
                      <a:pt x="6360" y="4837"/>
                      <a:pt x="5396" y="5785"/>
                    </a:cubicBezTo>
                    <a:cubicBezTo>
                      <a:pt x="4432" y="6734"/>
                      <a:pt x="3484" y="7745"/>
                      <a:pt x="2597" y="8880"/>
                    </a:cubicBezTo>
                    <a:cubicBezTo>
                      <a:pt x="2162" y="9455"/>
                      <a:pt x="1727" y="10061"/>
                      <a:pt x="1338" y="10730"/>
                    </a:cubicBezTo>
                    <a:cubicBezTo>
                      <a:pt x="1136" y="11072"/>
                      <a:pt x="934" y="11430"/>
                      <a:pt x="763" y="11803"/>
                    </a:cubicBezTo>
                    <a:cubicBezTo>
                      <a:pt x="669" y="11989"/>
                      <a:pt x="576" y="12176"/>
                      <a:pt x="498" y="12378"/>
                    </a:cubicBezTo>
                    <a:lnTo>
                      <a:pt x="374" y="12689"/>
                    </a:lnTo>
                    <a:cubicBezTo>
                      <a:pt x="327" y="12814"/>
                      <a:pt x="281" y="12922"/>
                      <a:pt x="249" y="13031"/>
                    </a:cubicBezTo>
                    <a:cubicBezTo>
                      <a:pt x="218" y="13140"/>
                      <a:pt x="187" y="13233"/>
                      <a:pt x="172" y="13327"/>
                    </a:cubicBezTo>
                    <a:lnTo>
                      <a:pt x="156" y="13404"/>
                    </a:lnTo>
                    <a:lnTo>
                      <a:pt x="141" y="13467"/>
                    </a:lnTo>
                    <a:lnTo>
                      <a:pt x="110" y="13591"/>
                    </a:lnTo>
                    <a:lnTo>
                      <a:pt x="94" y="13715"/>
                    </a:lnTo>
                    <a:cubicBezTo>
                      <a:pt x="78" y="13762"/>
                      <a:pt x="78" y="13793"/>
                      <a:pt x="78" y="13840"/>
                    </a:cubicBezTo>
                    <a:lnTo>
                      <a:pt x="47" y="14058"/>
                    </a:lnTo>
                    <a:lnTo>
                      <a:pt x="32" y="14260"/>
                    </a:lnTo>
                    <a:lnTo>
                      <a:pt x="16" y="14369"/>
                    </a:lnTo>
                    <a:lnTo>
                      <a:pt x="16" y="14462"/>
                    </a:lnTo>
                    <a:lnTo>
                      <a:pt x="1" y="14648"/>
                    </a:lnTo>
                    <a:cubicBezTo>
                      <a:pt x="1" y="14757"/>
                      <a:pt x="1" y="14882"/>
                      <a:pt x="1" y="14990"/>
                    </a:cubicBezTo>
                    <a:cubicBezTo>
                      <a:pt x="1" y="15426"/>
                      <a:pt x="32" y="15830"/>
                      <a:pt x="78" y="16203"/>
                    </a:cubicBezTo>
                    <a:cubicBezTo>
                      <a:pt x="141" y="16950"/>
                      <a:pt x="265" y="17634"/>
                      <a:pt x="389" y="18302"/>
                    </a:cubicBezTo>
                    <a:cubicBezTo>
                      <a:pt x="638" y="19624"/>
                      <a:pt x="949" y="20884"/>
                      <a:pt x="1276" y="22128"/>
                    </a:cubicBezTo>
                    <a:cubicBezTo>
                      <a:pt x="1602" y="23371"/>
                      <a:pt x="1960" y="24600"/>
                      <a:pt x="2333" y="25813"/>
                    </a:cubicBezTo>
                    <a:cubicBezTo>
                      <a:pt x="2504" y="26419"/>
                      <a:pt x="2691" y="27026"/>
                      <a:pt x="2893" y="27632"/>
                    </a:cubicBezTo>
                    <a:lnTo>
                      <a:pt x="3188" y="28534"/>
                    </a:lnTo>
                    <a:lnTo>
                      <a:pt x="3484" y="29451"/>
                    </a:lnTo>
                    <a:cubicBezTo>
                      <a:pt x="3882" y="30658"/>
                      <a:pt x="5007" y="31417"/>
                      <a:pt x="6214" y="31417"/>
                    </a:cubicBezTo>
                    <a:cubicBezTo>
                      <a:pt x="6515" y="31417"/>
                      <a:pt x="6821" y="31370"/>
                      <a:pt x="7122" y="31270"/>
                    </a:cubicBezTo>
                    <a:cubicBezTo>
                      <a:pt x="8584" y="30788"/>
                      <a:pt x="9408" y="29218"/>
                      <a:pt x="8973" y="27741"/>
                    </a:cubicBezTo>
                    <a:lnTo>
                      <a:pt x="8957" y="27694"/>
                    </a:lnTo>
                    <a:lnTo>
                      <a:pt x="8693" y="26839"/>
                    </a:lnTo>
                    <a:lnTo>
                      <a:pt x="8444" y="25953"/>
                    </a:lnTo>
                    <a:cubicBezTo>
                      <a:pt x="8288" y="25377"/>
                      <a:pt x="8117" y="24786"/>
                      <a:pt x="7962" y="24211"/>
                    </a:cubicBezTo>
                    <a:cubicBezTo>
                      <a:pt x="7651" y="23029"/>
                      <a:pt x="7355" y="21863"/>
                      <a:pt x="7091" y="20697"/>
                    </a:cubicBezTo>
                    <a:cubicBezTo>
                      <a:pt x="6827" y="19531"/>
                      <a:pt x="6594" y="18365"/>
                      <a:pt x="6423" y="17245"/>
                    </a:cubicBezTo>
                    <a:cubicBezTo>
                      <a:pt x="6329" y="16701"/>
                      <a:pt x="6267" y="16157"/>
                      <a:pt x="6236" y="15659"/>
                    </a:cubicBezTo>
                    <a:cubicBezTo>
                      <a:pt x="6220" y="15426"/>
                      <a:pt x="6205" y="15193"/>
                      <a:pt x="6220" y="15022"/>
                    </a:cubicBezTo>
                    <a:lnTo>
                      <a:pt x="6220" y="14913"/>
                    </a:lnTo>
                    <a:cubicBezTo>
                      <a:pt x="6267" y="14819"/>
                      <a:pt x="6314" y="14742"/>
                      <a:pt x="6360" y="14648"/>
                    </a:cubicBezTo>
                    <a:cubicBezTo>
                      <a:pt x="6469" y="14462"/>
                      <a:pt x="6578" y="14275"/>
                      <a:pt x="6702" y="14089"/>
                    </a:cubicBezTo>
                    <a:cubicBezTo>
                      <a:pt x="6967" y="13715"/>
                      <a:pt x="7278" y="13311"/>
                      <a:pt x="7604" y="12922"/>
                    </a:cubicBezTo>
                    <a:cubicBezTo>
                      <a:pt x="8288" y="12145"/>
                      <a:pt x="9081" y="11368"/>
                      <a:pt x="9921" y="10621"/>
                    </a:cubicBezTo>
                    <a:cubicBezTo>
                      <a:pt x="10761" y="9875"/>
                      <a:pt x="11663" y="9144"/>
                      <a:pt x="12596" y="8460"/>
                    </a:cubicBezTo>
                    <a:cubicBezTo>
                      <a:pt x="13062" y="8102"/>
                      <a:pt x="13529" y="7776"/>
                      <a:pt x="14011" y="7434"/>
                    </a:cubicBezTo>
                    <a:cubicBezTo>
                      <a:pt x="14244" y="7278"/>
                      <a:pt x="14493" y="7107"/>
                      <a:pt x="14726" y="6952"/>
                    </a:cubicBezTo>
                    <a:lnTo>
                      <a:pt x="15084" y="6718"/>
                    </a:lnTo>
                    <a:lnTo>
                      <a:pt x="15255" y="6609"/>
                    </a:lnTo>
                    <a:lnTo>
                      <a:pt x="15348" y="6547"/>
                    </a:lnTo>
                    <a:lnTo>
                      <a:pt x="15379" y="6532"/>
                    </a:lnTo>
                    <a:cubicBezTo>
                      <a:pt x="15394" y="6516"/>
                      <a:pt x="15410" y="6516"/>
                      <a:pt x="15410" y="6516"/>
                    </a:cubicBezTo>
                    <a:cubicBezTo>
                      <a:pt x="17074" y="5521"/>
                      <a:pt x="17618" y="3375"/>
                      <a:pt x="16623" y="1711"/>
                    </a:cubicBezTo>
                    <a:cubicBezTo>
                      <a:pt x="15975" y="612"/>
                      <a:pt x="14811" y="1"/>
                      <a:pt x="13620" y="1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2478;p45"/>
              <p:cNvSpPr/>
              <p:nvPr/>
            </p:nvSpPr>
            <p:spPr>
              <a:xfrm>
                <a:off x="-2169700" y="-203750"/>
                <a:ext cx="7545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431" extrusionOk="0">
                    <a:moveTo>
                      <a:pt x="203" y="0"/>
                    </a:moveTo>
                    <a:cubicBezTo>
                      <a:pt x="109" y="0"/>
                      <a:pt x="16" y="62"/>
                      <a:pt x="0" y="156"/>
                    </a:cubicBezTo>
                    <a:cubicBezTo>
                      <a:pt x="0" y="249"/>
                      <a:pt x="63" y="327"/>
                      <a:pt x="156" y="342"/>
                    </a:cubicBezTo>
                    <a:cubicBezTo>
                      <a:pt x="1276" y="498"/>
                      <a:pt x="2706" y="1400"/>
                      <a:pt x="2722" y="1415"/>
                    </a:cubicBezTo>
                    <a:cubicBezTo>
                      <a:pt x="2753" y="1431"/>
                      <a:pt x="2784" y="1431"/>
                      <a:pt x="2815" y="1431"/>
                    </a:cubicBezTo>
                    <a:cubicBezTo>
                      <a:pt x="2877" y="1431"/>
                      <a:pt x="2924" y="1415"/>
                      <a:pt x="2955" y="1353"/>
                    </a:cubicBezTo>
                    <a:cubicBezTo>
                      <a:pt x="3017" y="1275"/>
                      <a:pt x="2986" y="1182"/>
                      <a:pt x="2908" y="1120"/>
                    </a:cubicBezTo>
                    <a:cubicBezTo>
                      <a:pt x="2846" y="1089"/>
                      <a:pt x="1400" y="171"/>
                      <a:pt x="203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2479;p45"/>
              <p:cNvSpPr/>
              <p:nvPr/>
            </p:nvSpPr>
            <p:spPr>
              <a:xfrm>
                <a:off x="-2135100" y="-218350"/>
                <a:ext cx="326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782" extrusionOk="0">
                    <a:moveTo>
                      <a:pt x="192" y="0"/>
                    </a:moveTo>
                    <a:cubicBezTo>
                      <a:pt x="152" y="0"/>
                      <a:pt x="112" y="13"/>
                      <a:pt x="78" y="40"/>
                    </a:cubicBezTo>
                    <a:cubicBezTo>
                      <a:pt x="16" y="102"/>
                      <a:pt x="0" y="211"/>
                      <a:pt x="63" y="273"/>
                    </a:cubicBezTo>
                    <a:cubicBezTo>
                      <a:pt x="78" y="289"/>
                      <a:pt x="482" y="755"/>
                      <a:pt x="949" y="1688"/>
                    </a:cubicBezTo>
                    <a:cubicBezTo>
                      <a:pt x="980" y="1750"/>
                      <a:pt x="1042" y="1781"/>
                      <a:pt x="1104" y="1781"/>
                    </a:cubicBezTo>
                    <a:cubicBezTo>
                      <a:pt x="1135" y="1781"/>
                      <a:pt x="1151" y="1766"/>
                      <a:pt x="1182" y="1766"/>
                    </a:cubicBezTo>
                    <a:cubicBezTo>
                      <a:pt x="1260" y="1719"/>
                      <a:pt x="1307" y="1610"/>
                      <a:pt x="1260" y="1533"/>
                    </a:cubicBezTo>
                    <a:cubicBezTo>
                      <a:pt x="762" y="569"/>
                      <a:pt x="342" y="71"/>
                      <a:pt x="327" y="55"/>
                    </a:cubicBezTo>
                    <a:cubicBezTo>
                      <a:pt x="292" y="21"/>
                      <a:pt x="242" y="0"/>
                      <a:pt x="19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2480;p45"/>
              <p:cNvSpPr/>
              <p:nvPr/>
            </p:nvSpPr>
            <p:spPr>
              <a:xfrm>
                <a:off x="-2119175" y="-586475"/>
                <a:ext cx="325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3032" h="13335" extrusionOk="0">
                    <a:moveTo>
                      <a:pt x="8803" y="1"/>
                    </a:moveTo>
                    <a:cubicBezTo>
                      <a:pt x="8430" y="1"/>
                      <a:pt x="8180" y="71"/>
                      <a:pt x="8180" y="71"/>
                    </a:cubicBezTo>
                    <a:cubicBezTo>
                      <a:pt x="4417" y="2543"/>
                      <a:pt x="1" y="6353"/>
                      <a:pt x="1" y="6353"/>
                    </a:cubicBezTo>
                    <a:lnTo>
                      <a:pt x="4308" y="13334"/>
                    </a:lnTo>
                    <a:cubicBezTo>
                      <a:pt x="4308" y="13334"/>
                      <a:pt x="7060" y="12059"/>
                      <a:pt x="10823" y="8903"/>
                    </a:cubicBezTo>
                    <a:cubicBezTo>
                      <a:pt x="13031" y="7037"/>
                      <a:pt x="12487" y="2668"/>
                      <a:pt x="10808" y="864"/>
                    </a:cubicBezTo>
                    <a:cubicBezTo>
                      <a:pt x="10137" y="147"/>
                      <a:pt x="9341" y="1"/>
                      <a:pt x="8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2481;p45"/>
              <p:cNvSpPr/>
              <p:nvPr/>
            </p:nvSpPr>
            <p:spPr>
              <a:xfrm>
                <a:off x="-1967550" y="-364750"/>
                <a:ext cx="1306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3533" extrusionOk="0">
                    <a:moveTo>
                      <a:pt x="5034" y="1"/>
                    </a:moveTo>
                    <a:cubicBezTo>
                      <a:pt x="5004" y="1"/>
                      <a:pt x="4973" y="11"/>
                      <a:pt x="4945" y="34"/>
                    </a:cubicBezTo>
                    <a:lnTo>
                      <a:pt x="93" y="3221"/>
                    </a:lnTo>
                    <a:cubicBezTo>
                      <a:pt x="16" y="3284"/>
                      <a:pt x="0" y="3377"/>
                      <a:pt x="47" y="3455"/>
                    </a:cubicBezTo>
                    <a:cubicBezTo>
                      <a:pt x="78" y="3517"/>
                      <a:pt x="140" y="3532"/>
                      <a:pt x="187" y="3532"/>
                    </a:cubicBezTo>
                    <a:cubicBezTo>
                      <a:pt x="218" y="3532"/>
                      <a:pt x="249" y="3532"/>
                      <a:pt x="280" y="3517"/>
                    </a:cubicBezTo>
                    <a:lnTo>
                      <a:pt x="5131" y="314"/>
                    </a:lnTo>
                    <a:cubicBezTo>
                      <a:pt x="5209" y="252"/>
                      <a:pt x="5225" y="158"/>
                      <a:pt x="5178" y="81"/>
                    </a:cubicBezTo>
                    <a:cubicBezTo>
                      <a:pt x="5139" y="31"/>
                      <a:pt x="5087" y="1"/>
                      <a:pt x="5034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2482;p45"/>
              <p:cNvSpPr/>
              <p:nvPr/>
            </p:nvSpPr>
            <p:spPr>
              <a:xfrm>
                <a:off x="-1888250" y="-337100"/>
                <a:ext cx="509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06" extrusionOk="0">
                    <a:moveTo>
                      <a:pt x="187" y="1"/>
                    </a:moveTo>
                    <a:cubicBezTo>
                      <a:pt x="93" y="1"/>
                      <a:pt x="16" y="79"/>
                      <a:pt x="16" y="172"/>
                    </a:cubicBezTo>
                    <a:cubicBezTo>
                      <a:pt x="0" y="265"/>
                      <a:pt x="78" y="343"/>
                      <a:pt x="171" y="343"/>
                    </a:cubicBezTo>
                    <a:lnTo>
                      <a:pt x="1851" y="405"/>
                    </a:lnTo>
                    <a:lnTo>
                      <a:pt x="1866" y="405"/>
                    </a:lnTo>
                    <a:cubicBezTo>
                      <a:pt x="1944" y="405"/>
                      <a:pt x="2022" y="343"/>
                      <a:pt x="2022" y="250"/>
                    </a:cubicBezTo>
                    <a:cubicBezTo>
                      <a:pt x="2037" y="156"/>
                      <a:pt x="1959" y="79"/>
                      <a:pt x="1866" y="79"/>
                    </a:cubicBez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2483;p45"/>
              <p:cNvSpPr/>
              <p:nvPr/>
            </p:nvSpPr>
            <p:spPr>
              <a:xfrm>
                <a:off x="-2165025" y="114600"/>
                <a:ext cx="329275" cy="329900"/>
              </a:xfrm>
              <a:custGeom>
                <a:avLst/>
                <a:gdLst/>
                <a:ahLst/>
                <a:cxnLst/>
                <a:rect l="l" t="t" r="r" b="b"/>
                <a:pathLst>
                  <a:path w="13171" h="13196" extrusionOk="0">
                    <a:moveTo>
                      <a:pt x="5007" y="1"/>
                    </a:moveTo>
                    <a:lnTo>
                      <a:pt x="0" y="2567"/>
                    </a:lnTo>
                    <a:cubicBezTo>
                      <a:pt x="809" y="3966"/>
                      <a:pt x="1368" y="5770"/>
                      <a:pt x="1633" y="6609"/>
                    </a:cubicBezTo>
                    <a:cubicBezTo>
                      <a:pt x="3017" y="11025"/>
                      <a:pt x="4836" y="12502"/>
                      <a:pt x="5489" y="12969"/>
                    </a:cubicBezTo>
                    <a:cubicBezTo>
                      <a:pt x="5711" y="13137"/>
                      <a:pt x="5936" y="13196"/>
                      <a:pt x="6142" y="13196"/>
                    </a:cubicBezTo>
                    <a:cubicBezTo>
                      <a:pt x="6646" y="13196"/>
                      <a:pt x="7044" y="12845"/>
                      <a:pt x="7044" y="12845"/>
                    </a:cubicBezTo>
                    <a:cubicBezTo>
                      <a:pt x="7224" y="12926"/>
                      <a:pt x="7389" y="12958"/>
                      <a:pt x="7539" y="12958"/>
                    </a:cubicBezTo>
                    <a:cubicBezTo>
                      <a:pt x="8074" y="12958"/>
                      <a:pt x="8397" y="12549"/>
                      <a:pt x="8397" y="12549"/>
                    </a:cubicBezTo>
                    <a:cubicBezTo>
                      <a:pt x="8719" y="12689"/>
                      <a:pt x="8987" y="12742"/>
                      <a:pt x="9206" y="12742"/>
                    </a:cubicBezTo>
                    <a:cubicBezTo>
                      <a:pt x="9864" y="12742"/>
                      <a:pt x="10092" y="12269"/>
                      <a:pt x="10092" y="12269"/>
                    </a:cubicBezTo>
                    <a:cubicBezTo>
                      <a:pt x="10092" y="12269"/>
                      <a:pt x="10655" y="12886"/>
                      <a:pt x="11206" y="12886"/>
                    </a:cubicBezTo>
                    <a:cubicBezTo>
                      <a:pt x="11387" y="12886"/>
                      <a:pt x="11567" y="12819"/>
                      <a:pt x="11724" y="12642"/>
                    </a:cubicBezTo>
                    <a:cubicBezTo>
                      <a:pt x="12362" y="11943"/>
                      <a:pt x="10698" y="10730"/>
                      <a:pt x="10247" y="9673"/>
                    </a:cubicBezTo>
                    <a:cubicBezTo>
                      <a:pt x="10216" y="9626"/>
                      <a:pt x="10200" y="9579"/>
                      <a:pt x="10185" y="9517"/>
                    </a:cubicBezTo>
                    <a:lnTo>
                      <a:pt x="10185" y="9517"/>
                    </a:lnTo>
                    <a:cubicBezTo>
                      <a:pt x="10683" y="9887"/>
                      <a:pt x="11328" y="10258"/>
                      <a:pt x="11844" y="10258"/>
                    </a:cubicBezTo>
                    <a:cubicBezTo>
                      <a:pt x="11956" y="10258"/>
                      <a:pt x="12062" y="10240"/>
                      <a:pt x="12160" y="10201"/>
                    </a:cubicBezTo>
                    <a:cubicBezTo>
                      <a:pt x="13170" y="9797"/>
                      <a:pt x="9112" y="6392"/>
                      <a:pt x="9112" y="6392"/>
                    </a:cubicBezTo>
                    <a:cubicBezTo>
                      <a:pt x="8583" y="5692"/>
                      <a:pt x="7930" y="5101"/>
                      <a:pt x="7199" y="4603"/>
                    </a:cubicBezTo>
                    <a:cubicBezTo>
                      <a:pt x="6764" y="4308"/>
                      <a:pt x="6515" y="3499"/>
                      <a:pt x="6235" y="3126"/>
                    </a:cubicBezTo>
                    <a:lnTo>
                      <a:pt x="5007" y="1"/>
                    </a:ln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2484;p45"/>
              <p:cNvSpPr/>
              <p:nvPr/>
            </p:nvSpPr>
            <p:spPr>
              <a:xfrm>
                <a:off x="-2179025" y="105275"/>
                <a:ext cx="167175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4334" extrusionOk="0">
                    <a:moveTo>
                      <a:pt x="5925" y="1"/>
                    </a:moveTo>
                    <a:cubicBezTo>
                      <a:pt x="5925" y="1"/>
                      <a:pt x="2659" y="1447"/>
                      <a:pt x="16" y="2784"/>
                    </a:cubicBezTo>
                    <a:cubicBezTo>
                      <a:pt x="16" y="2784"/>
                      <a:pt x="0" y="3624"/>
                      <a:pt x="809" y="4308"/>
                    </a:cubicBezTo>
                    <a:cubicBezTo>
                      <a:pt x="829" y="4326"/>
                      <a:pt x="864" y="4334"/>
                      <a:pt x="912" y="4334"/>
                    </a:cubicBezTo>
                    <a:cubicBezTo>
                      <a:pt x="1760" y="4334"/>
                      <a:pt x="6686" y="1773"/>
                      <a:pt x="6686" y="1773"/>
                    </a:cubicBezTo>
                    <a:cubicBezTo>
                      <a:pt x="6686" y="1773"/>
                      <a:pt x="6686" y="623"/>
                      <a:pt x="592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1470992" y="2419350"/>
            <a:ext cx="8863233" cy="2275743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4" name="Google Shape;994;p33"/>
          <p:cNvSpPr/>
          <p:nvPr/>
        </p:nvSpPr>
        <p:spPr>
          <a:xfrm>
            <a:off x="-349200" y="3929850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5" name="Google Shape;995;p33"/>
          <p:cNvSpPr txBox="1">
            <a:spLocks noGrp="1"/>
          </p:cNvSpPr>
          <p:nvPr>
            <p:ph type="ctrTitle"/>
          </p:nvPr>
        </p:nvSpPr>
        <p:spPr>
          <a:xfrm>
            <a:off x="2277271" y="1284149"/>
            <a:ext cx="6980796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6000" dirty="0">
                <a:latin typeface="Arial" panose="020B0604020202020204"/>
              </a:rPr>
              <a:t>SƠ ĐỒ LỚP 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latin typeface="Arial" panose="020B0604020202020204"/>
              </a:rPr>
              <a:t>ĐỐI TƯỢNG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5200" dirty="0">
              <a:solidFill>
                <a:schemeClr val="lt2"/>
              </a:solidFill>
              <a:latin typeface="Arial" panose="020B0604020202020204"/>
            </a:endParaRPr>
          </a:p>
        </p:txBody>
      </p:sp>
      <p:grpSp>
        <p:nvGrpSpPr>
          <p:cNvPr id="997" name="Google Shape;997;p33"/>
          <p:cNvGrpSpPr/>
          <p:nvPr/>
        </p:nvGrpSpPr>
        <p:grpSpPr>
          <a:xfrm>
            <a:off x="-1544848" y="546469"/>
            <a:ext cx="4098646" cy="3543397"/>
            <a:chOff x="-3659950" y="2719675"/>
            <a:chExt cx="2546850" cy="2201825"/>
          </a:xfrm>
        </p:grpSpPr>
        <p:sp>
          <p:nvSpPr>
            <p:cNvPr id="998" name="Google Shape;998;p33"/>
            <p:cNvSpPr/>
            <p:nvPr/>
          </p:nvSpPr>
          <p:spPr>
            <a:xfrm>
              <a:off x="-2386525" y="492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175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-3501500" y="2789100"/>
              <a:ext cx="2229125" cy="2132400"/>
            </a:xfrm>
            <a:custGeom>
              <a:avLst/>
              <a:gdLst/>
              <a:ahLst/>
              <a:cxnLst/>
              <a:rect l="l" t="t" r="r" b="b"/>
              <a:pathLst>
                <a:path w="89165" h="85296" extrusionOk="0">
                  <a:moveTo>
                    <a:pt x="44599" y="1"/>
                  </a:moveTo>
                  <a:lnTo>
                    <a:pt x="17880" y="11409"/>
                  </a:lnTo>
                  <a:lnTo>
                    <a:pt x="1" y="31156"/>
                  </a:lnTo>
                  <a:lnTo>
                    <a:pt x="6272" y="85295"/>
                  </a:lnTo>
                  <a:lnTo>
                    <a:pt x="82927" y="85295"/>
                  </a:lnTo>
                  <a:lnTo>
                    <a:pt x="89164" y="31156"/>
                  </a:lnTo>
                  <a:lnTo>
                    <a:pt x="71285" y="11409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-3363075" y="3379525"/>
              <a:ext cx="1953100" cy="35875"/>
            </a:xfrm>
            <a:custGeom>
              <a:avLst/>
              <a:gdLst/>
              <a:ahLst/>
              <a:cxnLst/>
              <a:rect l="l" t="t" r="r" b="b"/>
              <a:pathLst>
                <a:path w="78124" h="1435" extrusionOk="0">
                  <a:moveTo>
                    <a:pt x="1302" y="1"/>
                  </a:moveTo>
                  <a:lnTo>
                    <a:pt x="1" y="1435"/>
                  </a:lnTo>
                  <a:lnTo>
                    <a:pt x="78123" y="1435"/>
                  </a:lnTo>
                  <a:lnTo>
                    <a:pt x="76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-3484825" y="3713925"/>
              <a:ext cx="2195775" cy="36725"/>
            </a:xfrm>
            <a:custGeom>
              <a:avLst/>
              <a:gdLst/>
              <a:ahLst/>
              <a:cxnLst/>
              <a:rect l="l" t="t" r="r" b="b"/>
              <a:pathLst>
                <a:path w="87831" h="1469" extrusionOk="0">
                  <a:moveTo>
                    <a:pt x="1" y="1"/>
                  </a:moveTo>
                  <a:lnTo>
                    <a:pt x="168" y="1469"/>
                  </a:lnTo>
                  <a:lnTo>
                    <a:pt x="87663" y="1469"/>
                  </a:lnTo>
                  <a:lnTo>
                    <a:pt x="87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-3501500" y="3546325"/>
              <a:ext cx="2229125" cy="36700"/>
            </a:xfrm>
            <a:custGeom>
              <a:avLst/>
              <a:gdLst/>
              <a:ahLst/>
              <a:cxnLst/>
              <a:rect l="l" t="t" r="r" b="b"/>
              <a:pathLst>
                <a:path w="89165" h="1468" extrusionOk="0">
                  <a:moveTo>
                    <a:pt x="801" y="0"/>
                  </a:moveTo>
                  <a:lnTo>
                    <a:pt x="1" y="867"/>
                  </a:lnTo>
                  <a:lnTo>
                    <a:pt x="67" y="1468"/>
                  </a:lnTo>
                  <a:lnTo>
                    <a:pt x="89098" y="1468"/>
                  </a:lnTo>
                  <a:lnTo>
                    <a:pt x="89164" y="867"/>
                  </a:lnTo>
                  <a:lnTo>
                    <a:pt x="88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-3060350" y="3044300"/>
              <a:ext cx="1347650" cy="36700"/>
            </a:xfrm>
            <a:custGeom>
              <a:avLst/>
              <a:gdLst/>
              <a:ahLst/>
              <a:cxnLst/>
              <a:rect l="l" t="t" r="r" b="b"/>
              <a:pathLst>
                <a:path w="53906" h="1468" extrusionOk="0">
                  <a:moveTo>
                    <a:pt x="3003" y="0"/>
                  </a:moveTo>
                  <a:lnTo>
                    <a:pt x="234" y="1201"/>
                  </a:lnTo>
                  <a:lnTo>
                    <a:pt x="1" y="1468"/>
                  </a:lnTo>
                  <a:lnTo>
                    <a:pt x="53906" y="1468"/>
                  </a:lnTo>
                  <a:lnTo>
                    <a:pt x="53639" y="1201"/>
                  </a:lnTo>
                  <a:cubicBezTo>
                    <a:pt x="53639" y="1201"/>
                    <a:pt x="51404" y="234"/>
                    <a:pt x="5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-3464800" y="3881550"/>
              <a:ext cx="2156550" cy="35900"/>
            </a:xfrm>
            <a:custGeom>
              <a:avLst/>
              <a:gdLst/>
              <a:ahLst/>
              <a:cxnLst/>
              <a:rect l="l" t="t" r="r" b="b"/>
              <a:pathLst>
                <a:path w="86262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6095" y="1435"/>
                  </a:lnTo>
                  <a:lnTo>
                    <a:pt x="86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-3212125" y="3211900"/>
              <a:ext cx="1650375" cy="36725"/>
            </a:xfrm>
            <a:custGeom>
              <a:avLst/>
              <a:gdLst/>
              <a:ahLst/>
              <a:cxnLst/>
              <a:rect l="l" t="t" r="r" b="b"/>
              <a:pathLst>
                <a:path w="66015" h="1469" extrusionOk="0">
                  <a:moveTo>
                    <a:pt x="1335" y="1"/>
                  </a:moveTo>
                  <a:lnTo>
                    <a:pt x="1" y="1469"/>
                  </a:lnTo>
                  <a:lnTo>
                    <a:pt x="66014" y="1469"/>
                  </a:lnTo>
                  <a:lnTo>
                    <a:pt x="64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-3368075" y="4717975"/>
              <a:ext cx="1963100" cy="35900"/>
            </a:xfrm>
            <a:custGeom>
              <a:avLst/>
              <a:gdLst/>
              <a:ahLst/>
              <a:cxnLst/>
              <a:rect l="l" t="t" r="r" b="b"/>
              <a:pathLst>
                <a:path w="7852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78357" y="1435"/>
                  </a:lnTo>
                  <a:lnTo>
                    <a:pt x="7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-3388075" y="4550375"/>
              <a:ext cx="2002275" cy="36700"/>
            </a:xfrm>
            <a:custGeom>
              <a:avLst/>
              <a:gdLst/>
              <a:ahLst/>
              <a:cxnLst/>
              <a:rect l="l" t="t" r="r" b="b"/>
              <a:pathLst>
                <a:path w="80091" h="1468" extrusionOk="0">
                  <a:moveTo>
                    <a:pt x="0" y="0"/>
                  </a:moveTo>
                  <a:lnTo>
                    <a:pt x="167" y="1468"/>
                  </a:lnTo>
                  <a:lnTo>
                    <a:pt x="79924" y="1468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-3445625" y="4048350"/>
              <a:ext cx="2118200" cy="36700"/>
            </a:xfrm>
            <a:custGeom>
              <a:avLst/>
              <a:gdLst/>
              <a:ahLst/>
              <a:cxnLst/>
              <a:rect l="l" t="t" r="r" b="b"/>
              <a:pathLst>
                <a:path w="84728" h="1468" extrusionOk="0">
                  <a:moveTo>
                    <a:pt x="1" y="0"/>
                  </a:moveTo>
                  <a:lnTo>
                    <a:pt x="167" y="1468"/>
                  </a:lnTo>
                  <a:lnTo>
                    <a:pt x="84561" y="1468"/>
                  </a:lnTo>
                  <a:lnTo>
                    <a:pt x="84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-3348875" y="4885600"/>
              <a:ext cx="1924725" cy="35900"/>
            </a:xfrm>
            <a:custGeom>
              <a:avLst/>
              <a:gdLst/>
              <a:ahLst/>
              <a:cxnLst/>
              <a:rect l="l" t="t" r="r" b="b"/>
              <a:pathLst>
                <a:path w="76989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76822" y="1435"/>
                  </a:lnTo>
                  <a:lnTo>
                    <a:pt x="76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-3407250" y="4383575"/>
              <a:ext cx="2040625" cy="35900"/>
            </a:xfrm>
            <a:custGeom>
              <a:avLst/>
              <a:gdLst/>
              <a:ahLst/>
              <a:cxnLst/>
              <a:rect l="l" t="t" r="r" b="b"/>
              <a:pathLst>
                <a:path w="81625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1458" y="1435"/>
                  </a:lnTo>
                  <a:lnTo>
                    <a:pt x="8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-3426450" y="4215950"/>
              <a:ext cx="2079850" cy="35900"/>
            </a:xfrm>
            <a:custGeom>
              <a:avLst/>
              <a:gdLst/>
              <a:ahLst/>
              <a:cxnLst/>
              <a:rect l="l" t="t" r="r" b="b"/>
              <a:pathLst>
                <a:path w="8319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83027" y="1435"/>
                  </a:lnTo>
                  <a:lnTo>
                    <a:pt x="8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-3499825" y="2838925"/>
              <a:ext cx="2226600" cy="931750"/>
            </a:xfrm>
            <a:custGeom>
              <a:avLst/>
              <a:gdLst/>
              <a:ahLst/>
              <a:cxnLst/>
              <a:rect l="l" t="t" r="r" b="b"/>
              <a:pathLst>
                <a:path w="89064" h="37270" extrusionOk="0">
                  <a:moveTo>
                    <a:pt x="44520" y="1"/>
                  </a:moveTo>
                  <a:cubicBezTo>
                    <a:pt x="44074" y="1"/>
                    <a:pt x="43632" y="93"/>
                    <a:pt x="43231" y="276"/>
                  </a:cubicBezTo>
                  <a:lnTo>
                    <a:pt x="16512" y="11684"/>
                  </a:lnTo>
                  <a:cubicBezTo>
                    <a:pt x="16112" y="11851"/>
                    <a:pt x="15745" y="12118"/>
                    <a:pt x="15445" y="12418"/>
                  </a:cubicBezTo>
                  <a:lnTo>
                    <a:pt x="0" y="29530"/>
                  </a:lnTo>
                  <a:lnTo>
                    <a:pt x="868" y="37269"/>
                  </a:lnTo>
                  <a:lnTo>
                    <a:pt x="19748" y="16388"/>
                  </a:lnTo>
                  <a:lnTo>
                    <a:pt x="44532" y="5813"/>
                  </a:lnTo>
                  <a:lnTo>
                    <a:pt x="69317" y="16388"/>
                  </a:lnTo>
                  <a:lnTo>
                    <a:pt x="88163" y="37269"/>
                  </a:lnTo>
                  <a:lnTo>
                    <a:pt x="89064" y="29530"/>
                  </a:lnTo>
                  <a:lnTo>
                    <a:pt x="73586" y="12418"/>
                  </a:lnTo>
                  <a:cubicBezTo>
                    <a:pt x="73319" y="12118"/>
                    <a:pt x="72952" y="11851"/>
                    <a:pt x="72552" y="11684"/>
                  </a:cubicBezTo>
                  <a:lnTo>
                    <a:pt x="45833" y="276"/>
                  </a:lnTo>
                  <a:cubicBezTo>
                    <a:pt x="45416" y="93"/>
                    <a:pt x="44966" y="1"/>
                    <a:pt x="44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-2910250" y="3688925"/>
              <a:ext cx="1047450" cy="1232575"/>
            </a:xfrm>
            <a:custGeom>
              <a:avLst/>
              <a:gdLst/>
              <a:ahLst/>
              <a:cxnLst/>
              <a:rect l="l" t="t" r="r" b="b"/>
              <a:pathLst>
                <a:path w="41898" h="49303" extrusionOk="0">
                  <a:moveTo>
                    <a:pt x="20949" y="0"/>
                  </a:moveTo>
                  <a:lnTo>
                    <a:pt x="8407" y="6605"/>
                  </a:lnTo>
                  <a:lnTo>
                    <a:pt x="1" y="18046"/>
                  </a:lnTo>
                  <a:lnTo>
                    <a:pt x="2936" y="49302"/>
                  </a:lnTo>
                  <a:lnTo>
                    <a:pt x="38962" y="49302"/>
                  </a:lnTo>
                  <a:lnTo>
                    <a:pt x="41897" y="18046"/>
                  </a:lnTo>
                  <a:lnTo>
                    <a:pt x="33491" y="6605"/>
                  </a:lnTo>
                  <a:lnTo>
                    <a:pt x="20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2407375" y="3688925"/>
              <a:ext cx="41725" cy="1232575"/>
            </a:xfrm>
            <a:custGeom>
              <a:avLst/>
              <a:gdLst/>
              <a:ahLst/>
              <a:cxnLst/>
              <a:rect l="l" t="t" r="r" b="b"/>
              <a:pathLst>
                <a:path w="1669" h="49303" extrusionOk="0">
                  <a:moveTo>
                    <a:pt x="834" y="0"/>
                  </a:moveTo>
                  <a:lnTo>
                    <a:pt x="0" y="467"/>
                  </a:lnTo>
                  <a:lnTo>
                    <a:pt x="0" y="49302"/>
                  </a:lnTo>
                  <a:lnTo>
                    <a:pt x="1668" y="49302"/>
                  </a:lnTo>
                  <a:lnTo>
                    <a:pt x="1668" y="4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-2956950" y="3649100"/>
              <a:ext cx="1140025" cy="1272400"/>
            </a:xfrm>
            <a:custGeom>
              <a:avLst/>
              <a:gdLst/>
              <a:ahLst/>
              <a:cxnLst/>
              <a:rect l="l" t="t" r="r" b="b"/>
              <a:pathLst>
                <a:path w="45601" h="50896" extrusionOk="0">
                  <a:moveTo>
                    <a:pt x="22817" y="0"/>
                  </a:moveTo>
                  <a:cubicBezTo>
                    <a:pt x="22492" y="0"/>
                    <a:pt x="22167" y="75"/>
                    <a:pt x="21883" y="226"/>
                  </a:cubicBezTo>
                  <a:lnTo>
                    <a:pt x="9341" y="6830"/>
                  </a:lnTo>
                  <a:cubicBezTo>
                    <a:pt x="9074" y="6964"/>
                    <a:pt x="8874" y="7130"/>
                    <a:pt x="8740" y="7331"/>
                  </a:cubicBezTo>
                  <a:lnTo>
                    <a:pt x="334" y="18772"/>
                  </a:lnTo>
                  <a:cubicBezTo>
                    <a:pt x="101" y="19072"/>
                    <a:pt x="1" y="19406"/>
                    <a:pt x="34" y="19773"/>
                  </a:cubicBezTo>
                  <a:lnTo>
                    <a:pt x="2970" y="50895"/>
                  </a:lnTo>
                  <a:lnTo>
                    <a:pt x="6672" y="50895"/>
                  </a:lnTo>
                  <a:lnTo>
                    <a:pt x="6639" y="50695"/>
                  </a:lnTo>
                  <a:lnTo>
                    <a:pt x="3737" y="20040"/>
                  </a:lnTo>
                  <a:lnTo>
                    <a:pt x="11576" y="9399"/>
                  </a:lnTo>
                  <a:lnTo>
                    <a:pt x="22817" y="3461"/>
                  </a:lnTo>
                  <a:lnTo>
                    <a:pt x="34059" y="9399"/>
                  </a:lnTo>
                  <a:lnTo>
                    <a:pt x="41864" y="20040"/>
                  </a:lnTo>
                  <a:lnTo>
                    <a:pt x="38995" y="50695"/>
                  </a:lnTo>
                  <a:lnTo>
                    <a:pt x="38962" y="50895"/>
                  </a:lnTo>
                  <a:lnTo>
                    <a:pt x="42665" y="50895"/>
                  </a:lnTo>
                  <a:lnTo>
                    <a:pt x="45567" y="19773"/>
                  </a:lnTo>
                  <a:cubicBezTo>
                    <a:pt x="45600" y="19406"/>
                    <a:pt x="45500" y="19072"/>
                    <a:pt x="45300" y="18772"/>
                  </a:cubicBezTo>
                  <a:lnTo>
                    <a:pt x="36894" y="7331"/>
                  </a:lnTo>
                  <a:cubicBezTo>
                    <a:pt x="36760" y="7130"/>
                    <a:pt x="36527" y="6964"/>
                    <a:pt x="36293" y="6830"/>
                  </a:cubicBezTo>
                  <a:lnTo>
                    <a:pt x="23751" y="226"/>
                  </a:lnTo>
                  <a:cubicBezTo>
                    <a:pt x="23468" y="75"/>
                    <a:pt x="23142" y="0"/>
                    <a:pt x="22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-3659950" y="2719675"/>
              <a:ext cx="2546850" cy="998450"/>
            </a:xfrm>
            <a:custGeom>
              <a:avLst/>
              <a:gdLst/>
              <a:ahLst/>
              <a:cxnLst/>
              <a:rect l="l" t="t" r="r" b="b"/>
              <a:pathLst>
                <a:path w="101874" h="39938" extrusionOk="0">
                  <a:moveTo>
                    <a:pt x="50925" y="1"/>
                  </a:moveTo>
                  <a:cubicBezTo>
                    <a:pt x="50479" y="1"/>
                    <a:pt x="50037" y="92"/>
                    <a:pt x="49636" y="276"/>
                  </a:cubicBezTo>
                  <a:lnTo>
                    <a:pt x="22917" y="11684"/>
                  </a:lnTo>
                  <a:cubicBezTo>
                    <a:pt x="22517" y="11851"/>
                    <a:pt x="22150" y="12118"/>
                    <a:pt x="21850" y="12451"/>
                  </a:cubicBezTo>
                  <a:lnTo>
                    <a:pt x="1068" y="35434"/>
                  </a:lnTo>
                  <a:cubicBezTo>
                    <a:pt x="1" y="36635"/>
                    <a:pt x="201" y="38370"/>
                    <a:pt x="1502" y="39304"/>
                  </a:cubicBezTo>
                  <a:cubicBezTo>
                    <a:pt x="2071" y="39727"/>
                    <a:pt x="2762" y="39933"/>
                    <a:pt x="3449" y="39933"/>
                  </a:cubicBezTo>
                  <a:cubicBezTo>
                    <a:pt x="4330" y="39933"/>
                    <a:pt x="5205" y="39593"/>
                    <a:pt x="5805" y="38937"/>
                  </a:cubicBezTo>
                  <a:lnTo>
                    <a:pt x="26153" y="16387"/>
                  </a:lnTo>
                  <a:lnTo>
                    <a:pt x="50937" y="5813"/>
                  </a:lnTo>
                  <a:lnTo>
                    <a:pt x="75722" y="16387"/>
                  </a:lnTo>
                  <a:lnTo>
                    <a:pt x="96069" y="38937"/>
                  </a:lnTo>
                  <a:cubicBezTo>
                    <a:pt x="96670" y="39604"/>
                    <a:pt x="97570" y="39938"/>
                    <a:pt x="98438" y="39938"/>
                  </a:cubicBezTo>
                  <a:cubicBezTo>
                    <a:pt x="99138" y="39938"/>
                    <a:pt x="99805" y="39738"/>
                    <a:pt x="100372" y="39304"/>
                  </a:cubicBezTo>
                  <a:cubicBezTo>
                    <a:pt x="101673" y="38370"/>
                    <a:pt x="101874" y="36635"/>
                    <a:pt x="100806" y="35434"/>
                  </a:cubicBezTo>
                  <a:lnTo>
                    <a:pt x="79991" y="12451"/>
                  </a:lnTo>
                  <a:cubicBezTo>
                    <a:pt x="79724" y="12118"/>
                    <a:pt x="79357" y="11851"/>
                    <a:pt x="78957" y="11684"/>
                  </a:cubicBezTo>
                  <a:lnTo>
                    <a:pt x="52238" y="276"/>
                  </a:lnTo>
                  <a:cubicBezTo>
                    <a:pt x="51821" y="92"/>
                    <a:pt x="51371" y="1"/>
                    <a:pt x="5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2321475" y="4484475"/>
              <a:ext cx="123425" cy="111775"/>
            </a:xfrm>
            <a:custGeom>
              <a:avLst/>
              <a:gdLst/>
              <a:ahLst/>
              <a:cxnLst/>
              <a:rect l="l" t="t" r="r" b="b"/>
              <a:pathLst>
                <a:path w="4937" h="4471" extrusionOk="0">
                  <a:moveTo>
                    <a:pt x="2468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8" y="3737"/>
                  </a:cubicBezTo>
                  <a:cubicBezTo>
                    <a:pt x="1568" y="3737"/>
                    <a:pt x="801" y="3070"/>
                    <a:pt x="801" y="2236"/>
                  </a:cubicBezTo>
                  <a:cubicBezTo>
                    <a:pt x="801" y="1435"/>
                    <a:pt x="1568" y="735"/>
                    <a:pt x="2468" y="735"/>
                  </a:cubicBezTo>
                  <a:close/>
                  <a:moveTo>
                    <a:pt x="2468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8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-229480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1" y="1"/>
                  </a:moveTo>
                  <a:cubicBezTo>
                    <a:pt x="634" y="1"/>
                    <a:pt x="0" y="535"/>
                    <a:pt x="0" y="1235"/>
                  </a:cubicBezTo>
                  <a:cubicBezTo>
                    <a:pt x="0" y="1936"/>
                    <a:pt x="634" y="2503"/>
                    <a:pt x="1401" y="2503"/>
                  </a:cubicBezTo>
                  <a:cubicBezTo>
                    <a:pt x="2169" y="2503"/>
                    <a:pt x="2802" y="1936"/>
                    <a:pt x="2802" y="1235"/>
                  </a:cubicBezTo>
                  <a:cubicBezTo>
                    <a:pt x="2802" y="535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-2573325" y="4484475"/>
              <a:ext cx="123450" cy="111775"/>
            </a:xfrm>
            <a:custGeom>
              <a:avLst/>
              <a:gdLst/>
              <a:ahLst/>
              <a:cxnLst/>
              <a:rect l="l" t="t" r="r" b="b"/>
              <a:pathLst>
                <a:path w="4938" h="4471" extrusionOk="0">
                  <a:moveTo>
                    <a:pt x="2469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9" y="3737"/>
                  </a:cubicBezTo>
                  <a:cubicBezTo>
                    <a:pt x="1535" y="3737"/>
                    <a:pt x="801" y="3070"/>
                    <a:pt x="801" y="2236"/>
                  </a:cubicBezTo>
                  <a:cubicBezTo>
                    <a:pt x="801" y="1435"/>
                    <a:pt x="1535" y="735"/>
                    <a:pt x="2469" y="735"/>
                  </a:cubicBezTo>
                  <a:close/>
                  <a:moveTo>
                    <a:pt x="2469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9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254665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2" y="1"/>
                  </a:moveTo>
                  <a:cubicBezTo>
                    <a:pt x="634" y="1"/>
                    <a:pt x="1" y="535"/>
                    <a:pt x="1" y="1235"/>
                  </a:cubicBezTo>
                  <a:cubicBezTo>
                    <a:pt x="1" y="1936"/>
                    <a:pt x="634" y="2503"/>
                    <a:pt x="1402" y="2503"/>
                  </a:cubicBezTo>
                  <a:cubicBezTo>
                    <a:pt x="2169" y="2503"/>
                    <a:pt x="2803" y="1936"/>
                    <a:pt x="2803" y="1235"/>
                  </a:cubicBezTo>
                  <a:cubicBezTo>
                    <a:pt x="2803" y="5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1" name="Google Shape;1021;p33"/>
          <p:cNvGrpSpPr/>
          <p:nvPr/>
        </p:nvGrpSpPr>
        <p:grpSpPr>
          <a:xfrm>
            <a:off x="7381883" y="4008943"/>
            <a:ext cx="1142863" cy="924280"/>
            <a:chOff x="1224779" y="2423840"/>
            <a:chExt cx="2199598" cy="2110411"/>
          </a:xfrm>
        </p:grpSpPr>
        <p:sp>
          <p:nvSpPr>
            <p:cNvPr id="1022" name="Google Shape;1022;p33"/>
            <p:cNvSpPr/>
            <p:nvPr/>
          </p:nvSpPr>
          <p:spPr>
            <a:xfrm>
              <a:off x="1555922" y="4398563"/>
              <a:ext cx="1681479" cy="135688"/>
            </a:xfrm>
            <a:custGeom>
              <a:avLst/>
              <a:gdLst/>
              <a:ahLst/>
              <a:cxnLst/>
              <a:rect l="l" t="t" r="r" b="b"/>
              <a:pathLst>
                <a:path w="144271" h="11642" extrusionOk="0">
                  <a:moveTo>
                    <a:pt x="72118" y="0"/>
                  </a:moveTo>
                  <a:cubicBezTo>
                    <a:pt x="32290" y="0"/>
                    <a:pt x="0" y="2602"/>
                    <a:pt x="0" y="5804"/>
                  </a:cubicBezTo>
                  <a:cubicBezTo>
                    <a:pt x="0" y="9040"/>
                    <a:pt x="32290" y="11642"/>
                    <a:pt x="72118" y="11642"/>
                  </a:cubicBezTo>
                  <a:cubicBezTo>
                    <a:pt x="111980" y="11642"/>
                    <a:pt x="144270" y="9040"/>
                    <a:pt x="144270" y="5804"/>
                  </a:cubicBezTo>
                  <a:cubicBezTo>
                    <a:pt x="144270" y="2602"/>
                    <a:pt x="111980" y="0"/>
                    <a:pt x="72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23" name="Google Shape;1023;p33"/>
            <p:cNvGrpSpPr/>
            <p:nvPr/>
          </p:nvGrpSpPr>
          <p:grpSpPr>
            <a:xfrm flipH="1">
              <a:off x="1224779" y="2423840"/>
              <a:ext cx="2199598" cy="2053721"/>
              <a:chOff x="-9249775" y="8038325"/>
              <a:chExt cx="1974150" cy="1843225"/>
            </a:xfrm>
          </p:grpSpPr>
          <p:sp>
            <p:nvSpPr>
              <p:cNvPr id="1024" name="Google Shape;1024;p33"/>
              <p:cNvSpPr/>
              <p:nvPr/>
            </p:nvSpPr>
            <p:spPr>
              <a:xfrm>
                <a:off x="-8854475" y="9500575"/>
                <a:ext cx="265200" cy="3809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23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67" y="834"/>
                      <a:pt x="1568" y="1635"/>
                      <a:pt x="2435" y="2336"/>
                    </a:cubicBezTo>
                    <a:cubicBezTo>
                      <a:pt x="2302" y="3370"/>
                      <a:pt x="2735" y="4370"/>
                      <a:pt x="3002" y="5338"/>
                    </a:cubicBezTo>
                    <a:cubicBezTo>
                      <a:pt x="3403" y="6572"/>
                      <a:pt x="3769" y="7773"/>
                      <a:pt x="4170" y="9007"/>
                    </a:cubicBezTo>
                    <a:cubicBezTo>
                      <a:pt x="4570" y="10208"/>
                      <a:pt x="4970" y="11442"/>
                      <a:pt x="5371" y="12643"/>
                    </a:cubicBezTo>
                    <a:cubicBezTo>
                      <a:pt x="5637" y="13410"/>
                      <a:pt x="5838" y="14378"/>
                      <a:pt x="6505" y="14911"/>
                    </a:cubicBezTo>
                    <a:cubicBezTo>
                      <a:pt x="6824" y="15141"/>
                      <a:pt x="7112" y="15239"/>
                      <a:pt x="7370" y="15239"/>
                    </a:cubicBezTo>
                    <a:cubicBezTo>
                      <a:pt x="8462" y="15239"/>
                      <a:pt x="9037" y="13493"/>
                      <a:pt x="9307" y="12576"/>
                    </a:cubicBezTo>
                    <a:cubicBezTo>
                      <a:pt x="9840" y="10875"/>
                      <a:pt x="10241" y="9174"/>
                      <a:pt x="10608" y="7439"/>
                    </a:cubicBezTo>
                    <a:cubicBezTo>
                      <a:pt x="10241" y="7039"/>
                      <a:pt x="9774" y="6705"/>
                      <a:pt x="9340" y="6405"/>
                    </a:cubicBezTo>
                    <a:cubicBezTo>
                      <a:pt x="6238" y="4270"/>
                      <a:pt x="3102" y="2135"/>
                      <a:pt x="0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-9027100" y="8620850"/>
                <a:ext cx="1751475" cy="1260600"/>
              </a:xfrm>
              <a:custGeom>
                <a:avLst/>
                <a:gdLst/>
                <a:ahLst/>
                <a:cxnLst/>
                <a:rect l="l" t="t" r="r" b="b"/>
                <a:pathLst>
                  <a:path w="70059" h="50424" extrusionOk="0">
                    <a:moveTo>
                      <a:pt x="62522" y="10754"/>
                    </a:moveTo>
                    <a:cubicBezTo>
                      <a:pt x="63129" y="10754"/>
                      <a:pt x="63730" y="11448"/>
                      <a:pt x="63779" y="12106"/>
                    </a:cubicBezTo>
                    <a:cubicBezTo>
                      <a:pt x="63812" y="12607"/>
                      <a:pt x="63646" y="13107"/>
                      <a:pt x="63412" y="13574"/>
                    </a:cubicBezTo>
                    <a:cubicBezTo>
                      <a:pt x="62145" y="13107"/>
                      <a:pt x="60910" y="12240"/>
                      <a:pt x="61878" y="11072"/>
                    </a:cubicBezTo>
                    <a:cubicBezTo>
                      <a:pt x="62075" y="10848"/>
                      <a:pt x="62299" y="10754"/>
                      <a:pt x="62522" y="10754"/>
                    </a:cubicBezTo>
                    <a:close/>
                    <a:moveTo>
                      <a:pt x="37842" y="0"/>
                    </a:moveTo>
                    <a:cubicBezTo>
                      <a:pt x="36276" y="0"/>
                      <a:pt x="34714" y="201"/>
                      <a:pt x="33357" y="765"/>
                    </a:cubicBezTo>
                    <a:cubicBezTo>
                      <a:pt x="30922" y="1799"/>
                      <a:pt x="30055" y="4334"/>
                      <a:pt x="29188" y="6636"/>
                    </a:cubicBezTo>
                    <a:cubicBezTo>
                      <a:pt x="26608" y="13450"/>
                      <a:pt x="19317" y="14884"/>
                      <a:pt x="12770" y="14884"/>
                    </a:cubicBezTo>
                    <a:cubicBezTo>
                      <a:pt x="12459" y="14884"/>
                      <a:pt x="12149" y="14881"/>
                      <a:pt x="11842" y="14875"/>
                    </a:cubicBezTo>
                    <a:cubicBezTo>
                      <a:pt x="9774" y="14842"/>
                      <a:pt x="7739" y="14742"/>
                      <a:pt x="5671" y="14708"/>
                    </a:cubicBezTo>
                    <a:cubicBezTo>
                      <a:pt x="5452" y="14708"/>
                      <a:pt x="5230" y="14706"/>
                      <a:pt x="5007" y="14706"/>
                    </a:cubicBezTo>
                    <a:cubicBezTo>
                      <a:pt x="4449" y="14706"/>
                      <a:pt x="3884" y="14723"/>
                      <a:pt x="3336" y="14842"/>
                    </a:cubicBezTo>
                    <a:cubicBezTo>
                      <a:pt x="3402" y="14599"/>
                      <a:pt x="3190" y="14414"/>
                      <a:pt x="2982" y="14414"/>
                    </a:cubicBezTo>
                    <a:cubicBezTo>
                      <a:pt x="2875" y="14414"/>
                      <a:pt x="2770" y="14462"/>
                      <a:pt x="2702" y="14575"/>
                    </a:cubicBezTo>
                    <a:cubicBezTo>
                      <a:pt x="2635" y="14742"/>
                      <a:pt x="2569" y="14908"/>
                      <a:pt x="2502" y="15075"/>
                    </a:cubicBezTo>
                    <a:cubicBezTo>
                      <a:pt x="2035" y="15242"/>
                      <a:pt x="1635" y="15509"/>
                      <a:pt x="1268" y="15909"/>
                    </a:cubicBezTo>
                    <a:cubicBezTo>
                      <a:pt x="0" y="17277"/>
                      <a:pt x="334" y="19145"/>
                      <a:pt x="1134" y="20779"/>
                    </a:cubicBezTo>
                    <a:cubicBezTo>
                      <a:pt x="934" y="25983"/>
                      <a:pt x="3303" y="31187"/>
                      <a:pt x="6905" y="35190"/>
                    </a:cubicBezTo>
                    <a:cubicBezTo>
                      <a:pt x="10007" y="37324"/>
                      <a:pt x="13143" y="39459"/>
                      <a:pt x="16245" y="41594"/>
                    </a:cubicBezTo>
                    <a:cubicBezTo>
                      <a:pt x="16679" y="41894"/>
                      <a:pt x="17146" y="42228"/>
                      <a:pt x="17513" y="42628"/>
                    </a:cubicBezTo>
                    <a:cubicBezTo>
                      <a:pt x="17546" y="42428"/>
                      <a:pt x="17579" y="42195"/>
                      <a:pt x="17646" y="41994"/>
                    </a:cubicBezTo>
                    <a:cubicBezTo>
                      <a:pt x="18547" y="42295"/>
                      <a:pt x="19481" y="42528"/>
                      <a:pt x="20415" y="42728"/>
                    </a:cubicBezTo>
                    <a:cubicBezTo>
                      <a:pt x="20582" y="43729"/>
                      <a:pt x="20782" y="44696"/>
                      <a:pt x="21049" y="45664"/>
                    </a:cubicBezTo>
                    <a:cubicBezTo>
                      <a:pt x="21462" y="47223"/>
                      <a:pt x="22149" y="50423"/>
                      <a:pt x="24269" y="50423"/>
                    </a:cubicBezTo>
                    <a:cubicBezTo>
                      <a:pt x="24371" y="50423"/>
                      <a:pt x="24476" y="50416"/>
                      <a:pt x="24584" y="50400"/>
                    </a:cubicBezTo>
                    <a:cubicBezTo>
                      <a:pt x="25518" y="50300"/>
                      <a:pt x="26019" y="49533"/>
                      <a:pt x="26386" y="48766"/>
                    </a:cubicBezTo>
                    <a:cubicBezTo>
                      <a:pt x="26986" y="47532"/>
                      <a:pt x="27453" y="46231"/>
                      <a:pt x="27953" y="44963"/>
                    </a:cubicBezTo>
                    <a:cubicBezTo>
                      <a:pt x="28120" y="44463"/>
                      <a:pt x="28320" y="43963"/>
                      <a:pt x="28521" y="43462"/>
                    </a:cubicBezTo>
                    <a:cubicBezTo>
                      <a:pt x="29721" y="43462"/>
                      <a:pt x="30922" y="43362"/>
                      <a:pt x="32090" y="43262"/>
                    </a:cubicBezTo>
                    <a:cubicBezTo>
                      <a:pt x="36193" y="42828"/>
                      <a:pt x="40262" y="41127"/>
                      <a:pt x="44232" y="40760"/>
                    </a:cubicBezTo>
                    <a:cubicBezTo>
                      <a:pt x="45833" y="40631"/>
                      <a:pt x="46124" y="40259"/>
                      <a:pt x="46366" y="40259"/>
                    </a:cubicBezTo>
                    <a:cubicBezTo>
                      <a:pt x="46563" y="40259"/>
                      <a:pt x="46727" y="40505"/>
                      <a:pt x="47534" y="41327"/>
                    </a:cubicBezTo>
                    <a:cubicBezTo>
                      <a:pt x="48635" y="42495"/>
                      <a:pt x="49102" y="46298"/>
                      <a:pt x="50003" y="47899"/>
                    </a:cubicBezTo>
                    <a:cubicBezTo>
                      <a:pt x="50247" y="48327"/>
                      <a:pt x="50604" y="48812"/>
                      <a:pt x="51099" y="48812"/>
                    </a:cubicBezTo>
                    <a:cubicBezTo>
                      <a:pt x="51144" y="48812"/>
                      <a:pt x="51190" y="48808"/>
                      <a:pt x="51237" y="48799"/>
                    </a:cubicBezTo>
                    <a:cubicBezTo>
                      <a:pt x="51570" y="48733"/>
                      <a:pt x="51770" y="48432"/>
                      <a:pt x="51971" y="48132"/>
                    </a:cubicBezTo>
                    <a:cubicBezTo>
                      <a:pt x="55106" y="43329"/>
                      <a:pt x="56874" y="36757"/>
                      <a:pt x="57541" y="31120"/>
                    </a:cubicBezTo>
                    <a:cubicBezTo>
                      <a:pt x="57608" y="30419"/>
                      <a:pt x="57675" y="29719"/>
                      <a:pt x="57741" y="29018"/>
                    </a:cubicBezTo>
                    <a:cubicBezTo>
                      <a:pt x="58375" y="27751"/>
                      <a:pt x="58876" y="26383"/>
                      <a:pt x="59176" y="24949"/>
                    </a:cubicBezTo>
                    <a:cubicBezTo>
                      <a:pt x="59676" y="22714"/>
                      <a:pt x="59776" y="20346"/>
                      <a:pt x="59509" y="18077"/>
                    </a:cubicBezTo>
                    <a:cubicBezTo>
                      <a:pt x="61211" y="17777"/>
                      <a:pt x="63012" y="16476"/>
                      <a:pt x="64079" y="14975"/>
                    </a:cubicBezTo>
                    <a:cubicBezTo>
                      <a:pt x="64404" y="15024"/>
                      <a:pt x="64733" y="15049"/>
                      <a:pt x="65063" y="15049"/>
                    </a:cubicBezTo>
                    <a:cubicBezTo>
                      <a:pt x="66972" y="15049"/>
                      <a:pt x="68898" y="14228"/>
                      <a:pt x="69950" y="12607"/>
                    </a:cubicBezTo>
                    <a:cubicBezTo>
                      <a:pt x="70058" y="12417"/>
                      <a:pt x="69903" y="12161"/>
                      <a:pt x="69715" y="12161"/>
                    </a:cubicBezTo>
                    <a:cubicBezTo>
                      <a:pt x="69672" y="12161"/>
                      <a:pt x="69627" y="12175"/>
                      <a:pt x="69583" y="12206"/>
                    </a:cubicBezTo>
                    <a:cubicBezTo>
                      <a:pt x="68282" y="13174"/>
                      <a:pt x="66781" y="13908"/>
                      <a:pt x="65147" y="13941"/>
                    </a:cubicBezTo>
                    <a:cubicBezTo>
                      <a:pt x="65013" y="13941"/>
                      <a:pt x="64880" y="13908"/>
                      <a:pt x="64713" y="13908"/>
                    </a:cubicBezTo>
                    <a:cubicBezTo>
                      <a:pt x="64813" y="13674"/>
                      <a:pt x="64880" y="13441"/>
                      <a:pt x="64947" y="13207"/>
                    </a:cubicBezTo>
                    <a:cubicBezTo>
                      <a:pt x="65280" y="12006"/>
                      <a:pt x="65013" y="10739"/>
                      <a:pt x="63979" y="9972"/>
                    </a:cubicBezTo>
                    <a:cubicBezTo>
                      <a:pt x="63540" y="9656"/>
                      <a:pt x="63037" y="9478"/>
                      <a:pt x="62542" y="9478"/>
                    </a:cubicBezTo>
                    <a:cubicBezTo>
                      <a:pt x="62096" y="9478"/>
                      <a:pt x="61657" y="9622"/>
                      <a:pt x="61277" y="9938"/>
                    </a:cubicBezTo>
                    <a:cubicBezTo>
                      <a:pt x="59409" y="11473"/>
                      <a:pt x="61010" y="13808"/>
                      <a:pt x="62712" y="14575"/>
                    </a:cubicBezTo>
                    <a:cubicBezTo>
                      <a:pt x="62645" y="14642"/>
                      <a:pt x="62612" y="14675"/>
                      <a:pt x="62578" y="14742"/>
                    </a:cubicBezTo>
                    <a:cubicBezTo>
                      <a:pt x="61611" y="15776"/>
                      <a:pt x="60477" y="16309"/>
                      <a:pt x="59309" y="16943"/>
                    </a:cubicBezTo>
                    <a:cubicBezTo>
                      <a:pt x="58809" y="13974"/>
                      <a:pt x="57641" y="11172"/>
                      <a:pt x="55873" y="8737"/>
                    </a:cubicBezTo>
                    <a:cubicBezTo>
                      <a:pt x="52571" y="4234"/>
                      <a:pt x="47434" y="1232"/>
                      <a:pt x="41897" y="365"/>
                    </a:cubicBezTo>
                    <a:cubicBezTo>
                      <a:pt x="40638" y="160"/>
                      <a:pt x="39239" y="0"/>
                      <a:pt x="37842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-7862100" y="8762100"/>
                <a:ext cx="186650" cy="186875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7475" extrusionOk="0">
                    <a:moveTo>
                      <a:pt x="1352" y="1"/>
                    </a:moveTo>
                    <a:cubicBezTo>
                      <a:pt x="1122" y="1"/>
                      <a:pt x="893" y="28"/>
                      <a:pt x="667" y="85"/>
                    </a:cubicBezTo>
                    <a:cubicBezTo>
                      <a:pt x="200" y="219"/>
                      <a:pt x="0" y="886"/>
                      <a:pt x="367" y="1186"/>
                    </a:cubicBezTo>
                    <a:cubicBezTo>
                      <a:pt x="1434" y="2087"/>
                      <a:pt x="2735" y="2420"/>
                      <a:pt x="3636" y="3588"/>
                    </a:cubicBezTo>
                    <a:cubicBezTo>
                      <a:pt x="4437" y="4688"/>
                      <a:pt x="4637" y="5989"/>
                      <a:pt x="5170" y="7224"/>
                    </a:cubicBezTo>
                    <a:cubicBezTo>
                      <a:pt x="5250" y="7398"/>
                      <a:pt x="5419" y="7474"/>
                      <a:pt x="5593" y="7474"/>
                    </a:cubicBezTo>
                    <a:cubicBezTo>
                      <a:pt x="5786" y="7474"/>
                      <a:pt x="5984" y="7381"/>
                      <a:pt x="6071" y="7224"/>
                    </a:cubicBezTo>
                    <a:cubicBezTo>
                      <a:pt x="7465" y="4590"/>
                      <a:pt x="4342" y="1"/>
                      <a:pt x="1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-8113950" y="9581475"/>
                <a:ext cx="264375" cy="27115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10846" extrusionOk="0">
                    <a:moveTo>
                      <a:pt x="10408" y="0"/>
                    </a:moveTo>
                    <a:cubicBezTo>
                      <a:pt x="6939" y="1401"/>
                      <a:pt x="3469" y="2769"/>
                      <a:pt x="0" y="4170"/>
                    </a:cubicBezTo>
                    <a:cubicBezTo>
                      <a:pt x="1234" y="3936"/>
                      <a:pt x="2435" y="3636"/>
                      <a:pt x="3636" y="3303"/>
                    </a:cubicBezTo>
                    <a:lnTo>
                      <a:pt x="3636" y="3303"/>
                    </a:lnTo>
                    <a:cubicBezTo>
                      <a:pt x="3603" y="5904"/>
                      <a:pt x="4570" y="8440"/>
                      <a:pt x="6071" y="10508"/>
                    </a:cubicBezTo>
                    <a:cubicBezTo>
                      <a:pt x="6241" y="10729"/>
                      <a:pt x="6472" y="10846"/>
                      <a:pt x="6701" y="10846"/>
                    </a:cubicBezTo>
                    <a:cubicBezTo>
                      <a:pt x="6922" y="10846"/>
                      <a:pt x="7142" y="10737"/>
                      <a:pt x="7305" y="10508"/>
                    </a:cubicBezTo>
                    <a:cubicBezTo>
                      <a:pt x="9307" y="7706"/>
                      <a:pt x="10574" y="4170"/>
                      <a:pt x="10474" y="701"/>
                    </a:cubicBezTo>
                    <a:cubicBezTo>
                      <a:pt x="10508" y="701"/>
                      <a:pt x="10508" y="667"/>
                      <a:pt x="10508" y="667"/>
                    </a:cubicBezTo>
                    <a:cubicBezTo>
                      <a:pt x="10474" y="467"/>
                      <a:pt x="10441" y="234"/>
                      <a:pt x="10408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-9249775" y="8157275"/>
                <a:ext cx="1152525" cy="970750"/>
              </a:xfrm>
              <a:custGeom>
                <a:avLst/>
                <a:gdLst/>
                <a:ahLst/>
                <a:cxnLst/>
                <a:rect l="l" t="t" r="r" b="b"/>
                <a:pathLst>
                  <a:path w="46101" h="38830" extrusionOk="0">
                    <a:moveTo>
                      <a:pt x="22446" y="1"/>
                    </a:moveTo>
                    <a:cubicBezTo>
                      <a:pt x="16777" y="1"/>
                      <a:pt x="12496" y="4003"/>
                      <a:pt x="9341" y="8400"/>
                    </a:cubicBezTo>
                    <a:cubicBezTo>
                      <a:pt x="8407" y="9668"/>
                      <a:pt x="7540" y="11002"/>
                      <a:pt x="6739" y="12370"/>
                    </a:cubicBezTo>
                    <a:cubicBezTo>
                      <a:pt x="6706" y="12403"/>
                      <a:pt x="6706" y="12403"/>
                      <a:pt x="6706" y="12403"/>
                    </a:cubicBezTo>
                    <a:cubicBezTo>
                      <a:pt x="3770" y="16339"/>
                      <a:pt x="968" y="21276"/>
                      <a:pt x="301" y="26213"/>
                    </a:cubicBezTo>
                    <a:cubicBezTo>
                      <a:pt x="1" y="28615"/>
                      <a:pt x="434" y="31050"/>
                      <a:pt x="2169" y="32818"/>
                    </a:cubicBezTo>
                    <a:cubicBezTo>
                      <a:pt x="3837" y="34552"/>
                      <a:pt x="6172" y="35419"/>
                      <a:pt x="8373" y="36153"/>
                    </a:cubicBezTo>
                    <a:cubicBezTo>
                      <a:pt x="13783" y="37956"/>
                      <a:pt x="19493" y="38830"/>
                      <a:pt x="25189" y="38830"/>
                    </a:cubicBezTo>
                    <a:cubicBezTo>
                      <a:pt x="25499" y="38830"/>
                      <a:pt x="25809" y="38827"/>
                      <a:pt x="26119" y="38822"/>
                    </a:cubicBezTo>
                    <a:cubicBezTo>
                      <a:pt x="31056" y="38755"/>
                      <a:pt x="36894" y="38388"/>
                      <a:pt x="41030" y="35386"/>
                    </a:cubicBezTo>
                    <a:cubicBezTo>
                      <a:pt x="45266" y="32351"/>
                      <a:pt x="46100" y="27013"/>
                      <a:pt x="44699" y="22243"/>
                    </a:cubicBezTo>
                    <a:cubicBezTo>
                      <a:pt x="43899" y="19508"/>
                      <a:pt x="42531" y="17006"/>
                      <a:pt x="41097" y="14571"/>
                    </a:cubicBezTo>
                    <a:cubicBezTo>
                      <a:pt x="39729" y="12236"/>
                      <a:pt x="38261" y="9935"/>
                      <a:pt x="36560" y="7800"/>
                    </a:cubicBezTo>
                    <a:cubicBezTo>
                      <a:pt x="33258" y="3697"/>
                      <a:pt x="28655" y="361"/>
                      <a:pt x="23251" y="27"/>
                    </a:cubicBezTo>
                    <a:cubicBezTo>
                      <a:pt x="22979" y="10"/>
                      <a:pt x="22711" y="1"/>
                      <a:pt x="22446" y="1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-9237825" y="8038325"/>
                <a:ext cx="361500" cy="454800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8192" extrusionOk="0">
                    <a:moveTo>
                      <a:pt x="5227" y="1"/>
                    </a:moveTo>
                    <a:cubicBezTo>
                      <a:pt x="4810" y="1"/>
                      <a:pt x="4386" y="77"/>
                      <a:pt x="3959" y="249"/>
                    </a:cubicBezTo>
                    <a:cubicBezTo>
                      <a:pt x="2158" y="983"/>
                      <a:pt x="290" y="3651"/>
                      <a:pt x="123" y="5619"/>
                    </a:cubicBezTo>
                    <a:cubicBezTo>
                      <a:pt x="0" y="7156"/>
                      <a:pt x="1186" y="7573"/>
                      <a:pt x="2560" y="7573"/>
                    </a:cubicBezTo>
                    <a:cubicBezTo>
                      <a:pt x="3423" y="7573"/>
                      <a:pt x="4360" y="7408"/>
                      <a:pt x="5093" y="7254"/>
                    </a:cubicBezTo>
                    <a:cubicBezTo>
                      <a:pt x="5227" y="7854"/>
                      <a:pt x="5327" y="8455"/>
                      <a:pt x="5460" y="9055"/>
                    </a:cubicBezTo>
                    <a:cubicBezTo>
                      <a:pt x="5494" y="9255"/>
                      <a:pt x="5527" y="9455"/>
                      <a:pt x="5594" y="9656"/>
                    </a:cubicBezTo>
                    <a:cubicBezTo>
                      <a:pt x="5994" y="11790"/>
                      <a:pt x="6428" y="13925"/>
                      <a:pt x="6895" y="16060"/>
                    </a:cubicBezTo>
                    <a:cubicBezTo>
                      <a:pt x="7062" y="16894"/>
                      <a:pt x="7328" y="17861"/>
                      <a:pt x="8262" y="18128"/>
                    </a:cubicBezTo>
                    <a:cubicBezTo>
                      <a:pt x="8404" y="18171"/>
                      <a:pt x="8543" y="18192"/>
                      <a:pt x="8677" y="18192"/>
                    </a:cubicBezTo>
                    <a:cubicBezTo>
                      <a:pt x="9271" y="18192"/>
                      <a:pt x="9767" y="17793"/>
                      <a:pt x="9930" y="17194"/>
                    </a:cubicBezTo>
                    <a:cubicBezTo>
                      <a:pt x="10050" y="16765"/>
                      <a:pt x="9674" y="16404"/>
                      <a:pt x="9304" y="16404"/>
                    </a:cubicBezTo>
                    <a:cubicBezTo>
                      <a:pt x="9157" y="16404"/>
                      <a:pt x="9010" y="16461"/>
                      <a:pt x="8896" y="16594"/>
                    </a:cubicBezTo>
                    <a:cubicBezTo>
                      <a:pt x="8877" y="16613"/>
                      <a:pt x="8857" y="16622"/>
                      <a:pt x="8838" y="16622"/>
                    </a:cubicBezTo>
                    <a:cubicBezTo>
                      <a:pt x="8691" y="16622"/>
                      <a:pt x="8551" y="16110"/>
                      <a:pt x="8463" y="15727"/>
                    </a:cubicBezTo>
                    <a:lnTo>
                      <a:pt x="8463" y="15727"/>
                    </a:lnTo>
                    <a:cubicBezTo>
                      <a:pt x="8603" y="15753"/>
                      <a:pt x="8744" y="15765"/>
                      <a:pt x="8883" y="15765"/>
                    </a:cubicBezTo>
                    <a:cubicBezTo>
                      <a:pt x="10329" y="15765"/>
                      <a:pt x="11680" y="14423"/>
                      <a:pt x="12532" y="13358"/>
                    </a:cubicBezTo>
                    <a:cubicBezTo>
                      <a:pt x="13233" y="12424"/>
                      <a:pt x="13766" y="11323"/>
                      <a:pt x="13933" y="10189"/>
                    </a:cubicBezTo>
                    <a:cubicBezTo>
                      <a:pt x="13964" y="10197"/>
                      <a:pt x="13995" y="10201"/>
                      <a:pt x="14025" y="10201"/>
                    </a:cubicBezTo>
                    <a:cubicBezTo>
                      <a:pt x="14257" y="10201"/>
                      <a:pt x="14459" y="9984"/>
                      <a:pt x="14400" y="9689"/>
                    </a:cubicBezTo>
                    <a:cubicBezTo>
                      <a:pt x="13933" y="7187"/>
                      <a:pt x="11998" y="4685"/>
                      <a:pt x="10230" y="2917"/>
                    </a:cubicBezTo>
                    <a:cubicBezTo>
                      <a:pt x="8941" y="1628"/>
                      <a:pt x="7156" y="1"/>
                      <a:pt x="5227" y="1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-8526025" y="8055400"/>
                <a:ext cx="408425" cy="401325"/>
              </a:xfrm>
              <a:custGeom>
                <a:avLst/>
                <a:gdLst/>
                <a:ahLst/>
                <a:cxnLst/>
                <a:rect l="l" t="t" r="r" b="b"/>
                <a:pathLst>
                  <a:path w="16337" h="16053" extrusionOk="0">
                    <a:moveTo>
                      <a:pt x="10208" y="0"/>
                    </a:moveTo>
                    <a:cubicBezTo>
                      <a:pt x="9487" y="0"/>
                      <a:pt x="8725" y="235"/>
                      <a:pt x="7944" y="767"/>
                    </a:cubicBezTo>
                    <a:cubicBezTo>
                      <a:pt x="6209" y="1968"/>
                      <a:pt x="4475" y="3269"/>
                      <a:pt x="2907" y="4736"/>
                    </a:cubicBezTo>
                    <a:cubicBezTo>
                      <a:pt x="2440" y="5003"/>
                      <a:pt x="2006" y="5437"/>
                      <a:pt x="1739" y="5937"/>
                    </a:cubicBezTo>
                    <a:cubicBezTo>
                      <a:pt x="1172" y="6538"/>
                      <a:pt x="672" y="7138"/>
                      <a:pt x="205" y="7805"/>
                    </a:cubicBezTo>
                    <a:cubicBezTo>
                      <a:pt x="1" y="8086"/>
                      <a:pt x="305" y="8406"/>
                      <a:pt x="608" y="8406"/>
                    </a:cubicBezTo>
                    <a:cubicBezTo>
                      <a:pt x="701" y="8406"/>
                      <a:pt x="794" y="8376"/>
                      <a:pt x="872" y="8305"/>
                    </a:cubicBezTo>
                    <a:cubicBezTo>
                      <a:pt x="905" y="8239"/>
                      <a:pt x="972" y="8205"/>
                      <a:pt x="1006" y="8139"/>
                    </a:cubicBezTo>
                    <a:cubicBezTo>
                      <a:pt x="1106" y="8406"/>
                      <a:pt x="1306" y="8606"/>
                      <a:pt x="1539" y="8739"/>
                    </a:cubicBezTo>
                    <a:cubicBezTo>
                      <a:pt x="1839" y="9540"/>
                      <a:pt x="2373" y="10274"/>
                      <a:pt x="2940" y="10841"/>
                    </a:cubicBezTo>
                    <a:cubicBezTo>
                      <a:pt x="3630" y="11564"/>
                      <a:pt x="4774" y="12643"/>
                      <a:pt x="5828" y="12643"/>
                    </a:cubicBezTo>
                    <a:cubicBezTo>
                      <a:pt x="5844" y="12643"/>
                      <a:pt x="5860" y="12642"/>
                      <a:pt x="5876" y="12642"/>
                    </a:cubicBezTo>
                    <a:cubicBezTo>
                      <a:pt x="6026" y="12747"/>
                      <a:pt x="6217" y="12798"/>
                      <a:pt x="6414" y="12798"/>
                    </a:cubicBezTo>
                    <a:cubicBezTo>
                      <a:pt x="6656" y="12798"/>
                      <a:pt x="6908" y="12722"/>
                      <a:pt x="7110" y="12575"/>
                    </a:cubicBezTo>
                    <a:lnTo>
                      <a:pt x="7110" y="12575"/>
                    </a:lnTo>
                    <a:cubicBezTo>
                      <a:pt x="6743" y="13309"/>
                      <a:pt x="6376" y="14043"/>
                      <a:pt x="6042" y="14810"/>
                    </a:cubicBezTo>
                    <a:cubicBezTo>
                      <a:pt x="5743" y="15455"/>
                      <a:pt x="6287" y="16053"/>
                      <a:pt x="6817" y="16053"/>
                    </a:cubicBezTo>
                    <a:cubicBezTo>
                      <a:pt x="7054" y="16053"/>
                      <a:pt x="7289" y="15933"/>
                      <a:pt x="7443" y="15644"/>
                    </a:cubicBezTo>
                    <a:cubicBezTo>
                      <a:pt x="8377" y="13809"/>
                      <a:pt x="9211" y="11941"/>
                      <a:pt x="10112" y="10107"/>
                    </a:cubicBezTo>
                    <a:cubicBezTo>
                      <a:pt x="10412" y="9440"/>
                      <a:pt x="10712" y="8339"/>
                      <a:pt x="11313" y="7872"/>
                    </a:cubicBezTo>
                    <a:cubicBezTo>
                      <a:pt x="11507" y="7715"/>
                      <a:pt x="11696" y="7657"/>
                      <a:pt x="11882" y="7657"/>
                    </a:cubicBezTo>
                    <a:cubicBezTo>
                      <a:pt x="12370" y="7657"/>
                      <a:pt x="12841" y="8048"/>
                      <a:pt x="13348" y="8072"/>
                    </a:cubicBezTo>
                    <a:cubicBezTo>
                      <a:pt x="13430" y="8078"/>
                      <a:pt x="13510" y="8081"/>
                      <a:pt x="13586" y="8081"/>
                    </a:cubicBezTo>
                    <a:cubicBezTo>
                      <a:pt x="16336" y="8081"/>
                      <a:pt x="14895" y="4067"/>
                      <a:pt x="14148" y="2768"/>
                    </a:cubicBezTo>
                    <a:cubicBezTo>
                      <a:pt x="13185" y="1140"/>
                      <a:pt x="11796" y="0"/>
                      <a:pt x="10208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-8960400" y="8460200"/>
                <a:ext cx="552925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16957" extrusionOk="0">
                    <a:moveTo>
                      <a:pt x="11828" y="1"/>
                    </a:moveTo>
                    <a:cubicBezTo>
                      <a:pt x="9895" y="1"/>
                      <a:pt x="7935" y="431"/>
                      <a:pt x="6205" y="1220"/>
                    </a:cubicBezTo>
                    <a:cubicBezTo>
                      <a:pt x="3437" y="2488"/>
                      <a:pt x="601" y="4889"/>
                      <a:pt x="268" y="8125"/>
                    </a:cubicBezTo>
                    <a:cubicBezTo>
                      <a:pt x="234" y="8358"/>
                      <a:pt x="234" y="8625"/>
                      <a:pt x="268" y="8859"/>
                    </a:cubicBezTo>
                    <a:cubicBezTo>
                      <a:pt x="67" y="9493"/>
                      <a:pt x="1" y="10193"/>
                      <a:pt x="134" y="10927"/>
                    </a:cubicBezTo>
                    <a:cubicBezTo>
                      <a:pt x="668" y="13896"/>
                      <a:pt x="3403" y="15597"/>
                      <a:pt x="6138" y="16264"/>
                    </a:cubicBezTo>
                    <a:cubicBezTo>
                      <a:pt x="7942" y="16693"/>
                      <a:pt x="9897" y="16957"/>
                      <a:pt x="11817" y="16957"/>
                    </a:cubicBezTo>
                    <a:cubicBezTo>
                      <a:pt x="12881" y="16957"/>
                      <a:pt x="13934" y="16876"/>
                      <a:pt x="14945" y="16698"/>
                    </a:cubicBezTo>
                    <a:cubicBezTo>
                      <a:pt x="17647" y="16231"/>
                      <a:pt x="20148" y="14696"/>
                      <a:pt x="21183" y="12094"/>
                    </a:cubicBezTo>
                    <a:cubicBezTo>
                      <a:pt x="22117" y="9826"/>
                      <a:pt x="21816" y="7158"/>
                      <a:pt x="20716" y="4989"/>
                    </a:cubicBezTo>
                    <a:cubicBezTo>
                      <a:pt x="18976" y="1510"/>
                      <a:pt x="15449" y="1"/>
                      <a:pt x="11828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-8960400" y="8449325"/>
                <a:ext cx="6090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3" extrusionOk="0">
                    <a:moveTo>
                      <a:pt x="1265" y="0"/>
                    </a:moveTo>
                    <a:cubicBezTo>
                      <a:pt x="1003" y="0"/>
                      <a:pt x="754" y="102"/>
                      <a:pt x="568" y="287"/>
                    </a:cubicBezTo>
                    <a:cubicBezTo>
                      <a:pt x="434" y="421"/>
                      <a:pt x="368" y="588"/>
                      <a:pt x="301" y="788"/>
                    </a:cubicBezTo>
                    <a:cubicBezTo>
                      <a:pt x="1" y="1088"/>
                      <a:pt x="101" y="1555"/>
                      <a:pt x="334" y="1855"/>
                    </a:cubicBezTo>
                    <a:cubicBezTo>
                      <a:pt x="534" y="2089"/>
                      <a:pt x="868" y="2222"/>
                      <a:pt x="1202" y="2222"/>
                    </a:cubicBezTo>
                    <a:cubicBezTo>
                      <a:pt x="1935" y="2222"/>
                      <a:pt x="2436" y="1455"/>
                      <a:pt x="2202" y="788"/>
                    </a:cubicBezTo>
                    <a:cubicBezTo>
                      <a:pt x="2136" y="588"/>
                      <a:pt x="2036" y="454"/>
                      <a:pt x="1902" y="321"/>
                    </a:cubicBezTo>
                    <a:cubicBezTo>
                      <a:pt x="1873" y="291"/>
                      <a:pt x="1844" y="262"/>
                      <a:pt x="1814" y="233"/>
                    </a:cubicBezTo>
                    <a:lnTo>
                      <a:pt x="1814" y="233"/>
                    </a:lnTo>
                    <a:cubicBezTo>
                      <a:pt x="1821" y="237"/>
                      <a:pt x="1825" y="240"/>
                      <a:pt x="1826" y="240"/>
                    </a:cubicBezTo>
                    <a:cubicBezTo>
                      <a:pt x="1829" y="240"/>
                      <a:pt x="1815" y="226"/>
                      <a:pt x="1769" y="187"/>
                    </a:cubicBezTo>
                    <a:cubicBezTo>
                      <a:pt x="1669" y="121"/>
                      <a:pt x="1569" y="54"/>
                      <a:pt x="1468" y="20"/>
                    </a:cubicBezTo>
                    <a:cubicBezTo>
                      <a:pt x="1400" y="7"/>
                      <a:pt x="1332" y="0"/>
                      <a:pt x="126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-8446700" y="8449325"/>
                <a:ext cx="6090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3" extrusionOk="0">
                    <a:moveTo>
                      <a:pt x="1265" y="0"/>
                    </a:moveTo>
                    <a:cubicBezTo>
                      <a:pt x="1003" y="0"/>
                      <a:pt x="754" y="102"/>
                      <a:pt x="568" y="287"/>
                    </a:cubicBezTo>
                    <a:cubicBezTo>
                      <a:pt x="434" y="421"/>
                      <a:pt x="368" y="588"/>
                      <a:pt x="301" y="788"/>
                    </a:cubicBezTo>
                    <a:cubicBezTo>
                      <a:pt x="1" y="1088"/>
                      <a:pt x="101" y="1555"/>
                      <a:pt x="368" y="1855"/>
                    </a:cubicBezTo>
                    <a:cubicBezTo>
                      <a:pt x="568" y="2089"/>
                      <a:pt x="868" y="2222"/>
                      <a:pt x="1202" y="2222"/>
                    </a:cubicBezTo>
                    <a:cubicBezTo>
                      <a:pt x="1935" y="2222"/>
                      <a:pt x="2436" y="1455"/>
                      <a:pt x="2202" y="788"/>
                    </a:cubicBezTo>
                    <a:cubicBezTo>
                      <a:pt x="2136" y="588"/>
                      <a:pt x="2036" y="454"/>
                      <a:pt x="1902" y="321"/>
                    </a:cubicBezTo>
                    <a:cubicBezTo>
                      <a:pt x="1902" y="293"/>
                      <a:pt x="1855" y="265"/>
                      <a:pt x="1820" y="237"/>
                    </a:cubicBezTo>
                    <a:lnTo>
                      <a:pt x="1820" y="237"/>
                    </a:lnTo>
                    <a:cubicBezTo>
                      <a:pt x="1823" y="238"/>
                      <a:pt x="1826" y="240"/>
                      <a:pt x="1826" y="240"/>
                    </a:cubicBezTo>
                    <a:cubicBezTo>
                      <a:pt x="1829" y="240"/>
                      <a:pt x="1815" y="226"/>
                      <a:pt x="1769" y="187"/>
                    </a:cubicBezTo>
                    <a:cubicBezTo>
                      <a:pt x="1669" y="121"/>
                      <a:pt x="1569" y="54"/>
                      <a:pt x="1468" y="20"/>
                    </a:cubicBezTo>
                    <a:cubicBezTo>
                      <a:pt x="1400" y="7"/>
                      <a:pt x="1332" y="0"/>
                      <a:pt x="126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-8721625" y="8862025"/>
                <a:ext cx="296075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3397" extrusionOk="0">
                    <a:moveTo>
                      <a:pt x="11614" y="0"/>
                    </a:moveTo>
                    <a:cubicBezTo>
                      <a:pt x="11588" y="0"/>
                      <a:pt x="11560" y="7"/>
                      <a:pt x="11531" y="24"/>
                    </a:cubicBezTo>
                    <a:cubicBezTo>
                      <a:pt x="9864" y="1025"/>
                      <a:pt x="8196" y="1926"/>
                      <a:pt x="6294" y="2393"/>
                    </a:cubicBezTo>
                    <a:cubicBezTo>
                      <a:pt x="5317" y="2604"/>
                      <a:pt x="4332" y="2689"/>
                      <a:pt x="3343" y="2689"/>
                    </a:cubicBezTo>
                    <a:cubicBezTo>
                      <a:pt x="2306" y="2689"/>
                      <a:pt x="1265" y="2596"/>
                      <a:pt x="223" y="2459"/>
                    </a:cubicBezTo>
                    <a:cubicBezTo>
                      <a:pt x="212" y="2457"/>
                      <a:pt x="202" y="2456"/>
                      <a:pt x="192" y="2456"/>
                    </a:cubicBezTo>
                    <a:cubicBezTo>
                      <a:pt x="49" y="2456"/>
                      <a:pt x="1" y="2664"/>
                      <a:pt x="157" y="2726"/>
                    </a:cubicBezTo>
                    <a:cubicBezTo>
                      <a:pt x="1308" y="3179"/>
                      <a:pt x="2583" y="3396"/>
                      <a:pt x="3878" y="3396"/>
                    </a:cubicBezTo>
                    <a:cubicBezTo>
                      <a:pt x="6785" y="3396"/>
                      <a:pt x="9793" y="2299"/>
                      <a:pt x="11732" y="291"/>
                    </a:cubicBezTo>
                    <a:cubicBezTo>
                      <a:pt x="11843" y="180"/>
                      <a:pt x="11746" y="0"/>
                      <a:pt x="11614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-8808625" y="8630950"/>
                <a:ext cx="9427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5456" extrusionOk="0">
                    <a:moveTo>
                      <a:pt x="1119" y="0"/>
                    </a:moveTo>
                    <a:cubicBezTo>
                      <a:pt x="846" y="0"/>
                      <a:pt x="548" y="134"/>
                      <a:pt x="434" y="361"/>
                    </a:cubicBezTo>
                    <a:cubicBezTo>
                      <a:pt x="101" y="1061"/>
                      <a:pt x="1" y="2296"/>
                      <a:pt x="401" y="3096"/>
                    </a:cubicBezTo>
                    <a:cubicBezTo>
                      <a:pt x="568" y="4064"/>
                      <a:pt x="1168" y="4964"/>
                      <a:pt x="2169" y="5364"/>
                    </a:cubicBezTo>
                    <a:cubicBezTo>
                      <a:pt x="2291" y="5425"/>
                      <a:pt x="2413" y="5455"/>
                      <a:pt x="2528" y="5455"/>
                    </a:cubicBezTo>
                    <a:cubicBezTo>
                      <a:pt x="2791" y="5455"/>
                      <a:pt x="3020" y="5299"/>
                      <a:pt x="3136" y="4998"/>
                    </a:cubicBezTo>
                    <a:cubicBezTo>
                      <a:pt x="3770" y="3163"/>
                      <a:pt x="3003" y="1195"/>
                      <a:pt x="1468" y="94"/>
                    </a:cubicBezTo>
                    <a:cubicBezTo>
                      <a:pt x="1372" y="30"/>
                      <a:pt x="1249" y="0"/>
                      <a:pt x="111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-8619325" y="8613625"/>
                <a:ext cx="80925" cy="1348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392" extrusionOk="0">
                    <a:moveTo>
                      <a:pt x="2241" y="1"/>
                    </a:moveTo>
                    <a:cubicBezTo>
                      <a:pt x="2059" y="1"/>
                      <a:pt x="1870" y="67"/>
                      <a:pt x="1735" y="187"/>
                    </a:cubicBezTo>
                    <a:cubicBezTo>
                      <a:pt x="468" y="1454"/>
                      <a:pt x="1" y="3155"/>
                      <a:pt x="301" y="4890"/>
                    </a:cubicBezTo>
                    <a:cubicBezTo>
                      <a:pt x="361" y="5232"/>
                      <a:pt x="640" y="5392"/>
                      <a:pt x="925" y="5392"/>
                    </a:cubicBezTo>
                    <a:cubicBezTo>
                      <a:pt x="1113" y="5392"/>
                      <a:pt x="1303" y="5323"/>
                      <a:pt x="1435" y="5190"/>
                    </a:cubicBezTo>
                    <a:cubicBezTo>
                      <a:pt x="2036" y="4723"/>
                      <a:pt x="2503" y="3923"/>
                      <a:pt x="2736" y="3089"/>
                    </a:cubicBezTo>
                    <a:cubicBezTo>
                      <a:pt x="3170" y="2288"/>
                      <a:pt x="3236" y="1254"/>
                      <a:pt x="2769" y="320"/>
                    </a:cubicBezTo>
                    <a:cubicBezTo>
                      <a:pt x="2678" y="100"/>
                      <a:pt x="2465" y="1"/>
                      <a:pt x="224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-8395000" y="8607750"/>
                <a:ext cx="297750" cy="495900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9836" extrusionOk="0">
                    <a:moveTo>
                      <a:pt x="8651" y="0"/>
                    </a:moveTo>
                    <a:cubicBezTo>
                      <a:pt x="8545" y="0"/>
                      <a:pt x="8455" y="84"/>
                      <a:pt x="8507" y="188"/>
                    </a:cubicBezTo>
                    <a:cubicBezTo>
                      <a:pt x="8807" y="1022"/>
                      <a:pt x="9441" y="1689"/>
                      <a:pt x="9841" y="2490"/>
                    </a:cubicBezTo>
                    <a:cubicBezTo>
                      <a:pt x="10342" y="3490"/>
                      <a:pt x="10709" y="4525"/>
                      <a:pt x="10909" y="5625"/>
                    </a:cubicBezTo>
                    <a:cubicBezTo>
                      <a:pt x="11342" y="7894"/>
                      <a:pt x="11142" y="10295"/>
                      <a:pt x="10208" y="12430"/>
                    </a:cubicBezTo>
                    <a:cubicBezTo>
                      <a:pt x="8474" y="16500"/>
                      <a:pt x="4471" y="19068"/>
                      <a:pt x="168" y="19602"/>
                    </a:cubicBezTo>
                    <a:cubicBezTo>
                      <a:pt x="34" y="19602"/>
                      <a:pt x="1" y="19836"/>
                      <a:pt x="168" y="19836"/>
                    </a:cubicBezTo>
                    <a:cubicBezTo>
                      <a:pt x="4671" y="19802"/>
                      <a:pt x="8941" y="16833"/>
                      <a:pt x="10742" y="12697"/>
                    </a:cubicBezTo>
                    <a:cubicBezTo>
                      <a:pt x="11643" y="10662"/>
                      <a:pt x="11909" y="8394"/>
                      <a:pt x="11609" y="6192"/>
                    </a:cubicBezTo>
                    <a:cubicBezTo>
                      <a:pt x="11342" y="4224"/>
                      <a:pt x="10508" y="1155"/>
                      <a:pt x="8740" y="21"/>
                    </a:cubicBezTo>
                    <a:cubicBezTo>
                      <a:pt x="8711" y="7"/>
                      <a:pt x="8680" y="0"/>
                      <a:pt x="8651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-9182750" y="8624275"/>
                <a:ext cx="91575" cy="1505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6023" extrusionOk="0">
                    <a:moveTo>
                      <a:pt x="2920" y="0"/>
                    </a:moveTo>
                    <a:cubicBezTo>
                      <a:pt x="2811" y="0"/>
                      <a:pt x="2698" y="29"/>
                      <a:pt x="2590" y="94"/>
                    </a:cubicBezTo>
                    <a:cubicBezTo>
                      <a:pt x="1756" y="561"/>
                      <a:pt x="1223" y="1662"/>
                      <a:pt x="856" y="2496"/>
                    </a:cubicBezTo>
                    <a:cubicBezTo>
                      <a:pt x="422" y="3430"/>
                      <a:pt x="189" y="4397"/>
                      <a:pt x="55" y="5398"/>
                    </a:cubicBezTo>
                    <a:cubicBezTo>
                      <a:pt x="1" y="5813"/>
                      <a:pt x="317" y="6023"/>
                      <a:pt x="651" y="6023"/>
                    </a:cubicBezTo>
                    <a:cubicBezTo>
                      <a:pt x="935" y="6023"/>
                      <a:pt x="1231" y="5871"/>
                      <a:pt x="1323" y="5565"/>
                    </a:cubicBezTo>
                    <a:cubicBezTo>
                      <a:pt x="1623" y="4697"/>
                      <a:pt x="1956" y="3830"/>
                      <a:pt x="2357" y="3030"/>
                    </a:cubicBezTo>
                    <a:cubicBezTo>
                      <a:pt x="2724" y="2296"/>
                      <a:pt x="3357" y="1629"/>
                      <a:pt x="3558" y="828"/>
                    </a:cubicBezTo>
                    <a:cubicBezTo>
                      <a:pt x="3662" y="383"/>
                      <a:pt x="3316" y="0"/>
                      <a:pt x="29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-9185750" y="8089625"/>
                <a:ext cx="902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2265" extrusionOk="0">
                    <a:moveTo>
                      <a:pt x="2275" y="0"/>
                    </a:moveTo>
                    <a:cubicBezTo>
                      <a:pt x="1907" y="0"/>
                      <a:pt x="1519" y="110"/>
                      <a:pt x="1209" y="265"/>
                    </a:cubicBezTo>
                    <a:cubicBezTo>
                      <a:pt x="709" y="532"/>
                      <a:pt x="342" y="966"/>
                      <a:pt x="175" y="1533"/>
                    </a:cubicBezTo>
                    <a:cubicBezTo>
                      <a:pt x="0" y="1970"/>
                      <a:pt x="370" y="2264"/>
                      <a:pt x="749" y="2264"/>
                    </a:cubicBezTo>
                    <a:cubicBezTo>
                      <a:pt x="948" y="2264"/>
                      <a:pt x="1150" y="2183"/>
                      <a:pt x="1276" y="2000"/>
                    </a:cubicBezTo>
                    <a:cubicBezTo>
                      <a:pt x="1409" y="1799"/>
                      <a:pt x="1609" y="1666"/>
                      <a:pt x="1843" y="1566"/>
                    </a:cubicBezTo>
                    <a:cubicBezTo>
                      <a:pt x="1932" y="1533"/>
                      <a:pt x="2017" y="1521"/>
                      <a:pt x="2102" y="1521"/>
                    </a:cubicBezTo>
                    <a:cubicBezTo>
                      <a:pt x="2273" y="1521"/>
                      <a:pt x="2443" y="1566"/>
                      <a:pt x="2644" y="1566"/>
                    </a:cubicBezTo>
                    <a:cubicBezTo>
                      <a:pt x="3377" y="1566"/>
                      <a:pt x="3611" y="565"/>
                      <a:pt x="3010" y="198"/>
                    </a:cubicBezTo>
                    <a:cubicBezTo>
                      <a:pt x="2800" y="58"/>
                      <a:pt x="2543" y="0"/>
                      <a:pt x="22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-8284775" y="8105200"/>
                <a:ext cx="79775" cy="736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2947" extrusionOk="0">
                    <a:moveTo>
                      <a:pt x="549" y="1"/>
                    </a:moveTo>
                    <a:cubicBezTo>
                      <a:pt x="228" y="1"/>
                      <a:pt x="1" y="387"/>
                      <a:pt x="162" y="709"/>
                    </a:cubicBezTo>
                    <a:cubicBezTo>
                      <a:pt x="195" y="776"/>
                      <a:pt x="162" y="876"/>
                      <a:pt x="195" y="943"/>
                    </a:cubicBezTo>
                    <a:cubicBezTo>
                      <a:pt x="229" y="1010"/>
                      <a:pt x="295" y="1143"/>
                      <a:pt x="329" y="1243"/>
                    </a:cubicBezTo>
                    <a:cubicBezTo>
                      <a:pt x="429" y="1410"/>
                      <a:pt x="562" y="1577"/>
                      <a:pt x="662" y="1744"/>
                    </a:cubicBezTo>
                    <a:cubicBezTo>
                      <a:pt x="929" y="2077"/>
                      <a:pt x="1196" y="2377"/>
                      <a:pt x="1463" y="2678"/>
                    </a:cubicBezTo>
                    <a:cubicBezTo>
                      <a:pt x="1628" y="2867"/>
                      <a:pt x="1822" y="2946"/>
                      <a:pt x="2012" y="2946"/>
                    </a:cubicBezTo>
                    <a:cubicBezTo>
                      <a:pt x="2623" y="2946"/>
                      <a:pt x="3190" y="2121"/>
                      <a:pt x="2630" y="1510"/>
                    </a:cubicBezTo>
                    <a:cubicBezTo>
                      <a:pt x="2363" y="1243"/>
                      <a:pt x="2097" y="943"/>
                      <a:pt x="1796" y="709"/>
                    </a:cubicBezTo>
                    <a:cubicBezTo>
                      <a:pt x="1663" y="576"/>
                      <a:pt x="1496" y="443"/>
                      <a:pt x="1363" y="343"/>
                    </a:cubicBezTo>
                    <a:cubicBezTo>
                      <a:pt x="1263" y="276"/>
                      <a:pt x="1163" y="209"/>
                      <a:pt x="1062" y="176"/>
                    </a:cubicBezTo>
                    <a:cubicBezTo>
                      <a:pt x="962" y="142"/>
                      <a:pt x="862" y="109"/>
                      <a:pt x="796" y="76"/>
                    </a:cubicBezTo>
                    <a:cubicBezTo>
                      <a:pt x="711" y="23"/>
                      <a:pt x="627" y="1"/>
                      <a:pt x="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61" name="Google Shape;1061;p33"/>
          <p:cNvSpPr/>
          <p:nvPr/>
        </p:nvSpPr>
        <p:spPr>
          <a:xfrm>
            <a:off x="1471000" y="238125"/>
            <a:ext cx="1461900" cy="499525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2" name="Google Shape;1062;p33"/>
          <p:cNvSpPr/>
          <p:nvPr/>
        </p:nvSpPr>
        <p:spPr>
          <a:xfrm>
            <a:off x="2631875" y="1704675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3" name="Google Shape;1063;p33"/>
          <p:cNvGrpSpPr/>
          <p:nvPr/>
        </p:nvGrpSpPr>
        <p:grpSpPr>
          <a:xfrm>
            <a:off x="8248666" y="2971506"/>
            <a:ext cx="1010096" cy="1194082"/>
            <a:chOff x="-756200" y="9531100"/>
            <a:chExt cx="1645375" cy="1945075"/>
          </a:xfrm>
        </p:grpSpPr>
        <p:sp>
          <p:nvSpPr>
            <p:cNvPr id="1064" name="Google Shape;1064;p33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2" name="Google Shape;1082;p33"/>
          <p:cNvGrpSpPr/>
          <p:nvPr/>
        </p:nvGrpSpPr>
        <p:grpSpPr>
          <a:xfrm>
            <a:off x="3553563" y="4350216"/>
            <a:ext cx="414709" cy="214113"/>
            <a:chOff x="3553563" y="4350216"/>
            <a:chExt cx="414709" cy="214113"/>
          </a:xfrm>
        </p:grpSpPr>
        <p:sp>
          <p:nvSpPr>
            <p:cNvPr id="1083" name="Google Shape;1083;p3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3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3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3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3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3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3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3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3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7" name="Google Shape;1097;p33"/>
          <p:cNvGrpSpPr/>
          <p:nvPr/>
        </p:nvGrpSpPr>
        <p:grpSpPr>
          <a:xfrm rot="899960">
            <a:off x="4172569" y="4331107"/>
            <a:ext cx="414696" cy="214106"/>
            <a:chOff x="3553563" y="4350216"/>
            <a:chExt cx="414709" cy="214113"/>
          </a:xfrm>
        </p:grpSpPr>
        <p:sp>
          <p:nvSpPr>
            <p:cNvPr id="1098" name="Google Shape;1098;p3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3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3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3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3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3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3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3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-478653" y="3421747"/>
            <a:ext cx="855166" cy="775578"/>
            <a:chOff x="-478653" y="3421747"/>
            <a:chExt cx="855166" cy="775578"/>
          </a:xfrm>
        </p:grpSpPr>
        <p:grpSp>
          <p:nvGrpSpPr>
            <p:cNvPr id="1113" name="Google Shape;1113;p33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114" name="Google Shape;1114;p33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3" name="Google Shape;1123;p33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124" name="Google Shape;1124;p33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4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551" y="2022236"/>
            <a:ext cx="6614303" cy="4657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ảng 5"/>
          <p:cNvGraphicFramePr>
            <a:graphicFrameLocks noGrp="1"/>
          </p:cNvGraphicFramePr>
          <p:nvPr/>
        </p:nvGraphicFramePr>
        <p:xfrm>
          <a:off x="3276600" y="285750"/>
          <a:ext cx="1819910" cy="3945890"/>
        </p:xfrm>
        <a:graphic>
          <a:graphicData uri="http://schemas.openxmlformats.org/drawingml/2006/table">
            <a:tbl>
              <a:tblPr firstRow="1" bandRow="1">
                <a:tableStyleId>{2AD00767-2CC3-430B-A585-B08AE9AE1462}</a:tableStyleId>
              </a:tblPr>
              <a:tblGrid>
                <a:gridCol w="1819910"/>
              </a:tblGrid>
              <a:tr h="288290"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/>
                        <a:t>CLASS ANIMAL</a:t>
                      </a:r>
                      <a:endParaRPr lang="vi-VN" sz="1200" b="1" dirty="0"/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/>
                      <a:r>
                        <a:rPr lang="en-US" altLang="vi-VN" sz="1200" err="1"/>
                        <a:t>+</a:t>
                      </a:r>
                      <a:r>
                        <a:rPr lang="vi-VN" sz="1200" err="1"/>
                        <a:t>old</a:t>
                      </a:r>
                      <a:r>
                        <a:rPr lang="vi-VN" sz="1200" dirty="0"/>
                        <a:t>, </a:t>
                      </a:r>
                      <a:r>
                        <a:rPr lang="vi-VN" sz="1200" err="1"/>
                        <a:t>weight</a:t>
                      </a:r>
                      <a:r>
                        <a:rPr lang="vi-VN" sz="1200" dirty="0"/>
                        <a:t>, </a:t>
                      </a:r>
                      <a:r>
                        <a:rPr lang="vi-VN" sz="1200" err="1"/>
                        <a:t>id</a:t>
                      </a:r>
                      <a:endParaRPr lang="vi-VN" sz="1200" err="1"/>
                    </a:p>
                    <a:p>
                      <a:pPr algn="l"/>
                      <a:r>
                        <a:rPr lang="en-US" altLang="vi-VN" sz="1200" err="1"/>
                        <a:t>+</a:t>
                      </a:r>
                      <a:r>
                        <a:rPr lang="vi-VN" sz="1200" dirty="0"/>
                        <a:t> </a:t>
                      </a:r>
                      <a:r>
                        <a:rPr lang="vi-VN" sz="1200" err="1"/>
                        <a:t>tuoitho</a:t>
                      </a:r>
                      <a:r>
                        <a:rPr lang="vi-VN" sz="1200" dirty="0"/>
                        <a:t>: </a:t>
                      </a:r>
                      <a:r>
                        <a:rPr lang="vi-VN" sz="1200" err="1"/>
                        <a:t>double</a:t>
                      </a:r>
                      <a:endParaRPr lang="vi-VN" sz="1200" err="1"/>
                    </a:p>
                    <a:p>
                      <a:pPr lvl="0" algn="l">
                        <a:buNone/>
                      </a:pPr>
                      <a:r>
                        <a:rPr lang="en-US" altLang="vi-VN" sz="1200" dirty="0"/>
                        <a:t>+</a:t>
                      </a:r>
                      <a:r>
                        <a:rPr lang="vi-VN" sz="1200" dirty="0"/>
                        <a:t>a(độ no): </a:t>
                      </a:r>
                      <a:r>
                        <a:rPr lang="vi-VN" sz="1200" dirty="0" err="1"/>
                        <a:t>double</a:t>
                      </a:r>
                      <a:endParaRPr lang="vi-VN" sz="1200" dirty="0"/>
                    </a:p>
                  </a:txBody>
                  <a:tcPr/>
                </a:tc>
              </a:tr>
              <a:tr h="28346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Animal()</a:t>
                      </a:r>
                      <a:endParaRPr lang="en-US" altLang="vi-VN" sz="1200" b="0" i="0" u="none" strike="noStrike" noProof="0" err="1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~Animal()</a:t>
                      </a:r>
                      <a:endParaRPr lang="en-US" altLang="vi-VN" sz="1200" b="0" i="0" u="none" strike="noStrike" noProof="0" err="1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+</a:t>
                      </a:r>
                      <a:r>
                        <a:rPr lang="vi-VN" sz="1200" b="0" i="0" u="none" strike="noStrike" noProof="0" err="1">
                          <a:latin typeface="Arial" panose="020B0604020202020204"/>
                        </a:rPr>
                        <a:t>time_t</a:t>
                      </a: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 </a:t>
                      </a:r>
                      <a:r>
                        <a:rPr lang="vi-VN" sz="1200" b="0" i="0" u="none" strike="noStrike" noProof="0" err="1">
                          <a:latin typeface="Arial" panose="020B0604020202020204"/>
                        </a:rPr>
                        <a:t>CURRENT_TIME()</a:t>
                      </a:r>
                      <a:endParaRPr lang="vi-VN" sz="1200" b="0" i="0" u="none" strike="noStrike" noProof="0" err="1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+void Ini()</a:t>
                      </a:r>
                      <a:endParaRPr lang="en-US" altLang="vi-VN" sz="1200" b="0" i="0" u="none" strike="noStrike" noProof="0" err="1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+pair&lt;int, int&gt; getViTri()</a:t>
                      </a:r>
                      <a:endParaRPr lang="vi-VN" sz="1200" b="0" i="0" u="none" strike="noStrike" noProof="0" err="1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+</a:t>
                      </a:r>
                      <a:r>
                        <a:rPr lang="vi-VN" sz="1200" b="0" i="0" u="none" strike="noStrike" noProof="0" err="1">
                          <a:latin typeface="Arial" panose="020B0604020202020204"/>
                        </a:rPr>
                        <a:t>double</a:t>
                      </a:r>
                      <a:r>
                        <a:rPr lang="vi-VN" sz="1200" b="0" i="0" u="none" strike="noStrike" noProof="0" dirty="0">
                          <a:latin typeface="Arial" panose="020B0604020202020204"/>
                        </a:rPr>
                        <a:t> </a:t>
                      </a:r>
                      <a:r>
                        <a:rPr lang="vi-VN" sz="1200" b="0" i="0" u="none" strike="noStrike" noProof="0" err="1">
                          <a:latin typeface="Arial" panose="020B0604020202020204"/>
                        </a:rPr>
                        <a:t>getTuoitho</a:t>
                      </a:r>
                      <a:r>
                        <a:rPr lang="vi-VN" sz="1200" b="0" i="0" u="none" strike="noStrike" noProof="0" dirty="0">
                          <a:latin typeface="Arial" panose="020B0604020202020204"/>
                        </a:rPr>
                        <a:t>()</a:t>
                      </a:r>
                      <a:endParaRPr lang="vi-VN" sz="1200" b="0" i="0" u="none" strike="noStrike" noProof="0" dirty="0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/>
                        <a:t>+</a:t>
                      </a:r>
                      <a:r>
                        <a:rPr lang="vi-VN" sz="1200" b="0" i="0" u="none" strike="noStrike" noProof="0" err="1"/>
                        <a:t>int</a:t>
                      </a:r>
                      <a:r>
                        <a:rPr lang="vi-VN" sz="1200" b="0" i="0" u="none" strike="noStrike" noProof="0" dirty="0"/>
                        <a:t>  </a:t>
                      </a:r>
                      <a:r>
                        <a:rPr lang="vi-VN" sz="1200" b="0" i="0" u="none" strike="noStrike" noProof="0" err="1"/>
                        <a:t>getID</a:t>
                      </a:r>
                      <a:r>
                        <a:rPr lang="vi-VN" sz="1200" b="0" i="0" u="none" strike="noStrike" noProof="0" dirty="0"/>
                        <a:t>()</a:t>
                      </a:r>
                      <a:endParaRPr lang="vi-VN" sz="1200" b="0" i="0" u="none" strike="noStrike" noProof="0" dirty="0"/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+</a:t>
                      </a:r>
                      <a:r>
                        <a:rPr lang="vi-VN" sz="1200" b="0" i="0" u="none" strike="noStrike" noProof="0" err="1">
                          <a:latin typeface="Arial" panose="020B0604020202020204"/>
                        </a:rPr>
                        <a:t>int</a:t>
                      </a:r>
                      <a:r>
                        <a:rPr lang="vi-VN" sz="1200" b="0" i="0" u="none" strike="noStrike" noProof="0" dirty="0">
                          <a:latin typeface="Arial" panose="020B0604020202020204"/>
                        </a:rPr>
                        <a:t> </a:t>
                      </a:r>
                      <a:r>
                        <a:rPr lang="vi-VN" sz="1200" b="0" i="0" u="none" strike="noStrike" noProof="0" err="1">
                          <a:latin typeface="Arial" panose="020B0604020202020204"/>
                        </a:rPr>
                        <a:t>getOld</a:t>
                      </a:r>
                      <a:r>
                        <a:rPr lang="vi-VN" sz="1200" b="0" i="0" u="none" strike="noStrike" noProof="0" dirty="0">
                          <a:latin typeface="Arial" panose="020B0604020202020204"/>
                        </a:rPr>
                        <a:t>()</a:t>
                      </a:r>
                      <a:endParaRPr lang="vi-VN" sz="1200" b="0" i="0" u="none" strike="noStrike" noProof="0" dirty="0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/>
                        <a:t>+</a:t>
                      </a:r>
                      <a:r>
                        <a:rPr lang="vi-VN" sz="1200" b="0" i="0" u="none" strike="noStrike" noProof="0" err="1"/>
                        <a:t>string</a:t>
                      </a:r>
                      <a:r>
                        <a:rPr lang="vi-VN" sz="1200" b="0" i="0" u="none" strike="noStrike" noProof="0" dirty="0"/>
                        <a:t> </a:t>
                      </a:r>
                      <a:r>
                        <a:rPr lang="vi-VN" sz="1200" b="0" i="0" u="none" strike="noStrike" noProof="0" err="1"/>
                        <a:t>getType</a:t>
                      </a:r>
                      <a:r>
                        <a:rPr lang="vi-VN" sz="1200" b="0" i="0" u="none" strike="noStrike" noProof="0" dirty="0"/>
                        <a:t>()</a:t>
                      </a:r>
                      <a:endParaRPr lang="vi-VN" sz="1200" b="0" i="0" u="none" strike="noStrike" noProof="0" dirty="0"/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+</a:t>
                      </a:r>
                      <a:r>
                        <a:rPr lang="vi-VN" sz="1200" b="0" i="0" u="none" strike="noStrike" noProof="0" err="1">
                          <a:latin typeface="Arial" panose="020B0604020202020204"/>
                        </a:rPr>
                        <a:t>void</a:t>
                      </a:r>
                      <a:r>
                        <a:rPr lang="vi-VN" sz="1200" b="0" i="0" u="none" strike="noStrike" noProof="0" dirty="0">
                          <a:latin typeface="Arial" panose="020B0604020202020204"/>
                        </a:rPr>
                        <a:t> </a:t>
                      </a:r>
                      <a:r>
                        <a:rPr lang="vi-VN" sz="1200" b="0" i="0" u="none" strike="noStrike" noProof="0" err="1">
                          <a:latin typeface="Arial" panose="020B0604020202020204"/>
                        </a:rPr>
                        <a:t>speak</a:t>
                      </a:r>
                      <a:r>
                        <a:rPr lang="vi-VN" sz="1200" b="0" i="0" u="none" strike="noStrike" noProof="0" dirty="0">
                          <a:latin typeface="Arial" panose="020B0604020202020204"/>
                        </a:rPr>
                        <a:t>()</a:t>
                      </a:r>
                      <a:endParaRPr lang="vi-VN" sz="1200" b="0" i="0" u="none" strike="noStrike" noProof="0" dirty="0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/>
                        <a:t>+</a:t>
                      </a:r>
                      <a:r>
                        <a:rPr lang="vi-VN" sz="1200" b="0" i="0" u="none" strike="noStrike" noProof="0" err="1"/>
                        <a:t>double</a:t>
                      </a:r>
                      <a:r>
                        <a:rPr lang="vi-VN" sz="1200" b="0" i="0" u="none" strike="noStrike" noProof="0" dirty="0"/>
                        <a:t>&amp; </a:t>
                      </a:r>
                      <a:r>
                        <a:rPr lang="vi-VN" sz="1200" b="0" i="0" u="none" strike="noStrike" noProof="0" err="1"/>
                        <a:t>Full</a:t>
                      </a:r>
                      <a:r>
                        <a:rPr lang="vi-VN" sz="1200" b="0" i="0" u="none" strike="noStrike" noProof="0" dirty="0"/>
                        <a:t>()</a:t>
                      </a:r>
                      <a:endParaRPr lang="vi-VN" sz="1200" b="0" i="0" u="none" strike="noStrike" noProof="0" dirty="0"/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+</a:t>
                      </a:r>
                      <a:r>
                        <a:rPr lang="vi-VN" sz="1200" b="0" i="0" u="none" strike="noStrike" noProof="0" err="1">
                          <a:latin typeface="Arial" panose="020B0604020202020204"/>
                        </a:rPr>
                        <a:t>void</a:t>
                      </a:r>
                      <a:r>
                        <a:rPr lang="vi-VN" sz="1200" b="0" i="0" u="none" strike="noStrike" noProof="0" dirty="0">
                          <a:latin typeface="Arial" panose="020B0604020202020204"/>
                        </a:rPr>
                        <a:t> </a:t>
                      </a:r>
                      <a:r>
                        <a:rPr lang="vi-VN" sz="1200" b="0" i="0" u="none" strike="noStrike" noProof="0" err="1">
                          <a:latin typeface="Arial" panose="020B0604020202020204"/>
                        </a:rPr>
                        <a:t>getWeight</a:t>
                      </a:r>
                      <a:r>
                        <a:rPr lang="vi-VN" sz="1200" b="0" i="0" u="none" strike="noStrike" noProof="0" dirty="0">
                          <a:latin typeface="Arial" panose="020B0604020202020204"/>
                        </a:rPr>
                        <a:t>()</a:t>
                      </a:r>
                      <a:endParaRPr lang="vi-VN" sz="1200" b="0" i="0" u="none" strike="noStrike" noProof="0" dirty="0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dirty="0" err="1"/>
                        <a:t>+</a:t>
                      </a:r>
                      <a:r>
                        <a:rPr lang="vi-VN" sz="1200" b="0" i="0" u="none" strike="noStrike" noProof="0" dirty="0" err="1"/>
                        <a:t>void</a:t>
                      </a:r>
                      <a:r>
                        <a:rPr lang="vi-VN" sz="1200" b="0" i="0" u="none" strike="noStrike" noProof="0" dirty="0"/>
                        <a:t> </a:t>
                      </a:r>
                      <a:r>
                        <a:rPr lang="vi-VN" sz="1200" b="0" i="0" u="none" strike="noStrike" noProof="0" dirty="0" err="1"/>
                        <a:t>update</a:t>
                      </a:r>
                      <a:endParaRPr lang="vi-VN" sz="1200" b="0" i="0" u="none" strike="noStrike" noProof="0" dirty="0"/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dirty="0" err="1">
                          <a:latin typeface="Arial" panose="020B0604020202020204"/>
                        </a:rPr>
                        <a:t>+</a:t>
                      </a:r>
                      <a:r>
                        <a:rPr lang="vi-VN" sz="1200" b="0" i="0" u="none" strike="noStrike" noProof="0" dirty="0" err="1">
                          <a:latin typeface="Arial" panose="020B0604020202020204"/>
                        </a:rPr>
                        <a:t>void</a:t>
                      </a:r>
                      <a:r>
                        <a:rPr lang="vi-VN" sz="1200" b="0" i="0" u="none" strike="noStrike" noProof="0" dirty="0">
                          <a:latin typeface="Arial" panose="020B0604020202020204"/>
                        </a:rPr>
                        <a:t> </a:t>
                      </a:r>
                      <a:r>
                        <a:rPr lang="vi-VN" sz="1200" b="0" i="0" u="none" strike="noStrike" noProof="0" dirty="0" err="1">
                          <a:latin typeface="Arial" panose="020B0604020202020204"/>
                        </a:rPr>
                        <a:t>xuat</a:t>
                      </a:r>
                      <a:r>
                        <a:rPr lang="vi-VN" sz="1200" b="0" i="0" u="none" strike="noStrike" noProof="0" dirty="0">
                          <a:latin typeface="Arial" panose="020B0604020202020204"/>
                        </a:rPr>
                        <a:t>()</a:t>
                      </a:r>
                      <a:endParaRPr lang="vi-VN" sz="1200" b="0" i="0" u="none" strike="noStrike" noProof="0" dirty="0"/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dirty="0" err="1"/>
                        <a:t>+</a:t>
                      </a:r>
                      <a:r>
                        <a:rPr lang="vi-VN" sz="1200" b="0" i="0" u="none" strike="noStrike" noProof="0" dirty="0" err="1"/>
                        <a:t>double</a:t>
                      </a:r>
                      <a:r>
                        <a:rPr lang="vi-VN" sz="1200" b="0" i="0" u="none" strike="noStrike" noProof="0" dirty="0"/>
                        <a:t> </a:t>
                      </a:r>
                      <a:r>
                        <a:rPr lang="vi-VN" sz="1200" b="0" i="0" u="none" strike="noStrike" noProof="0" dirty="0" err="1"/>
                        <a:t>S_of_move</a:t>
                      </a:r>
                      <a:r>
                        <a:rPr lang="vi-VN" sz="1200" b="0" i="0" u="none" strike="noStrike" noProof="0" dirty="0"/>
                        <a:t>()</a:t>
                      </a: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Bảng 5"/>
          <p:cNvGraphicFramePr>
            <a:graphicFrameLocks noGrp="1"/>
          </p:cNvGraphicFramePr>
          <p:nvPr/>
        </p:nvGraphicFramePr>
        <p:xfrm>
          <a:off x="6172200" y="285750"/>
          <a:ext cx="1725930" cy="1821815"/>
        </p:xfrm>
        <a:graphic>
          <a:graphicData uri="http://schemas.openxmlformats.org/drawingml/2006/table">
            <a:tbl>
              <a:tblPr firstRow="1" bandRow="1">
                <a:tableStyleId>{2AD00767-2CC3-430B-A585-B08AE9AE1462}</a:tableStyleId>
              </a:tblPr>
              <a:tblGrid>
                <a:gridCol w="172593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/>
                        <a:t>CLASS COW</a:t>
                      </a:r>
                      <a:endParaRPr lang="vi-VN" sz="1200" b="1" dirty="0"/>
                    </a:p>
                  </a:txBody>
                  <a:tcPr/>
                </a:tc>
              </a:tr>
              <a:tr h="361315">
                <a:tc>
                  <a:txBody>
                    <a:bodyPr/>
                    <a:lstStyle/>
                    <a:p>
                      <a:pPr algn="l"/>
                      <a:r>
                        <a:rPr lang="vi-VN" sz="1200" b="0" i="0" u="none" strike="noStrike" noProof="0" dirty="0">
                          <a:solidFill>
                            <a:srgbClr val="000000"/>
                          </a:solidFill>
                          <a:latin typeface="Arial" panose="020B0604020202020204"/>
                        </a:rPr>
                        <a:t> </a:t>
                      </a:r>
                      <a:endParaRPr lang="vi-VN" dirty="0" err="1"/>
                    </a:p>
                  </a:txBody>
                  <a:tcPr/>
                </a:tc>
              </a:tr>
              <a:tr h="118618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vi-VN" sz="1200" noProof="0" err="1">
                          <a:sym typeface="+mn-ea"/>
                        </a:rPr>
                        <a:t>Cow()</a:t>
                      </a:r>
                      <a:endParaRPr lang="vi-VN" sz="1200" b="0" i="0" u="none" strike="noStrike" noProof="0" err="1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noProof="0" err="1">
                          <a:sym typeface="+mn-ea"/>
                        </a:rPr>
                        <a:t>~Cow()</a:t>
                      </a:r>
                      <a:endParaRPr lang="en-US" altLang="vi-VN" sz="1200" noProof="0" err="1">
                        <a:sym typeface="+mn-ea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400" dirty="0">
                          <a:sym typeface="+mn-ea"/>
                        </a:rPr>
                        <a:t>+void speak()</a:t>
                      </a:r>
                      <a:endParaRPr lang="en-US" altLang="vi-VN" sz="1400" dirty="0"/>
                    </a:p>
                    <a:p>
                      <a:pPr lvl="0" algn="l">
                        <a:buNone/>
                      </a:pP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Bảng 10"/>
          <p:cNvGraphicFramePr>
            <a:graphicFrameLocks noGrp="1"/>
          </p:cNvGraphicFramePr>
          <p:nvPr/>
        </p:nvGraphicFramePr>
        <p:xfrm>
          <a:off x="838200" y="285750"/>
          <a:ext cx="1715135" cy="1916430"/>
        </p:xfrm>
        <a:graphic>
          <a:graphicData uri="http://schemas.openxmlformats.org/drawingml/2006/table">
            <a:tbl>
              <a:tblPr firstRow="1" bandRow="1">
                <a:tableStyleId>{2AD00767-2CC3-430B-A585-B08AE9AE1462}</a:tableStyleId>
              </a:tblPr>
              <a:tblGrid>
                <a:gridCol w="1715135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/>
                        <a:t>CLASS PIG</a:t>
                      </a:r>
                      <a:endParaRPr lang="vi-VN" sz="1200" b="1" dirty="0"/>
                    </a:p>
                  </a:txBody>
                  <a:tcPr/>
                </a:tc>
              </a:tr>
              <a:tr h="534035">
                <a:tc>
                  <a:txBody>
                    <a:bodyPr/>
                    <a:lstStyle/>
                    <a:p>
                      <a:pPr algn="l"/>
                      <a:endParaRPr lang="vi-VN" dirty="0" err="1"/>
                    </a:p>
                  </a:txBody>
                  <a:tcPr/>
                </a:tc>
              </a:tr>
              <a:tr h="11080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Pig()</a:t>
                      </a:r>
                      <a:endParaRPr lang="vi-VN" sz="1200" b="0" i="0" u="none" strike="noStrike" noProof="0" err="1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b="0" i="0" u="none" strike="noStrike" noProof="0" err="1">
                          <a:latin typeface="Arial" panose="020B0604020202020204"/>
                        </a:rPr>
                        <a:t>~Pig()</a:t>
                      </a:r>
                      <a:endParaRPr lang="en-US" altLang="vi-VN" sz="1200" b="0" i="0" u="none" strike="noStrike" noProof="0" err="1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dirty="0"/>
                        <a:t>+void speak()</a:t>
                      </a:r>
                      <a:endParaRPr lang="en-US" alt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Bảng 11"/>
          <p:cNvGraphicFramePr>
            <a:graphicFrameLocks noGrp="1"/>
          </p:cNvGraphicFramePr>
          <p:nvPr/>
        </p:nvGraphicFramePr>
        <p:xfrm>
          <a:off x="894080" y="2571750"/>
          <a:ext cx="1659255" cy="1815465"/>
        </p:xfrm>
        <a:graphic>
          <a:graphicData uri="http://schemas.openxmlformats.org/drawingml/2006/table">
            <a:tbl>
              <a:tblPr firstRow="1" bandRow="1">
                <a:tableStyleId>{2AD00767-2CC3-430B-A585-B08AE9AE1462}</a:tableStyleId>
              </a:tblPr>
              <a:tblGrid>
                <a:gridCol w="1659255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/>
                        <a:t>CLASS SHEEP</a:t>
                      </a:r>
                      <a:endParaRPr lang="vi-VN" sz="1200" b="1" dirty="0"/>
                    </a:p>
                  </a:txBody>
                  <a:tcPr/>
                </a:tc>
              </a:tr>
              <a:tr h="569595">
                <a:tc>
                  <a:txBody>
                    <a:bodyPr/>
                    <a:lstStyle/>
                    <a:p>
                      <a:pPr algn="l"/>
                      <a:endParaRPr lang="vi-VN" dirty="0" err="1"/>
                    </a:p>
                  </a:txBody>
                  <a:tcPr/>
                </a:tc>
              </a:tr>
              <a:tr h="9715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vi-VN" sz="1200" noProof="0" err="1">
                          <a:sym typeface="+mn-ea"/>
                        </a:rPr>
                        <a:t>Sheep()</a:t>
                      </a:r>
                      <a:endParaRPr lang="vi-VN" sz="1200" b="0" i="0" u="none" strike="noStrike" noProof="0" err="1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noProof="0" err="1">
                          <a:sym typeface="+mn-ea"/>
                        </a:rPr>
                        <a:t>~Sheep()</a:t>
                      </a:r>
                      <a:endParaRPr lang="en-US" altLang="vi-VN" sz="1200" noProof="0" err="1">
                        <a:sym typeface="+mn-ea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400" dirty="0">
                          <a:sym typeface="+mn-ea"/>
                        </a:rPr>
                        <a:t>+void speak()</a:t>
                      </a:r>
                      <a:endParaRPr lang="en-US" altLang="vi-VN" sz="1400" dirty="0"/>
                    </a:p>
                    <a:p>
                      <a:pPr lvl="0" algn="l">
                        <a:buNone/>
                      </a:pP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Bảng 12"/>
          <p:cNvGraphicFramePr>
            <a:graphicFrameLocks noGrp="1"/>
          </p:cNvGraphicFramePr>
          <p:nvPr/>
        </p:nvGraphicFramePr>
        <p:xfrm>
          <a:off x="6172835" y="2495550"/>
          <a:ext cx="1725295" cy="2018030"/>
        </p:xfrm>
        <a:graphic>
          <a:graphicData uri="http://schemas.openxmlformats.org/drawingml/2006/table">
            <a:tbl>
              <a:tblPr firstRow="1" bandRow="1">
                <a:tableStyleId>{2AD00767-2CC3-430B-A585-B08AE9AE1462}</a:tableStyleId>
              </a:tblPr>
              <a:tblGrid>
                <a:gridCol w="1725295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vi-VN" sz="1200" b="1" dirty="0"/>
                        <a:t>CLASS CHICKEN</a:t>
                      </a:r>
                      <a:endParaRPr lang="vi-VN" sz="1200" b="1" dirty="0"/>
                    </a:p>
                  </a:txBody>
                  <a:tcPr/>
                </a:tc>
              </a:tr>
              <a:tr h="542925">
                <a:tc>
                  <a:txBody>
                    <a:bodyPr/>
                    <a:lstStyle/>
                    <a:p>
                      <a:pPr algn="l"/>
                      <a:endParaRPr lang="vi-VN" dirty="0" err="1"/>
                    </a:p>
                  </a:txBody>
                  <a:tcPr/>
                </a:tc>
              </a:tr>
              <a:tr h="120078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altLang="vi-VN" sz="1200" noProof="0" err="1">
                          <a:sym typeface="+mn-ea"/>
                        </a:rPr>
                        <a:t>Chicken()</a:t>
                      </a:r>
                      <a:endParaRPr lang="vi-VN" sz="1200" b="0" i="0" u="none" strike="noStrike" noProof="0" err="1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noProof="0" err="1">
                          <a:sym typeface="+mn-ea"/>
                        </a:rPr>
                        <a:t>~Chicken()</a:t>
                      </a:r>
                      <a:endParaRPr lang="en-US" altLang="vi-VN" sz="1200" noProof="0" err="1">
                        <a:sym typeface="+mn-ea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altLang="vi-VN" sz="1200" dirty="0">
                          <a:sym typeface="+mn-ea"/>
                        </a:rPr>
                        <a:t>+void speak()</a:t>
                      </a:r>
                      <a:endParaRPr lang="en-US" altLang="vi-VN" sz="1200" dirty="0"/>
                    </a:p>
                    <a:p>
                      <a:pPr lvl="0" algn="l">
                        <a:buNone/>
                      </a:pPr>
                      <a:endParaRPr lang="en-US" altLang="vi-VN" sz="1200" b="0" i="0" u="none" strike="noStrike" noProof="0" err="1">
                        <a:latin typeface="Arial" panose="020B0604020202020204"/>
                      </a:endParaRPr>
                    </a:p>
                    <a:p>
                      <a:pPr lvl="0" algn="l">
                        <a:buNone/>
                      </a:pPr>
                      <a:endParaRPr lang="vi-VN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 flipV="1">
            <a:off x="5105400" y="742950"/>
            <a:ext cx="1089025" cy="8801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14600" y="1504950"/>
            <a:ext cx="762000" cy="16764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590800" y="819150"/>
            <a:ext cx="676910" cy="10668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083175" y="1809750"/>
            <a:ext cx="1089025" cy="88011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7"/>
          <p:cNvSpPr/>
          <p:nvPr/>
        </p:nvSpPr>
        <p:spPr>
          <a:xfrm>
            <a:off x="-313987" y="2446042"/>
            <a:ext cx="9842454" cy="2527170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73" name="Google Shape;1373;p37"/>
          <p:cNvGrpSpPr/>
          <p:nvPr/>
        </p:nvGrpSpPr>
        <p:grpSpPr>
          <a:xfrm>
            <a:off x="6766127" y="800044"/>
            <a:ext cx="4098646" cy="3543397"/>
            <a:chOff x="-3659950" y="2719675"/>
            <a:chExt cx="2546850" cy="2201825"/>
          </a:xfrm>
        </p:grpSpPr>
        <p:sp>
          <p:nvSpPr>
            <p:cNvPr id="1374" name="Google Shape;1374;p37"/>
            <p:cNvSpPr/>
            <p:nvPr/>
          </p:nvSpPr>
          <p:spPr>
            <a:xfrm>
              <a:off x="-2386525" y="492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175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-3501500" y="2789100"/>
              <a:ext cx="2229125" cy="2132400"/>
            </a:xfrm>
            <a:custGeom>
              <a:avLst/>
              <a:gdLst/>
              <a:ahLst/>
              <a:cxnLst/>
              <a:rect l="l" t="t" r="r" b="b"/>
              <a:pathLst>
                <a:path w="89165" h="85296" extrusionOk="0">
                  <a:moveTo>
                    <a:pt x="44599" y="1"/>
                  </a:moveTo>
                  <a:lnTo>
                    <a:pt x="17880" y="11409"/>
                  </a:lnTo>
                  <a:lnTo>
                    <a:pt x="1" y="31156"/>
                  </a:lnTo>
                  <a:lnTo>
                    <a:pt x="6272" y="85295"/>
                  </a:lnTo>
                  <a:lnTo>
                    <a:pt x="82927" y="85295"/>
                  </a:lnTo>
                  <a:lnTo>
                    <a:pt x="89164" y="31156"/>
                  </a:lnTo>
                  <a:lnTo>
                    <a:pt x="71285" y="11409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-3363075" y="3379525"/>
              <a:ext cx="1953100" cy="35875"/>
            </a:xfrm>
            <a:custGeom>
              <a:avLst/>
              <a:gdLst/>
              <a:ahLst/>
              <a:cxnLst/>
              <a:rect l="l" t="t" r="r" b="b"/>
              <a:pathLst>
                <a:path w="78124" h="1435" extrusionOk="0">
                  <a:moveTo>
                    <a:pt x="1302" y="1"/>
                  </a:moveTo>
                  <a:lnTo>
                    <a:pt x="1" y="1435"/>
                  </a:lnTo>
                  <a:lnTo>
                    <a:pt x="78123" y="1435"/>
                  </a:lnTo>
                  <a:lnTo>
                    <a:pt x="76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-3484825" y="3713925"/>
              <a:ext cx="2195775" cy="36725"/>
            </a:xfrm>
            <a:custGeom>
              <a:avLst/>
              <a:gdLst/>
              <a:ahLst/>
              <a:cxnLst/>
              <a:rect l="l" t="t" r="r" b="b"/>
              <a:pathLst>
                <a:path w="87831" h="1469" extrusionOk="0">
                  <a:moveTo>
                    <a:pt x="1" y="1"/>
                  </a:moveTo>
                  <a:lnTo>
                    <a:pt x="168" y="1469"/>
                  </a:lnTo>
                  <a:lnTo>
                    <a:pt x="87663" y="1469"/>
                  </a:lnTo>
                  <a:lnTo>
                    <a:pt x="87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-3501500" y="3546325"/>
              <a:ext cx="2229125" cy="36700"/>
            </a:xfrm>
            <a:custGeom>
              <a:avLst/>
              <a:gdLst/>
              <a:ahLst/>
              <a:cxnLst/>
              <a:rect l="l" t="t" r="r" b="b"/>
              <a:pathLst>
                <a:path w="89165" h="1468" extrusionOk="0">
                  <a:moveTo>
                    <a:pt x="801" y="0"/>
                  </a:moveTo>
                  <a:lnTo>
                    <a:pt x="1" y="867"/>
                  </a:lnTo>
                  <a:lnTo>
                    <a:pt x="67" y="1468"/>
                  </a:lnTo>
                  <a:lnTo>
                    <a:pt x="89098" y="1468"/>
                  </a:lnTo>
                  <a:lnTo>
                    <a:pt x="89164" y="867"/>
                  </a:lnTo>
                  <a:lnTo>
                    <a:pt x="88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-3060350" y="3044300"/>
              <a:ext cx="1347650" cy="36700"/>
            </a:xfrm>
            <a:custGeom>
              <a:avLst/>
              <a:gdLst/>
              <a:ahLst/>
              <a:cxnLst/>
              <a:rect l="l" t="t" r="r" b="b"/>
              <a:pathLst>
                <a:path w="53906" h="1468" extrusionOk="0">
                  <a:moveTo>
                    <a:pt x="3003" y="0"/>
                  </a:moveTo>
                  <a:lnTo>
                    <a:pt x="234" y="1201"/>
                  </a:lnTo>
                  <a:lnTo>
                    <a:pt x="1" y="1468"/>
                  </a:lnTo>
                  <a:lnTo>
                    <a:pt x="53906" y="1468"/>
                  </a:lnTo>
                  <a:lnTo>
                    <a:pt x="53639" y="1201"/>
                  </a:lnTo>
                  <a:cubicBezTo>
                    <a:pt x="53639" y="1201"/>
                    <a:pt x="51404" y="234"/>
                    <a:pt x="5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-3464800" y="3881550"/>
              <a:ext cx="2156550" cy="35900"/>
            </a:xfrm>
            <a:custGeom>
              <a:avLst/>
              <a:gdLst/>
              <a:ahLst/>
              <a:cxnLst/>
              <a:rect l="l" t="t" r="r" b="b"/>
              <a:pathLst>
                <a:path w="86262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6095" y="1435"/>
                  </a:lnTo>
                  <a:lnTo>
                    <a:pt x="86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-3212125" y="3211900"/>
              <a:ext cx="1650375" cy="36725"/>
            </a:xfrm>
            <a:custGeom>
              <a:avLst/>
              <a:gdLst/>
              <a:ahLst/>
              <a:cxnLst/>
              <a:rect l="l" t="t" r="r" b="b"/>
              <a:pathLst>
                <a:path w="66015" h="1469" extrusionOk="0">
                  <a:moveTo>
                    <a:pt x="1335" y="1"/>
                  </a:moveTo>
                  <a:lnTo>
                    <a:pt x="1" y="1469"/>
                  </a:lnTo>
                  <a:lnTo>
                    <a:pt x="66014" y="1469"/>
                  </a:lnTo>
                  <a:lnTo>
                    <a:pt x="64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-3368075" y="4717975"/>
              <a:ext cx="1963100" cy="35900"/>
            </a:xfrm>
            <a:custGeom>
              <a:avLst/>
              <a:gdLst/>
              <a:ahLst/>
              <a:cxnLst/>
              <a:rect l="l" t="t" r="r" b="b"/>
              <a:pathLst>
                <a:path w="7852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78357" y="1435"/>
                  </a:lnTo>
                  <a:lnTo>
                    <a:pt x="7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-3388075" y="4550375"/>
              <a:ext cx="2002275" cy="36700"/>
            </a:xfrm>
            <a:custGeom>
              <a:avLst/>
              <a:gdLst/>
              <a:ahLst/>
              <a:cxnLst/>
              <a:rect l="l" t="t" r="r" b="b"/>
              <a:pathLst>
                <a:path w="80091" h="1468" extrusionOk="0">
                  <a:moveTo>
                    <a:pt x="0" y="0"/>
                  </a:moveTo>
                  <a:lnTo>
                    <a:pt x="167" y="1468"/>
                  </a:lnTo>
                  <a:lnTo>
                    <a:pt x="79924" y="1468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-3445625" y="4048350"/>
              <a:ext cx="2118200" cy="36700"/>
            </a:xfrm>
            <a:custGeom>
              <a:avLst/>
              <a:gdLst/>
              <a:ahLst/>
              <a:cxnLst/>
              <a:rect l="l" t="t" r="r" b="b"/>
              <a:pathLst>
                <a:path w="84728" h="1468" extrusionOk="0">
                  <a:moveTo>
                    <a:pt x="1" y="0"/>
                  </a:moveTo>
                  <a:lnTo>
                    <a:pt x="167" y="1468"/>
                  </a:lnTo>
                  <a:lnTo>
                    <a:pt x="84561" y="1468"/>
                  </a:lnTo>
                  <a:lnTo>
                    <a:pt x="84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-3348875" y="4885600"/>
              <a:ext cx="1924725" cy="35900"/>
            </a:xfrm>
            <a:custGeom>
              <a:avLst/>
              <a:gdLst/>
              <a:ahLst/>
              <a:cxnLst/>
              <a:rect l="l" t="t" r="r" b="b"/>
              <a:pathLst>
                <a:path w="76989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76822" y="1435"/>
                  </a:lnTo>
                  <a:lnTo>
                    <a:pt x="76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-3407250" y="4383575"/>
              <a:ext cx="2040625" cy="35900"/>
            </a:xfrm>
            <a:custGeom>
              <a:avLst/>
              <a:gdLst/>
              <a:ahLst/>
              <a:cxnLst/>
              <a:rect l="l" t="t" r="r" b="b"/>
              <a:pathLst>
                <a:path w="81625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1458" y="1435"/>
                  </a:lnTo>
                  <a:lnTo>
                    <a:pt x="8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-3426450" y="4215950"/>
              <a:ext cx="2079850" cy="35900"/>
            </a:xfrm>
            <a:custGeom>
              <a:avLst/>
              <a:gdLst/>
              <a:ahLst/>
              <a:cxnLst/>
              <a:rect l="l" t="t" r="r" b="b"/>
              <a:pathLst>
                <a:path w="8319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83027" y="1435"/>
                  </a:lnTo>
                  <a:lnTo>
                    <a:pt x="8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-3499825" y="2838925"/>
              <a:ext cx="2226600" cy="931750"/>
            </a:xfrm>
            <a:custGeom>
              <a:avLst/>
              <a:gdLst/>
              <a:ahLst/>
              <a:cxnLst/>
              <a:rect l="l" t="t" r="r" b="b"/>
              <a:pathLst>
                <a:path w="89064" h="37270" extrusionOk="0">
                  <a:moveTo>
                    <a:pt x="44520" y="1"/>
                  </a:moveTo>
                  <a:cubicBezTo>
                    <a:pt x="44074" y="1"/>
                    <a:pt x="43632" y="93"/>
                    <a:pt x="43231" y="276"/>
                  </a:cubicBezTo>
                  <a:lnTo>
                    <a:pt x="16512" y="11684"/>
                  </a:lnTo>
                  <a:cubicBezTo>
                    <a:pt x="16112" y="11851"/>
                    <a:pt x="15745" y="12118"/>
                    <a:pt x="15445" y="12418"/>
                  </a:cubicBezTo>
                  <a:lnTo>
                    <a:pt x="0" y="29530"/>
                  </a:lnTo>
                  <a:lnTo>
                    <a:pt x="868" y="37269"/>
                  </a:lnTo>
                  <a:lnTo>
                    <a:pt x="19748" y="16388"/>
                  </a:lnTo>
                  <a:lnTo>
                    <a:pt x="44532" y="5813"/>
                  </a:lnTo>
                  <a:lnTo>
                    <a:pt x="69317" y="16388"/>
                  </a:lnTo>
                  <a:lnTo>
                    <a:pt x="88163" y="37269"/>
                  </a:lnTo>
                  <a:lnTo>
                    <a:pt x="89064" y="29530"/>
                  </a:lnTo>
                  <a:lnTo>
                    <a:pt x="73586" y="12418"/>
                  </a:lnTo>
                  <a:cubicBezTo>
                    <a:pt x="73319" y="12118"/>
                    <a:pt x="72952" y="11851"/>
                    <a:pt x="72552" y="11684"/>
                  </a:cubicBezTo>
                  <a:lnTo>
                    <a:pt x="45833" y="276"/>
                  </a:lnTo>
                  <a:cubicBezTo>
                    <a:pt x="45416" y="93"/>
                    <a:pt x="44966" y="1"/>
                    <a:pt x="44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-2910250" y="3688925"/>
              <a:ext cx="1047450" cy="1232575"/>
            </a:xfrm>
            <a:custGeom>
              <a:avLst/>
              <a:gdLst/>
              <a:ahLst/>
              <a:cxnLst/>
              <a:rect l="l" t="t" r="r" b="b"/>
              <a:pathLst>
                <a:path w="41898" h="49303" extrusionOk="0">
                  <a:moveTo>
                    <a:pt x="20949" y="0"/>
                  </a:moveTo>
                  <a:lnTo>
                    <a:pt x="8407" y="6605"/>
                  </a:lnTo>
                  <a:lnTo>
                    <a:pt x="1" y="18046"/>
                  </a:lnTo>
                  <a:lnTo>
                    <a:pt x="2936" y="49302"/>
                  </a:lnTo>
                  <a:lnTo>
                    <a:pt x="38962" y="49302"/>
                  </a:lnTo>
                  <a:lnTo>
                    <a:pt x="41897" y="18046"/>
                  </a:lnTo>
                  <a:lnTo>
                    <a:pt x="33491" y="6605"/>
                  </a:lnTo>
                  <a:lnTo>
                    <a:pt x="20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-2407375" y="3688925"/>
              <a:ext cx="41725" cy="1232575"/>
            </a:xfrm>
            <a:custGeom>
              <a:avLst/>
              <a:gdLst/>
              <a:ahLst/>
              <a:cxnLst/>
              <a:rect l="l" t="t" r="r" b="b"/>
              <a:pathLst>
                <a:path w="1669" h="49303" extrusionOk="0">
                  <a:moveTo>
                    <a:pt x="834" y="0"/>
                  </a:moveTo>
                  <a:lnTo>
                    <a:pt x="0" y="467"/>
                  </a:lnTo>
                  <a:lnTo>
                    <a:pt x="0" y="49302"/>
                  </a:lnTo>
                  <a:lnTo>
                    <a:pt x="1668" y="49302"/>
                  </a:lnTo>
                  <a:lnTo>
                    <a:pt x="1668" y="4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-2956950" y="3649100"/>
              <a:ext cx="1140025" cy="1272400"/>
            </a:xfrm>
            <a:custGeom>
              <a:avLst/>
              <a:gdLst/>
              <a:ahLst/>
              <a:cxnLst/>
              <a:rect l="l" t="t" r="r" b="b"/>
              <a:pathLst>
                <a:path w="45601" h="50896" extrusionOk="0">
                  <a:moveTo>
                    <a:pt x="22817" y="0"/>
                  </a:moveTo>
                  <a:cubicBezTo>
                    <a:pt x="22492" y="0"/>
                    <a:pt x="22167" y="75"/>
                    <a:pt x="21883" y="226"/>
                  </a:cubicBezTo>
                  <a:lnTo>
                    <a:pt x="9341" y="6830"/>
                  </a:lnTo>
                  <a:cubicBezTo>
                    <a:pt x="9074" y="6964"/>
                    <a:pt x="8874" y="7130"/>
                    <a:pt x="8740" y="7331"/>
                  </a:cubicBezTo>
                  <a:lnTo>
                    <a:pt x="334" y="18772"/>
                  </a:lnTo>
                  <a:cubicBezTo>
                    <a:pt x="101" y="19072"/>
                    <a:pt x="1" y="19406"/>
                    <a:pt x="34" y="19773"/>
                  </a:cubicBezTo>
                  <a:lnTo>
                    <a:pt x="2970" y="50895"/>
                  </a:lnTo>
                  <a:lnTo>
                    <a:pt x="6672" y="50895"/>
                  </a:lnTo>
                  <a:lnTo>
                    <a:pt x="6639" y="50695"/>
                  </a:lnTo>
                  <a:lnTo>
                    <a:pt x="3737" y="20040"/>
                  </a:lnTo>
                  <a:lnTo>
                    <a:pt x="11576" y="9399"/>
                  </a:lnTo>
                  <a:lnTo>
                    <a:pt x="22817" y="3461"/>
                  </a:lnTo>
                  <a:lnTo>
                    <a:pt x="34059" y="9399"/>
                  </a:lnTo>
                  <a:lnTo>
                    <a:pt x="41864" y="20040"/>
                  </a:lnTo>
                  <a:lnTo>
                    <a:pt x="38995" y="50695"/>
                  </a:lnTo>
                  <a:lnTo>
                    <a:pt x="38962" y="50895"/>
                  </a:lnTo>
                  <a:lnTo>
                    <a:pt x="42665" y="50895"/>
                  </a:lnTo>
                  <a:lnTo>
                    <a:pt x="45567" y="19773"/>
                  </a:lnTo>
                  <a:cubicBezTo>
                    <a:pt x="45600" y="19406"/>
                    <a:pt x="45500" y="19072"/>
                    <a:pt x="45300" y="18772"/>
                  </a:cubicBezTo>
                  <a:lnTo>
                    <a:pt x="36894" y="7331"/>
                  </a:lnTo>
                  <a:cubicBezTo>
                    <a:pt x="36760" y="7130"/>
                    <a:pt x="36527" y="6964"/>
                    <a:pt x="36293" y="6830"/>
                  </a:cubicBezTo>
                  <a:lnTo>
                    <a:pt x="23751" y="226"/>
                  </a:lnTo>
                  <a:cubicBezTo>
                    <a:pt x="23468" y="75"/>
                    <a:pt x="23142" y="0"/>
                    <a:pt x="22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-3659950" y="2719675"/>
              <a:ext cx="2546850" cy="998450"/>
            </a:xfrm>
            <a:custGeom>
              <a:avLst/>
              <a:gdLst/>
              <a:ahLst/>
              <a:cxnLst/>
              <a:rect l="l" t="t" r="r" b="b"/>
              <a:pathLst>
                <a:path w="101874" h="39938" extrusionOk="0">
                  <a:moveTo>
                    <a:pt x="50925" y="1"/>
                  </a:moveTo>
                  <a:cubicBezTo>
                    <a:pt x="50479" y="1"/>
                    <a:pt x="50037" y="92"/>
                    <a:pt x="49636" y="276"/>
                  </a:cubicBezTo>
                  <a:lnTo>
                    <a:pt x="22917" y="11684"/>
                  </a:lnTo>
                  <a:cubicBezTo>
                    <a:pt x="22517" y="11851"/>
                    <a:pt x="22150" y="12118"/>
                    <a:pt x="21850" y="12451"/>
                  </a:cubicBezTo>
                  <a:lnTo>
                    <a:pt x="1068" y="35434"/>
                  </a:lnTo>
                  <a:cubicBezTo>
                    <a:pt x="1" y="36635"/>
                    <a:pt x="201" y="38370"/>
                    <a:pt x="1502" y="39304"/>
                  </a:cubicBezTo>
                  <a:cubicBezTo>
                    <a:pt x="2071" y="39727"/>
                    <a:pt x="2762" y="39933"/>
                    <a:pt x="3449" y="39933"/>
                  </a:cubicBezTo>
                  <a:cubicBezTo>
                    <a:pt x="4330" y="39933"/>
                    <a:pt x="5205" y="39593"/>
                    <a:pt x="5805" y="38937"/>
                  </a:cubicBezTo>
                  <a:lnTo>
                    <a:pt x="26153" y="16387"/>
                  </a:lnTo>
                  <a:lnTo>
                    <a:pt x="50937" y="5813"/>
                  </a:lnTo>
                  <a:lnTo>
                    <a:pt x="75722" y="16387"/>
                  </a:lnTo>
                  <a:lnTo>
                    <a:pt x="96069" y="38937"/>
                  </a:lnTo>
                  <a:cubicBezTo>
                    <a:pt x="96670" y="39604"/>
                    <a:pt x="97570" y="39938"/>
                    <a:pt x="98438" y="39938"/>
                  </a:cubicBezTo>
                  <a:cubicBezTo>
                    <a:pt x="99138" y="39938"/>
                    <a:pt x="99805" y="39738"/>
                    <a:pt x="100372" y="39304"/>
                  </a:cubicBezTo>
                  <a:cubicBezTo>
                    <a:pt x="101673" y="38370"/>
                    <a:pt x="101874" y="36635"/>
                    <a:pt x="100806" y="35434"/>
                  </a:cubicBezTo>
                  <a:lnTo>
                    <a:pt x="79991" y="12451"/>
                  </a:lnTo>
                  <a:cubicBezTo>
                    <a:pt x="79724" y="12118"/>
                    <a:pt x="79357" y="11851"/>
                    <a:pt x="78957" y="11684"/>
                  </a:cubicBezTo>
                  <a:lnTo>
                    <a:pt x="52238" y="276"/>
                  </a:lnTo>
                  <a:cubicBezTo>
                    <a:pt x="51821" y="92"/>
                    <a:pt x="51371" y="1"/>
                    <a:pt x="5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-2321475" y="4484475"/>
              <a:ext cx="123425" cy="111775"/>
            </a:xfrm>
            <a:custGeom>
              <a:avLst/>
              <a:gdLst/>
              <a:ahLst/>
              <a:cxnLst/>
              <a:rect l="l" t="t" r="r" b="b"/>
              <a:pathLst>
                <a:path w="4937" h="4471" extrusionOk="0">
                  <a:moveTo>
                    <a:pt x="2468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8" y="3737"/>
                  </a:cubicBezTo>
                  <a:cubicBezTo>
                    <a:pt x="1568" y="3737"/>
                    <a:pt x="801" y="3070"/>
                    <a:pt x="801" y="2236"/>
                  </a:cubicBezTo>
                  <a:cubicBezTo>
                    <a:pt x="801" y="1435"/>
                    <a:pt x="1568" y="735"/>
                    <a:pt x="2468" y="735"/>
                  </a:cubicBezTo>
                  <a:close/>
                  <a:moveTo>
                    <a:pt x="2468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8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-229480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1" y="1"/>
                  </a:moveTo>
                  <a:cubicBezTo>
                    <a:pt x="634" y="1"/>
                    <a:pt x="0" y="535"/>
                    <a:pt x="0" y="1235"/>
                  </a:cubicBezTo>
                  <a:cubicBezTo>
                    <a:pt x="0" y="1936"/>
                    <a:pt x="634" y="2503"/>
                    <a:pt x="1401" y="2503"/>
                  </a:cubicBezTo>
                  <a:cubicBezTo>
                    <a:pt x="2169" y="2503"/>
                    <a:pt x="2802" y="1936"/>
                    <a:pt x="2802" y="1235"/>
                  </a:cubicBezTo>
                  <a:cubicBezTo>
                    <a:pt x="2802" y="535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-2573325" y="4484475"/>
              <a:ext cx="123450" cy="111775"/>
            </a:xfrm>
            <a:custGeom>
              <a:avLst/>
              <a:gdLst/>
              <a:ahLst/>
              <a:cxnLst/>
              <a:rect l="l" t="t" r="r" b="b"/>
              <a:pathLst>
                <a:path w="4938" h="4471" extrusionOk="0">
                  <a:moveTo>
                    <a:pt x="2469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9" y="3737"/>
                  </a:cubicBezTo>
                  <a:cubicBezTo>
                    <a:pt x="1535" y="3737"/>
                    <a:pt x="801" y="3070"/>
                    <a:pt x="801" y="2236"/>
                  </a:cubicBezTo>
                  <a:cubicBezTo>
                    <a:pt x="801" y="1435"/>
                    <a:pt x="1535" y="735"/>
                    <a:pt x="2469" y="735"/>
                  </a:cubicBezTo>
                  <a:close/>
                  <a:moveTo>
                    <a:pt x="2469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9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-254665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2" y="1"/>
                  </a:moveTo>
                  <a:cubicBezTo>
                    <a:pt x="634" y="1"/>
                    <a:pt x="1" y="535"/>
                    <a:pt x="1" y="1235"/>
                  </a:cubicBezTo>
                  <a:cubicBezTo>
                    <a:pt x="1" y="1936"/>
                    <a:pt x="634" y="2503"/>
                    <a:pt x="1402" y="2503"/>
                  </a:cubicBezTo>
                  <a:cubicBezTo>
                    <a:pt x="2169" y="2503"/>
                    <a:pt x="2803" y="1936"/>
                    <a:pt x="2803" y="1235"/>
                  </a:cubicBezTo>
                  <a:cubicBezTo>
                    <a:pt x="2803" y="5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00" name="Google Shape;1400;p37"/>
          <p:cNvSpPr/>
          <p:nvPr/>
        </p:nvSpPr>
        <p:spPr>
          <a:xfrm>
            <a:off x="-349200" y="3929850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1" name="Google Shape;1401;p37"/>
          <p:cNvSpPr/>
          <p:nvPr/>
        </p:nvSpPr>
        <p:spPr>
          <a:xfrm>
            <a:off x="500703" y="4534188"/>
            <a:ext cx="1597609" cy="130467"/>
          </a:xfrm>
          <a:custGeom>
            <a:avLst/>
            <a:gdLst/>
            <a:ahLst/>
            <a:cxnLst/>
            <a:rect l="l" t="t" r="r" b="b"/>
            <a:pathLst>
              <a:path w="46167" h="3771" extrusionOk="0">
                <a:moveTo>
                  <a:pt x="23084" y="1"/>
                </a:moveTo>
                <a:cubicBezTo>
                  <a:pt x="10341" y="1"/>
                  <a:pt x="1" y="835"/>
                  <a:pt x="1" y="1869"/>
                </a:cubicBezTo>
                <a:cubicBezTo>
                  <a:pt x="1" y="2903"/>
                  <a:pt x="10341" y="3770"/>
                  <a:pt x="23084" y="3770"/>
                </a:cubicBezTo>
                <a:cubicBezTo>
                  <a:pt x="35826" y="3770"/>
                  <a:pt x="46167" y="2903"/>
                  <a:pt x="46167" y="1869"/>
                </a:cubicBezTo>
                <a:cubicBezTo>
                  <a:pt x="46167" y="835"/>
                  <a:pt x="35826" y="1"/>
                  <a:pt x="230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02" name="Google Shape;1402;p37"/>
          <p:cNvGrpSpPr/>
          <p:nvPr/>
        </p:nvGrpSpPr>
        <p:grpSpPr>
          <a:xfrm flipH="1">
            <a:off x="144853" y="1977163"/>
            <a:ext cx="1032585" cy="2629881"/>
            <a:chOff x="4549250" y="363900"/>
            <a:chExt cx="1878025" cy="4942875"/>
          </a:xfrm>
        </p:grpSpPr>
        <p:sp>
          <p:nvSpPr>
            <p:cNvPr id="1403" name="Google Shape;1403;p37"/>
            <p:cNvSpPr/>
            <p:nvPr/>
          </p:nvSpPr>
          <p:spPr>
            <a:xfrm>
              <a:off x="4919525" y="1177075"/>
              <a:ext cx="665500" cy="1223125"/>
            </a:xfrm>
            <a:custGeom>
              <a:avLst/>
              <a:gdLst/>
              <a:ahLst/>
              <a:cxnLst/>
              <a:rect l="l" t="t" r="r" b="b"/>
              <a:pathLst>
                <a:path w="26620" h="48925" extrusionOk="0">
                  <a:moveTo>
                    <a:pt x="20650" y="0"/>
                  </a:moveTo>
                  <a:cubicBezTo>
                    <a:pt x="18359" y="0"/>
                    <a:pt x="16252" y="1492"/>
                    <a:pt x="15545" y="3805"/>
                  </a:cubicBezTo>
                  <a:cubicBezTo>
                    <a:pt x="15511" y="3872"/>
                    <a:pt x="15511" y="3938"/>
                    <a:pt x="15478" y="4005"/>
                  </a:cubicBezTo>
                  <a:lnTo>
                    <a:pt x="15445" y="4072"/>
                  </a:lnTo>
                  <a:lnTo>
                    <a:pt x="15144" y="5306"/>
                  </a:lnTo>
                  <a:lnTo>
                    <a:pt x="14811" y="6574"/>
                  </a:lnTo>
                  <a:lnTo>
                    <a:pt x="14144" y="9109"/>
                  </a:lnTo>
                  <a:cubicBezTo>
                    <a:pt x="13677" y="10777"/>
                    <a:pt x="13210" y="12478"/>
                    <a:pt x="12709" y="14146"/>
                  </a:cubicBezTo>
                  <a:cubicBezTo>
                    <a:pt x="12242" y="15814"/>
                    <a:pt x="11742" y="17448"/>
                    <a:pt x="11242" y="19116"/>
                  </a:cubicBezTo>
                  <a:cubicBezTo>
                    <a:pt x="10708" y="20750"/>
                    <a:pt x="10174" y="22385"/>
                    <a:pt x="9607" y="23953"/>
                  </a:cubicBezTo>
                  <a:cubicBezTo>
                    <a:pt x="9340" y="24753"/>
                    <a:pt x="9040" y="25554"/>
                    <a:pt x="8740" y="26288"/>
                  </a:cubicBezTo>
                  <a:lnTo>
                    <a:pt x="8506" y="26855"/>
                  </a:lnTo>
                  <a:lnTo>
                    <a:pt x="8306" y="27422"/>
                  </a:lnTo>
                  <a:lnTo>
                    <a:pt x="7806" y="28556"/>
                  </a:lnTo>
                  <a:cubicBezTo>
                    <a:pt x="7139" y="30090"/>
                    <a:pt x="6405" y="31692"/>
                    <a:pt x="5638" y="33259"/>
                  </a:cubicBezTo>
                  <a:cubicBezTo>
                    <a:pt x="4170" y="36428"/>
                    <a:pt x="2635" y="39597"/>
                    <a:pt x="1068" y="42733"/>
                  </a:cubicBezTo>
                  <a:lnTo>
                    <a:pt x="1068" y="42766"/>
                  </a:lnTo>
                  <a:cubicBezTo>
                    <a:pt x="0" y="44868"/>
                    <a:pt x="867" y="47436"/>
                    <a:pt x="3002" y="48470"/>
                  </a:cubicBezTo>
                  <a:cubicBezTo>
                    <a:pt x="3610" y="48779"/>
                    <a:pt x="4257" y="48924"/>
                    <a:pt x="4895" y="48924"/>
                  </a:cubicBezTo>
                  <a:cubicBezTo>
                    <a:pt x="6390" y="48924"/>
                    <a:pt x="7835" y="48126"/>
                    <a:pt x="8606" y="46769"/>
                  </a:cubicBezTo>
                  <a:cubicBezTo>
                    <a:pt x="10374" y="43667"/>
                    <a:pt x="12109" y="40565"/>
                    <a:pt x="13843" y="37429"/>
                  </a:cubicBezTo>
                  <a:cubicBezTo>
                    <a:pt x="14677" y="35828"/>
                    <a:pt x="15545" y="34260"/>
                    <a:pt x="16379" y="32626"/>
                  </a:cubicBezTo>
                  <a:lnTo>
                    <a:pt x="16712" y="31992"/>
                  </a:lnTo>
                  <a:cubicBezTo>
                    <a:pt x="16812" y="31758"/>
                    <a:pt x="16912" y="31558"/>
                    <a:pt x="17012" y="31358"/>
                  </a:cubicBezTo>
                  <a:lnTo>
                    <a:pt x="17313" y="30691"/>
                  </a:lnTo>
                  <a:lnTo>
                    <a:pt x="17613" y="30024"/>
                  </a:lnTo>
                  <a:cubicBezTo>
                    <a:pt x="18013" y="29156"/>
                    <a:pt x="18380" y="28289"/>
                    <a:pt x="18714" y="27455"/>
                  </a:cubicBezTo>
                  <a:cubicBezTo>
                    <a:pt x="19414" y="25721"/>
                    <a:pt x="20048" y="24019"/>
                    <a:pt x="20682" y="22318"/>
                  </a:cubicBezTo>
                  <a:cubicBezTo>
                    <a:pt x="21315" y="20617"/>
                    <a:pt x="21882" y="18916"/>
                    <a:pt x="22483" y="17181"/>
                  </a:cubicBezTo>
                  <a:cubicBezTo>
                    <a:pt x="23050" y="15480"/>
                    <a:pt x="23617" y="13779"/>
                    <a:pt x="24151" y="12078"/>
                  </a:cubicBezTo>
                  <a:lnTo>
                    <a:pt x="24985" y="9509"/>
                  </a:lnTo>
                  <a:lnTo>
                    <a:pt x="25385" y="8208"/>
                  </a:lnTo>
                  <a:lnTo>
                    <a:pt x="25752" y="6907"/>
                  </a:lnTo>
                  <a:cubicBezTo>
                    <a:pt x="26619" y="4072"/>
                    <a:pt x="25018" y="1103"/>
                    <a:pt x="22216" y="236"/>
                  </a:cubicBezTo>
                  <a:cubicBezTo>
                    <a:pt x="21694" y="76"/>
                    <a:pt x="21167" y="0"/>
                    <a:pt x="2065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213900" y="1153025"/>
              <a:ext cx="396125" cy="533650"/>
            </a:xfrm>
            <a:custGeom>
              <a:avLst/>
              <a:gdLst/>
              <a:ahLst/>
              <a:cxnLst/>
              <a:rect l="l" t="t" r="r" b="b"/>
              <a:pathLst>
                <a:path w="15845" h="21346" extrusionOk="0">
                  <a:moveTo>
                    <a:pt x="9524" y="0"/>
                  </a:moveTo>
                  <a:cubicBezTo>
                    <a:pt x="7785" y="0"/>
                    <a:pt x="6422" y="767"/>
                    <a:pt x="5404" y="1665"/>
                  </a:cubicBezTo>
                  <a:cubicBezTo>
                    <a:pt x="4137" y="2799"/>
                    <a:pt x="3269" y="4300"/>
                    <a:pt x="2869" y="5934"/>
                  </a:cubicBezTo>
                  <a:lnTo>
                    <a:pt x="0" y="17676"/>
                  </a:lnTo>
                  <a:lnTo>
                    <a:pt x="10841" y="21345"/>
                  </a:lnTo>
                  <a:cubicBezTo>
                    <a:pt x="10841" y="21345"/>
                    <a:pt x="13010" y="13907"/>
                    <a:pt x="14411" y="8169"/>
                  </a:cubicBezTo>
                  <a:cubicBezTo>
                    <a:pt x="15845" y="2432"/>
                    <a:pt x="13543" y="1231"/>
                    <a:pt x="13543" y="1231"/>
                  </a:cubicBezTo>
                  <a:cubicBezTo>
                    <a:pt x="12029" y="346"/>
                    <a:pt x="10692" y="0"/>
                    <a:pt x="9524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5204725" y="2131975"/>
              <a:ext cx="846450" cy="635200"/>
            </a:xfrm>
            <a:custGeom>
              <a:avLst/>
              <a:gdLst/>
              <a:ahLst/>
              <a:cxnLst/>
              <a:rect l="l" t="t" r="r" b="b"/>
              <a:pathLst>
                <a:path w="33858" h="25408" extrusionOk="0">
                  <a:moveTo>
                    <a:pt x="5037" y="0"/>
                  </a:moveTo>
                  <a:cubicBezTo>
                    <a:pt x="5037" y="0"/>
                    <a:pt x="4704" y="567"/>
                    <a:pt x="4237" y="1535"/>
                  </a:cubicBezTo>
                  <a:cubicBezTo>
                    <a:pt x="4137" y="1735"/>
                    <a:pt x="4070" y="1902"/>
                    <a:pt x="3970" y="2135"/>
                  </a:cubicBezTo>
                  <a:cubicBezTo>
                    <a:pt x="3203" y="3703"/>
                    <a:pt x="2269" y="6038"/>
                    <a:pt x="1735" y="8473"/>
                  </a:cubicBezTo>
                  <a:cubicBezTo>
                    <a:pt x="1702" y="8506"/>
                    <a:pt x="1702" y="8540"/>
                    <a:pt x="1702" y="8540"/>
                  </a:cubicBezTo>
                  <a:cubicBezTo>
                    <a:pt x="1668" y="8773"/>
                    <a:pt x="1601" y="8973"/>
                    <a:pt x="1568" y="9173"/>
                  </a:cubicBezTo>
                  <a:cubicBezTo>
                    <a:pt x="1568" y="9240"/>
                    <a:pt x="1535" y="9274"/>
                    <a:pt x="1535" y="9307"/>
                  </a:cubicBezTo>
                  <a:cubicBezTo>
                    <a:pt x="1168" y="11075"/>
                    <a:pt x="834" y="12909"/>
                    <a:pt x="601" y="14677"/>
                  </a:cubicBezTo>
                  <a:cubicBezTo>
                    <a:pt x="567" y="14911"/>
                    <a:pt x="534" y="15144"/>
                    <a:pt x="501" y="15345"/>
                  </a:cubicBezTo>
                  <a:cubicBezTo>
                    <a:pt x="67" y="19214"/>
                    <a:pt x="0" y="21115"/>
                    <a:pt x="1535" y="22016"/>
                  </a:cubicBezTo>
                  <a:cubicBezTo>
                    <a:pt x="4998" y="24001"/>
                    <a:pt x="11438" y="25408"/>
                    <a:pt x="17971" y="25408"/>
                  </a:cubicBezTo>
                  <a:cubicBezTo>
                    <a:pt x="22198" y="25408"/>
                    <a:pt x="26464" y="24819"/>
                    <a:pt x="29988" y="23417"/>
                  </a:cubicBezTo>
                  <a:cubicBezTo>
                    <a:pt x="33291" y="22116"/>
                    <a:pt x="33858" y="21315"/>
                    <a:pt x="33591" y="15378"/>
                  </a:cubicBezTo>
                  <a:cubicBezTo>
                    <a:pt x="33591" y="15178"/>
                    <a:pt x="33591" y="14944"/>
                    <a:pt x="33558" y="14744"/>
                  </a:cubicBezTo>
                  <a:cubicBezTo>
                    <a:pt x="33558" y="14277"/>
                    <a:pt x="33524" y="13810"/>
                    <a:pt x="33491" y="13343"/>
                  </a:cubicBezTo>
                  <a:cubicBezTo>
                    <a:pt x="33458" y="13110"/>
                    <a:pt x="33458" y="12909"/>
                    <a:pt x="33424" y="12676"/>
                  </a:cubicBezTo>
                  <a:cubicBezTo>
                    <a:pt x="33358" y="11842"/>
                    <a:pt x="33291" y="11041"/>
                    <a:pt x="33191" y="10274"/>
                  </a:cubicBezTo>
                  <a:cubicBezTo>
                    <a:pt x="33191" y="10041"/>
                    <a:pt x="33157" y="9841"/>
                    <a:pt x="33124" y="9640"/>
                  </a:cubicBezTo>
                  <a:cubicBezTo>
                    <a:pt x="32924" y="7906"/>
                    <a:pt x="32590" y="6338"/>
                    <a:pt x="32290" y="5137"/>
                  </a:cubicBezTo>
                  <a:cubicBezTo>
                    <a:pt x="32223" y="4904"/>
                    <a:pt x="32190" y="4704"/>
                    <a:pt x="32123" y="4503"/>
                  </a:cubicBezTo>
                  <a:cubicBezTo>
                    <a:pt x="31823" y="3336"/>
                    <a:pt x="31556" y="2635"/>
                    <a:pt x="31556" y="2635"/>
                  </a:cubicBezTo>
                  <a:cubicBezTo>
                    <a:pt x="30089" y="2869"/>
                    <a:pt x="28621" y="3002"/>
                    <a:pt x="27120" y="3069"/>
                  </a:cubicBezTo>
                  <a:lnTo>
                    <a:pt x="26486" y="3069"/>
                  </a:lnTo>
                  <a:cubicBezTo>
                    <a:pt x="26068" y="3080"/>
                    <a:pt x="25650" y="3085"/>
                    <a:pt x="25232" y="3085"/>
                  </a:cubicBezTo>
                  <a:cubicBezTo>
                    <a:pt x="17876" y="3085"/>
                    <a:pt x="10611" y="1483"/>
                    <a:pt x="7139" y="567"/>
                  </a:cubicBezTo>
                  <a:cubicBezTo>
                    <a:pt x="6939" y="501"/>
                    <a:pt x="6705" y="467"/>
                    <a:pt x="6538" y="401"/>
                  </a:cubicBezTo>
                  <a:cubicBezTo>
                    <a:pt x="5571" y="167"/>
                    <a:pt x="5037" y="0"/>
                    <a:pt x="503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5303950" y="2170325"/>
              <a:ext cx="708050" cy="110350"/>
            </a:xfrm>
            <a:custGeom>
              <a:avLst/>
              <a:gdLst/>
              <a:ahLst/>
              <a:cxnLst/>
              <a:rect l="l" t="t" r="r" b="b"/>
              <a:pathLst>
                <a:path w="28322" h="4414" extrusionOk="0">
                  <a:moveTo>
                    <a:pt x="268" y="1"/>
                  </a:moveTo>
                  <a:cubicBezTo>
                    <a:pt x="168" y="201"/>
                    <a:pt x="101" y="368"/>
                    <a:pt x="1" y="568"/>
                  </a:cubicBezTo>
                  <a:cubicBezTo>
                    <a:pt x="434" y="768"/>
                    <a:pt x="901" y="968"/>
                    <a:pt x="1402" y="1168"/>
                  </a:cubicBezTo>
                  <a:cubicBezTo>
                    <a:pt x="1602" y="1268"/>
                    <a:pt x="1802" y="1335"/>
                    <a:pt x="2002" y="1435"/>
                  </a:cubicBezTo>
                  <a:cubicBezTo>
                    <a:pt x="4938" y="2569"/>
                    <a:pt x="8774" y="3737"/>
                    <a:pt x="12910" y="4170"/>
                  </a:cubicBezTo>
                  <a:cubicBezTo>
                    <a:pt x="13077" y="4170"/>
                    <a:pt x="13244" y="4204"/>
                    <a:pt x="13410" y="4204"/>
                  </a:cubicBezTo>
                  <a:cubicBezTo>
                    <a:pt x="14925" y="4352"/>
                    <a:pt x="16456" y="4413"/>
                    <a:pt x="17952" y="4413"/>
                  </a:cubicBezTo>
                  <a:cubicBezTo>
                    <a:pt x="20147" y="4413"/>
                    <a:pt x="22267" y="4282"/>
                    <a:pt x="24151" y="4104"/>
                  </a:cubicBezTo>
                  <a:cubicBezTo>
                    <a:pt x="24352" y="4070"/>
                    <a:pt x="24585" y="4070"/>
                    <a:pt x="24785" y="4037"/>
                  </a:cubicBezTo>
                  <a:cubicBezTo>
                    <a:pt x="26120" y="3903"/>
                    <a:pt x="27320" y="3737"/>
                    <a:pt x="28321" y="3603"/>
                  </a:cubicBezTo>
                  <a:cubicBezTo>
                    <a:pt x="28254" y="3370"/>
                    <a:pt x="28221" y="3170"/>
                    <a:pt x="28154" y="2969"/>
                  </a:cubicBezTo>
                  <a:cubicBezTo>
                    <a:pt x="27154" y="3136"/>
                    <a:pt x="25919" y="3303"/>
                    <a:pt x="24552" y="3436"/>
                  </a:cubicBezTo>
                  <a:cubicBezTo>
                    <a:pt x="24318" y="3436"/>
                    <a:pt x="24118" y="3470"/>
                    <a:pt x="23885" y="3503"/>
                  </a:cubicBezTo>
                  <a:cubicBezTo>
                    <a:pt x="22055" y="3656"/>
                    <a:pt x="19996" y="3775"/>
                    <a:pt x="17858" y="3775"/>
                  </a:cubicBezTo>
                  <a:cubicBezTo>
                    <a:pt x="16255" y="3775"/>
                    <a:pt x="14607" y="3708"/>
                    <a:pt x="12977" y="3537"/>
                  </a:cubicBezTo>
                  <a:cubicBezTo>
                    <a:pt x="8941" y="3103"/>
                    <a:pt x="5205" y="1969"/>
                    <a:pt x="2302" y="868"/>
                  </a:cubicBezTo>
                  <a:cubicBezTo>
                    <a:pt x="2102" y="768"/>
                    <a:pt x="1902" y="701"/>
                    <a:pt x="1702" y="634"/>
                  </a:cubicBezTo>
                  <a:cubicBezTo>
                    <a:pt x="1202" y="401"/>
                    <a:pt x="701" y="201"/>
                    <a:pt x="26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27850" y="2498900"/>
              <a:ext cx="673850" cy="2422600"/>
            </a:xfrm>
            <a:custGeom>
              <a:avLst/>
              <a:gdLst/>
              <a:ahLst/>
              <a:cxnLst/>
              <a:rect l="l" t="t" r="r" b="b"/>
              <a:pathLst>
                <a:path w="26954" h="96904" extrusionOk="0">
                  <a:moveTo>
                    <a:pt x="11676" y="0"/>
                  </a:moveTo>
                  <a:cubicBezTo>
                    <a:pt x="8240" y="12009"/>
                    <a:pt x="6138" y="27553"/>
                    <a:pt x="5772" y="44032"/>
                  </a:cubicBezTo>
                  <a:lnTo>
                    <a:pt x="5571" y="45767"/>
                  </a:lnTo>
                  <a:lnTo>
                    <a:pt x="5505" y="46534"/>
                  </a:lnTo>
                  <a:lnTo>
                    <a:pt x="1" y="96436"/>
                  </a:lnTo>
                  <a:lnTo>
                    <a:pt x="8874" y="96903"/>
                  </a:lnTo>
                  <a:cubicBezTo>
                    <a:pt x="10542" y="90565"/>
                    <a:pt x="12910" y="80325"/>
                    <a:pt x="14678" y="73920"/>
                  </a:cubicBezTo>
                  <a:cubicBezTo>
                    <a:pt x="19415" y="57842"/>
                    <a:pt x="16913" y="46734"/>
                    <a:pt x="16913" y="46734"/>
                  </a:cubicBezTo>
                  <a:cubicBezTo>
                    <a:pt x="20982" y="34725"/>
                    <a:pt x="26219" y="25218"/>
                    <a:pt x="26953" y="7105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952050" y="4810550"/>
              <a:ext cx="222675" cy="18375"/>
            </a:xfrm>
            <a:custGeom>
              <a:avLst/>
              <a:gdLst/>
              <a:ahLst/>
              <a:cxnLst/>
              <a:rect l="l" t="t" r="r" b="b"/>
              <a:pathLst>
                <a:path w="8907" h="735" extrusionOk="0">
                  <a:moveTo>
                    <a:pt x="8606" y="1"/>
                  </a:moveTo>
                  <a:lnTo>
                    <a:pt x="300" y="134"/>
                  </a:lnTo>
                  <a:cubicBezTo>
                    <a:pt x="134" y="134"/>
                    <a:pt x="0" y="267"/>
                    <a:pt x="0" y="434"/>
                  </a:cubicBezTo>
                  <a:cubicBezTo>
                    <a:pt x="0" y="601"/>
                    <a:pt x="134" y="734"/>
                    <a:pt x="300" y="734"/>
                  </a:cubicBezTo>
                  <a:lnTo>
                    <a:pt x="8606" y="634"/>
                  </a:lnTo>
                  <a:cubicBezTo>
                    <a:pt x="8773" y="601"/>
                    <a:pt x="8906" y="468"/>
                    <a:pt x="8906" y="301"/>
                  </a:cubicBezTo>
                  <a:cubicBezTo>
                    <a:pt x="8906" y="134"/>
                    <a:pt x="8773" y="1"/>
                    <a:pt x="860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5065450" y="3641250"/>
              <a:ext cx="115950" cy="26000"/>
            </a:xfrm>
            <a:custGeom>
              <a:avLst/>
              <a:gdLst/>
              <a:ahLst/>
              <a:cxnLst/>
              <a:rect l="l" t="t" r="r" b="b"/>
              <a:pathLst>
                <a:path w="4638" h="1040" extrusionOk="0">
                  <a:moveTo>
                    <a:pt x="4165" y="1"/>
                  </a:moveTo>
                  <a:cubicBezTo>
                    <a:pt x="4145" y="1"/>
                    <a:pt x="4124" y="2"/>
                    <a:pt x="4104" y="6"/>
                  </a:cubicBezTo>
                  <a:cubicBezTo>
                    <a:pt x="3403" y="189"/>
                    <a:pt x="2703" y="264"/>
                    <a:pt x="2023" y="264"/>
                  </a:cubicBezTo>
                  <a:cubicBezTo>
                    <a:pt x="1343" y="264"/>
                    <a:pt x="685" y="189"/>
                    <a:pt x="67" y="73"/>
                  </a:cubicBezTo>
                  <a:lnTo>
                    <a:pt x="1" y="840"/>
                  </a:lnTo>
                  <a:cubicBezTo>
                    <a:pt x="634" y="940"/>
                    <a:pt x="1302" y="1040"/>
                    <a:pt x="2035" y="1040"/>
                  </a:cubicBezTo>
                  <a:cubicBezTo>
                    <a:pt x="2769" y="1040"/>
                    <a:pt x="3537" y="940"/>
                    <a:pt x="4304" y="773"/>
                  </a:cubicBezTo>
                  <a:cubicBezTo>
                    <a:pt x="4504" y="706"/>
                    <a:pt x="4637" y="506"/>
                    <a:pt x="4571" y="306"/>
                  </a:cubicBezTo>
                  <a:cubicBezTo>
                    <a:pt x="4511" y="127"/>
                    <a:pt x="4344" y="1"/>
                    <a:pt x="416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5118825" y="2773975"/>
              <a:ext cx="429500" cy="2037425"/>
            </a:xfrm>
            <a:custGeom>
              <a:avLst/>
              <a:gdLst/>
              <a:ahLst/>
              <a:cxnLst/>
              <a:rect l="l" t="t" r="r" b="b"/>
              <a:pathLst>
                <a:path w="17180" h="81497" extrusionOk="0">
                  <a:moveTo>
                    <a:pt x="16819" y="0"/>
                  </a:moveTo>
                  <a:cubicBezTo>
                    <a:pt x="16652" y="0"/>
                    <a:pt x="16542" y="123"/>
                    <a:pt x="16512" y="272"/>
                  </a:cubicBezTo>
                  <a:cubicBezTo>
                    <a:pt x="16512" y="439"/>
                    <a:pt x="15245" y="17384"/>
                    <a:pt x="6639" y="34430"/>
                  </a:cubicBezTo>
                  <a:cubicBezTo>
                    <a:pt x="6605" y="34497"/>
                    <a:pt x="6605" y="34530"/>
                    <a:pt x="6605" y="34597"/>
                  </a:cubicBezTo>
                  <a:cubicBezTo>
                    <a:pt x="6605" y="34764"/>
                    <a:pt x="7439" y="51309"/>
                    <a:pt x="4904" y="61649"/>
                  </a:cubicBezTo>
                  <a:cubicBezTo>
                    <a:pt x="3670" y="66686"/>
                    <a:pt x="2002" y="73291"/>
                    <a:pt x="1" y="81497"/>
                  </a:cubicBezTo>
                  <a:lnTo>
                    <a:pt x="634" y="81497"/>
                  </a:lnTo>
                  <a:cubicBezTo>
                    <a:pt x="2636" y="73324"/>
                    <a:pt x="4304" y="66786"/>
                    <a:pt x="5538" y="61816"/>
                  </a:cubicBezTo>
                  <a:cubicBezTo>
                    <a:pt x="7973" y="51742"/>
                    <a:pt x="7306" y="35964"/>
                    <a:pt x="7239" y="34663"/>
                  </a:cubicBezTo>
                  <a:cubicBezTo>
                    <a:pt x="15879" y="17518"/>
                    <a:pt x="17146" y="506"/>
                    <a:pt x="17146" y="339"/>
                  </a:cubicBezTo>
                  <a:cubicBezTo>
                    <a:pt x="17179" y="139"/>
                    <a:pt x="17046" y="5"/>
                    <a:pt x="16879" y="5"/>
                  </a:cubicBezTo>
                  <a:cubicBezTo>
                    <a:pt x="16858" y="2"/>
                    <a:pt x="16838" y="0"/>
                    <a:pt x="1681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549250" y="4513675"/>
              <a:ext cx="711375" cy="793100"/>
            </a:xfrm>
            <a:custGeom>
              <a:avLst/>
              <a:gdLst/>
              <a:ahLst/>
              <a:cxnLst/>
              <a:rect l="l" t="t" r="r" b="b"/>
              <a:pathLst>
                <a:path w="28455" h="31724" extrusionOk="0">
                  <a:moveTo>
                    <a:pt x="28454" y="0"/>
                  </a:moveTo>
                  <a:lnTo>
                    <a:pt x="28454" y="0"/>
                  </a:lnTo>
                  <a:cubicBezTo>
                    <a:pt x="21483" y="501"/>
                    <a:pt x="16479" y="501"/>
                    <a:pt x="16479" y="501"/>
                  </a:cubicBezTo>
                  <a:lnTo>
                    <a:pt x="14177" y="20415"/>
                  </a:lnTo>
                  <a:cubicBezTo>
                    <a:pt x="14177" y="20415"/>
                    <a:pt x="12076" y="23184"/>
                    <a:pt x="5638" y="25552"/>
                  </a:cubicBezTo>
                  <a:cubicBezTo>
                    <a:pt x="5271" y="25685"/>
                    <a:pt x="4904" y="25819"/>
                    <a:pt x="4604" y="25952"/>
                  </a:cubicBezTo>
                  <a:cubicBezTo>
                    <a:pt x="4404" y="26052"/>
                    <a:pt x="4237" y="26119"/>
                    <a:pt x="4070" y="26186"/>
                  </a:cubicBezTo>
                  <a:cubicBezTo>
                    <a:pt x="1235" y="27587"/>
                    <a:pt x="368" y="29221"/>
                    <a:pt x="134" y="30322"/>
                  </a:cubicBezTo>
                  <a:cubicBezTo>
                    <a:pt x="1" y="31156"/>
                    <a:pt x="167" y="31723"/>
                    <a:pt x="167" y="31723"/>
                  </a:cubicBezTo>
                  <a:lnTo>
                    <a:pt x="26286" y="31723"/>
                  </a:lnTo>
                  <a:cubicBezTo>
                    <a:pt x="26286" y="31289"/>
                    <a:pt x="26286" y="30822"/>
                    <a:pt x="26286" y="30322"/>
                  </a:cubicBezTo>
                  <a:cubicBezTo>
                    <a:pt x="26186" y="27153"/>
                    <a:pt x="25786" y="22950"/>
                    <a:pt x="25786" y="22950"/>
                  </a:cubicBezTo>
                  <a:lnTo>
                    <a:pt x="28454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5155525" y="4532700"/>
              <a:ext cx="71725" cy="548075"/>
            </a:xfrm>
            <a:custGeom>
              <a:avLst/>
              <a:gdLst/>
              <a:ahLst/>
              <a:cxnLst/>
              <a:rect l="l" t="t" r="r" b="b"/>
              <a:pathLst>
                <a:path w="2869" h="21923" extrusionOk="0">
                  <a:moveTo>
                    <a:pt x="2550" y="0"/>
                  </a:moveTo>
                  <a:cubicBezTo>
                    <a:pt x="2436" y="0"/>
                    <a:pt x="2335" y="91"/>
                    <a:pt x="2335" y="207"/>
                  </a:cubicBezTo>
                  <a:lnTo>
                    <a:pt x="0" y="21622"/>
                  </a:lnTo>
                  <a:cubicBezTo>
                    <a:pt x="0" y="21756"/>
                    <a:pt x="100" y="21889"/>
                    <a:pt x="234" y="21889"/>
                  </a:cubicBezTo>
                  <a:cubicBezTo>
                    <a:pt x="234" y="21889"/>
                    <a:pt x="267" y="21922"/>
                    <a:pt x="267" y="21922"/>
                  </a:cubicBezTo>
                  <a:cubicBezTo>
                    <a:pt x="401" y="21922"/>
                    <a:pt x="501" y="21822"/>
                    <a:pt x="534" y="21689"/>
                  </a:cubicBezTo>
                  <a:lnTo>
                    <a:pt x="2836" y="274"/>
                  </a:lnTo>
                  <a:cubicBezTo>
                    <a:pt x="2869" y="140"/>
                    <a:pt x="2769" y="7"/>
                    <a:pt x="2602" y="7"/>
                  </a:cubicBezTo>
                  <a:cubicBezTo>
                    <a:pt x="2585" y="2"/>
                    <a:pt x="2567" y="0"/>
                    <a:pt x="255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5062125" y="5064075"/>
              <a:ext cx="131775" cy="231025"/>
            </a:xfrm>
            <a:custGeom>
              <a:avLst/>
              <a:gdLst/>
              <a:ahLst/>
              <a:cxnLst/>
              <a:rect l="l" t="t" r="r" b="b"/>
              <a:pathLst>
                <a:path w="5271" h="9241" extrusionOk="0">
                  <a:moveTo>
                    <a:pt x="5271" y="0"/>
                  </a:moveTo>
                  <a:cubicBezTo>
                    <a:pt x="3936" y="100"/>
                    <a:pt x="2902" y="634"/>
                    <a:pt x="2102" y="1568"/>
                  </a:cubicBezTo>
                  <a:cubicBezTo>
                    <a:pt x="0" y="4136"/>
                    <a:pt x="734" y="8840"/>
                    <a:pt x="767" y="9040"/>
                  </a:cubicBezTo>
                  <a:cubicBezTo>
                    <a:pt x="801" y="9173"/>
                    <a:pt x="901" y="9240"/>
                    <a:pt x="1034" y="9240"/>
                  </a:cubicBezTo>
                  <a:lnTo>
                    <a:pt x="1068" y="9240"/>
                  </a:lnTo>
                  <a:cubicBezTo>
                    <a:pt x="1201" y="9240"/>
                    <a:pt x="1301" y="9107"/>
                    <a:pt x="1268" y="8973"/>
                  </a:cubicBezTo>
                  <a:cubicBezTo>
                    <a:pt x="1268" y="8907"/>
                    <a:pt x="534" y="4270"/>
                    <a:pt x="2502" y="1868"/>
                  </a:cubicBezTo>
                  <a:cubicBezTo>
                    <a:pt x="3169" y="1068"/>
                    <a:pt x="4103" y="601"/>
                    <a:pt x="5271" y="501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651000" y="5162475"/>
              <a:ext cx="58400" cy="132625"/>
            </a:xfrm>
            <a:custGeom>
              <a:avLst/>
              <a:gdLst/>
              <a:ahLst/>
              <a:cxnLst/>
              <a:rect l="l" t="t" r="r" b="b"/>
              <a:pathLst>
                <a:path w="2336" h="5305" extrusionOk="0">
                  <a:moveTo>
                    <a:pt x="534" y="0"/>
                  </a:moveTo>
                  <a:cubicBezTo>
                    <a:pt x="334" y="100"/>
                    <a:pt x="167" y="167"/>
                    <a:pt x="0" y="234"/>
                  </a:cubicBezTo>
                  <a:cubicBezTo>
                    <a:pt x="834" y="934"/>
                    <a:pt x="1835" y="2335"/>
                    <a:pt x="1835" y="5071"/>
                  </a:cubicBezTo>
                  <a:cubicBezTo>
                    <a:pt x="1835" y="5204"/>
                    <a:pt x="1935" y="5304"/>
                    <a:pt x="2102" y="5304"/>
                  </a:cubicBezTo>
                  <a:cubicBezTo>
                    <a:pt x="2235" y="5304"/>
                    <a:pt x="2335" y="5204"/>
                    <a:pt x="2335" y="5071"/>
                  </a:cubicBezTo>
                  <a:cubicBezTo>
                    <a:pt x="2335" y="2302"/>
                    <a:pt x="1401" y="801"/>
                    <a:pt x="5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549250" y="5265050"/>
              <a:ext cx="657175" cy="41725"/>
            </a:xfrm>
            <a:custGeom>
              <a:avLst/>
              <a:gdLst/>
              <a:ahLst/>
              <a:cxnLst/>
              <a:rect l="l" t="t" r="r" b="b"/>
              <a:pathLst>
                <a:path w="26287" h="1669" extrusionOk="0">
                  <a:moveTo>
                    <a:pt x="26253" y="0"/>
                  </a:moveTo>
                  <a:lnTo>
                    <a:pt x="134" y="267"/>
                  </a:lnTo>
                  <a:cubicBezTo>
                    <a:pt x="1" y="1101"/>
                    <a:pt x="167" y="1668"/>
                    <a:pt x="167" y="1668"/>
                  </a:cubicBezTo>
                  <a:lnTo>
                    <a:pt x="26286" y="1668"/>
                  </a:lnTo>
                  <a:cubicBezTo>
                    <a:pt x="26286" y="1234"/>
                    <a:pt x="26286" y="501"/>
                    <a:pt x="26253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4952050" y="4491150"/>
              <a:ext cx="325250" cy="86750"/>
            </a:xfrm>
            <a:custGeom>
              <a:avLst/>
              <a:gdLst/>
              <a:ahLst/>
              <a:cxnLst/>
              <a:rect l="l" t="t" r="r" b="b"/>
              <a:pathLst>
                <a:path w="13010" h="3470" extrusionOk="0">
                  <a:moveTo>
                    <a:pt x="13009" y="1"/>
                  </a:moveTo>
                  <a:lnTo>
                    <a:pt x="200" y="434"/>
                  </a:lnTo>
                  <a:lnTo>
                    <a:pt x="0" y="3470"/>
                  </a:lnTo>
                  <a:lnTo>
                    <a:pt x="0" y="3470"/>
                  </a:lnTo>
                  <a:lnTo>
                    <a:pt x="12476" y="3203"/>
                  </a:lnTo>
                  <a:lnTo>
                    <a:pt x="13009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927025" y="4665350"/>
              <a:ext cx="73400" cy="28475"/>
            </a:xfrm>
            <a:custGeom>
              <a:avLst/>
              <a:gdLst/>
              <a:ahLst/>
              <a:cxnLst/>
              <a:rect l="l" t="t" r="r" b="b"/>
              <a:pathLst>
                <a:path w="2936" h="1139" extrusionOk="0">
                  <a:moveTo>
                    <a:pt x="509" y="1"/>
                  </a:moveTo>
                  <a:cubicBezTo>
                    <a:pt x="263" y="1"/>
                    <a:pt x="34" y="191"/>
                    <a:pt x="34" y="438"/>
                  </a:cubicBezTo>
                  <a:cubicBezTo>
                    <a:pt x="0" y="705"/>
                    <a:pt x="201" y="938"/>
                    <a:pt x="467" y="972"/>
                  </a:cubicBezTo>
                  <a:lnTo>
                    <a:pt x="2402" y="1139"/>
                  </a:lnTo>
                  <a:lnTo>
                    <a:pt x="2502" y="1139"/>
                  </a:lnTo>
                  <a:cubicBezTo>
                    <a:pt x="2736" y="1105"/>
                    <a:pt x="2902" y="938"/>
                    <a:pt x="2936" y="705"/>
                  </a:cubicBezTo>
                  <a:cubicBezTo>
                    <a:pt x="2936" y="438"/>
                    <a:pt x="2736" y="171"/>
                    <a:pt x="2469" y="171"/>
                  </a:cubicBezTo>
                  <a:lnTo>
                    <a:pt x="567" y="4"/>
                  </a:lnTo>
                  <a:cubicBezTo>
                    <a:pt x="548" y="2"/>
                    <a:pt x="528" y="1"/>
                    <a:pt x="50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18675" y="4715400"/>
              <a:ext cx="73425" cy="28475"/>
            </a:xfrm>
            <a:custGeom>
              <a:avLst/>
              <a:gdLst/>
              <a:ahLst/>
              <a:cxnLst/>
              <a:rect l="l" t="t" r="r" b="b"/>
              <a:pathLst>
                <a:path w="2937" h="1139" extrusionOk="0">
                  <a:moveTo>
                    <a:pt x="509" y="0"/>
                  </a:moveTo>
                  <a:cubicBezTo>
                    <a:pt x="263" y="0"/>
                    <a:pt x="34" y="190"/>
                    <a:pt x="34" y="438"/>
                  </a:cubicBezTo>
                  <a:cubicBezTo>
                    <a:pt x="1" y="738"/>
                    <a:pt x="201" y="971"/>
                    <a:pt x="468" y="971"/>
                  </a:cubicBezTo>
                  <a:lnTo>
                    <a:pt x="2403" y="1138"/>
                  </a:lnTo>
                  <a:lnTo>
                    <a:pt x="2503" y="1138"/>
                  </a:lnTo>
                  <a:cubicBezTo>
                    <a:pt x="2736" y="1105"/>
                    <a:pt x="2903" y="938"/>
                    <a:pt x="2936" y="704"/>
                  </a:cubicBezTo>
                  <a:cubicBezTo>
                    <a:pt x="2936" y="438"/>
                    <a:pt x="2736" y="204"/>
                    <a:pt x="2469" y="171"/>
                  </a:cubicBezTo>
                  <a:lnTo>
                    <a:pt x="568" y="4"/>
                  </a:lnTo>
                  <a:cubicBezTo>
                    <a:pt x="548" y="1"/>
                    <a:pt x="529" y="0"/>
                    <a:pt x="50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4914525" y="4767100"/>
              <a:ext cx="74225" cy="28475"/>
            </a:xfrm>
            <a:custGeom>
              <a:avLst/>
              <a:gdLst/>
              <a:ahLst/>
              <a:cxnLst/>
              <a:rect l="l" t="t" r="r" b="b"/>
              <a:pathLst>
                <a:path w="2969" h="1139" extrusionOk="0">
                  <a:moveTo>
                    <a:pt x="509" y="0"/>
                  </a:moveTo>
                  <a:cubicBezTo>
                    <a:pt x="267" y="0"/>
                    <a:pt x="64" y="190"/>
                    <a:pt x="33" y="438"/>
                  </a:cubicBezTo>
                  <a:cubicBezTo>
                    <a:pt x="0" y="705"/>
                    <a:pt x="200" y="938"/>
                    <a:pt x="500" y="971"/>
                  </a:cubicBezTo>
                  <a:lnTo>
                    <a:pt x="2402" y="1138"/>
                  </a:lnTo>
                  <a:lnTo>
                    <a:pt x="2535" y="1138"/>
                  </a:lnTo>
                  <a:cubicBezTo>
                    <a:pt x="2735" y="1105"/>
                    <a:pt x="2902" y="938"/>
                    <a:pt x="2935" y="705"/>
                  </a:cubicBezTo>
                  <a:cubicBezTo>
                    <a:pt x="2969" y="438"/>
                    <a:pt x="2769" y="171"/>
                    <a:pt x="2502" y="171"/>
                  </a:cubicBezTo>
                  <a:lnTo>
                    <a:pt x="567" y="4"/>
                  </a:lnTo>
                  <a:cubicBezTo>
                    <a:pt x="548" y="2"/>
                    <a:pt x="528" y="0"/>
                    <a:pt x="50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4908675" y="4816300"/>
              <a:ext cx="73400" cy="29300"/>
            </a:xfrm>
            <a:custGeom>
              <a:avLst/>
              <a:gdLst/>
              <a:ahLst/>
              <a:cxnLst/>
              <a:rect l="l" t="t" r="r" b="b"/>
              <a:pathLst>
                <a:path w="2936" h="1172" extrusionOk="0">
                  <a:moveTo>
                    <a:pt x="483" y="1"/>
                  </a:moveTo>
                  <a:cubicBezTo>
                    <a:pt x="238" y="1"/>
                    <a:pt x="32" y="221"/>
                    <a:pt x="1" y="471"/>
                  </a:cubicBezTo>
                  <a:cubicBezTo>
                    <a:pt x="1" y="738"/>
                    <a:pt x="201" y="971"/>
                    <a:pt x="468" y="1005"/>
                  </a:cubicBezTo>
                  <a:lnTo>
                    <a:pt x="2369" y="1172"/>
                  </a:lnTo>
                  <a:cubicBezTo>
                    <a:pt x="2436" y="1172"/>
                    <a:pt x="2469" y="1172"/>
                    <a:pt x="2502" y="1138"/>
                  </a:cubicBezTo>
                  <a:cubicBezTo>
                    <a:pt x="2702" y="1105"/>
                    <a:pt x="2903" y="938"/>
                    <a:pt x="2903" y="705"/>
                  </a:cubicBezTo>
                  <a:cubicBezTo>
                    <a:pt x="2936" y="438"/>
                    <a:pt x="2736" y="204"/>
                    <a:pt x="2469" y="171"/>
                  </a:cubicBezTo>
                  <a:lnTo>
                    <a:pt x="534" y="4"/>
                  </a:lnTo>
                  <a:cubicBezTo>
                    <a:pt x="517" y="2"/>
                    <a:pt x="500" y="1"/>
                    <a:pt x="48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4905350" y="4871350"/>
              <a:ext cx="73400" cy="28450"/>
            </a:xfrm>
            <a:custGeom>
              <a:avLst/>
              <a:gdLst/>
              <a:ahLst/>
              <a:cxnLst/>
              <a:rect l="l" t="t" r="r" b="b"/>
              <a:pathLst>
                <a:path w="2936" h="1138" extrusionOk="0">
                  <a:moveTo>
                    <a:pt x="502" y="0"/>
                  </a:moveTo>
                  <a:cubicBezTo>
                    <a:pt x="234" y="0"/>
                    <a:pt x="33" y="190"/>
                    <a:pt x="33" y="437"/>
                  </a:cubicBezTo>
                  <a:cubicBezTo>
                    <a:pt x="0" y="704"/>
                    <a:pt x="200" y="938"/>
                    <a:pt x="467" y="971"/>
                  </a:cubicBezTo>
                  <a:lnTo>
                    <a:pt x="2368" y="1138"/>
                  </a:lnTo>
                  <a:lnTo>
                    <a:pt x="2502" y="1138"/>
                  </a:lnTo>
                  <a:cubicBezTo>
                    <a:pt x="2735" y="1104"/>
                    <a:pt x="2902" y="938"/>
                    <a:pt x="2902" y="704"/>
                  </a:cubicBezTo>
                  <a:cubicBezTo>
                    <a:pt x="2936" y="437"/>
                    <a:pt x="2735" y="170"/>
                    <a:pt x="2469" y="170"/>
                  </a:cubicBezTo>
                  <a:lnTo>
                    <a:pt x="567" y="4"/>
                  </a:lnTo>
                  <a:cubicBezTo>
                    <a:pt x="545" y="1"/>
                    <a:pt x="524" y="0"/>
                    <a:pt x="50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4901175" y="4920625"/>
              <a:ext cx="74250" cy="29225"/>
            </a:xfrm>
            <a:custGeom>
              <a:avLst/>
              <a:gdLst/>
              <a:ahLst/>
              <a:cxnLst/>
              <a:rect l="l" t="t" r="r" b="b"/>
              <a:pathLst>
                <a:path w="2970" h="1169" extrusionOk="0">
                  <a:moveTo>
                    <a:pt x="567" y="1"/>
                  </a:moveTo>
                  <a:cubicBezTo>
                    <a:pt x="301" y="1"/>
                    <a:pt x="67" y="201"/>
                    <a:pt x="34" y="468"/>
                  </a:cubicBezTo>
                  <a:cubicBezTo>
                    <a:pt x="0" y="735"/>
                    <a:pt x="200" y="968"/>
                    <a:pt x="467" y="1001"/>
                  </a:cubicBezTo>
                  <a:lnTo>
                    <a:pt x="2402" y="1168"/>
                  </a:lnTo>
                  <a:lnTo>
                    <a:pt x="2535" y="1168"/>
                  </a:lnTo>
                  <a:cubicBezTo>
                    <a:pt x="2736" y="1135"/>
                    <a:pt x="2902" y="935"/>
                    <a:pt x="2936" y="701"/>
                  </a:cubicBezTo>
                  <a:cubicBezTo>
                    <a:pt x="2969" y="434"/>
                    <a:pt x="2769" y="201"/>
                    <a:pt x="2502" y="168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4895325" y="4973900"/>
              <a:ext cx="73425" cy="28475"/>
            </a:xfrm>
            <a:custGeom>
              <a:avLst/>
              <a:gdLst/>
              <a:ahLst/>
              <a:cxnLst/>
              <a:rect l="l" t="t" r="r" b="b"/>
              <a:pathLst>
                <a:path w="2937" h="1139" extrusionOk="0">
                  <a:moveTo>
                    <a:pt x="509" y="1"/>
                  </a:moveTo>
                  <a:cubicBezTo>
                    <a:pt x="263" y="1"/>
                    <a:pt x="34" y="191"/>
                    <a:pt x="34" y="438"/>
                  </a:cubicBezTo>
                  <a:cubicBezTo>
                    <a:pt x="1" y="705"/>
                    <a:pt x="201" y="972"/>
                    <a:pt x="468" y="972"/>
                  </a:cubicBezTo>
                  <a:lnTo>
                    <a:pt x="2403" y="1139"/>
                  </a:lnTo>
                  <a:lnTo>
                    <a:pt x="2503" y="1139"/>
                  </a:lnTo>
                  <a:cubicBezTo>
                    <a:pt x="2736" y="1105"/>
                    <a:pt x="2903" y="939"/>
                    <a:pt x="2936" y="705"/>
                  </a:cubicBezTo>
                  <a:cubicBezTo>
                    <a:pt x="2936" y="438"/>
                    <a:pt x="2736" y="205"/>
                    <a:pt x="2469" y="171"/>
                  </a:cubicBezTo>
                  <a:lnTo>
                    <a:pt x="568" y="5"/>
                  </a:lnTo>
                  <a:cubicBezTo>
                    <a:pt x="548" y="2"/>
                    <a:pt x="529" y="1"/>
                    <a:pt x="50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623350" y="2516400"/>
              <a:ext cx="519575" cy="2066525"/>
            </a:xfrm>
            <a:custGeom>
              <a:avLst/>
              <a:gdLst/>
              <a:ahLst/>
              <a:cxnLst/>
              <a:rect l="l" t="t" r="r" b="b"/>
              <a:pathLst>
                <a:path w="20783" h="82661" extrusionOk="0">
                  <a:moveTo>
                    <a:pt x="16846" y="1"/>
                  </a:moveTo>
                  <a:lnTo>
                    <a:pt x="1" y="9041"/>
                  </a:lnTo>
                  <a:cubicBezTo>
                    <a:pt x="234" y="16846"/>
                    <a:pt x="3570" y="47001"/>
                    <a:pt x="3570" y="47001"/>
                  </a:cubicBezTo>
                  <a:cubicBezTo>
                    <a:pt x="3570" y="47001"/>
                    <a:pt x="835" y="52839"/>
                    <a:pt x="3403" y="68150"/>
                  </a:cubicBezTo>
                  <a:cubicBezTo>
                    <a:pt x="4170" y="72820"/>
                    <a:pt x="4971" y="77590"/>
                    <a:pt x="5638" y="82660"/>
                  </a:cubicBezTo>
                  <a:lnTo>
                    <a:pt x="15712" y="82660"/>
                  </a:lnTo>
                  <a:lnTo>
                    <a:pt x="16546" y="48536"/>
                  </a:lnTo>
                  <a:cubicBezTo>
                    <a:pt x="16579" y="47602"/>
                    <a:pt x="16613" y="46701"/>
                    <a:pt x="16646" y="45800"/>
                  </a:cubicBezTo>
                  <a:cubicBezTo>
                    <a:pt x="16646" y="45534"/>
                    <a:pt x="16646" y="45267"/>
                    <a:pt x="16679" y="45000"/>
                  </a:cubicBezTo>
                  <a:cubicBezTo>
                    <a:pt x="20782" y="13544"/>
                    <a:pt x="16846" y="1"/>
                    <a:pt x="1684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644200" y="2764800"/>
              <a:ext cx="170150" cy="1818125"/>
            </a:xfrm>
            <a:custGeom>
              <a:avLst/>
              <a:gdLst/>
              <a:ahLst/>
              <a:cxnLst/>
              <a:rect l="l" t="t" r="r" b="b"/>
              <a:pathLst>
                <a:path w="6806" h="72725" extrusionOk="0">
                  <a:moveTo>
                    <a:pt x="428" y="0"/>
                  </a:moveTo>
                  <a:cubicBezTo>
                    <a:pt x="408" y="0"/>
                    <a:pt x="388" y="2"/>
                    <a:pt x="367" y="5"/>
                  </a:cubicBezTo>
                  <a:cubicBezTo>
                    <a:pt x="167" y="5"/>
                    <a:pt x="1" y="205"/>
                    <a:pt x="34" y="406"/>
                  </a:cubicBezTo>
                  <a:lnTo>
                    <a:pt x="4404" y="36365"/>
                  </a:lnTo>
                  <a:cubicBezTo>
                    <a:pt x="4204" y="37165"/>
                    <a:pt x="2269" y="45204"/>
                    <a:pt x="3203" y="51509"/>
                  </a:cubicBezTo>
                  <a:cubicBezTo>
                    <a:pt x="3470" y="53377"/>
                    <a:pt x="4771" y="62283"/>
                    <a:pt x="6138" y="72724"/>
                  </a:cubicBezTo>
                  <a:lnTo>
                    <a:pt x="6805" y="72724"/>
                  </a:lnTo>
                  <a:cubicBezTo>
                    <a:pt x="5471" y="62250"/>
                    <a:pt x="4204" y="53277"/>
                    <a:pt x="3903" y="51409"/>
                  </a:cubicBezTo>
                  <a:cubicBezTo>
                    <a:pt x="2936" y="44938"/>
                    <a:pt x="5104" y="36565"/>
                    <a:pt x="5104" y="36465"/>
                  </a:cubicBezTo>
                  <a:cubicBezTo>
                    <a:pt x="5138" y="36431"/>
                    <a:pt x="5138" y="36398"/>
                    <a:pt x="5104" y="36331"/>
                  </a:cubicBezTo>
                  <a:lnTo>
                    <a:pt x="768" y="306"/>
                  </a:lnTo>
                  <a:cubicBezTo>
                    <a:pt x="738" y="126"/>
                    <a:pt x="601" y="0"/>
                    <a:pt x="42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792650" y="4846400"/>
              <a:ext cx="214325" cy="15875"/>
            </a:xfrm>
            <a:custGeom>
              <a:avLst/>
              <a:gdLst/>
              <a:ahLst/>
              <a:cxnLst/>
              <a:rect l="l" t="t" r="r" b="b"/>
              <a:pathLst>
                <a:path w="8573" h="635" extrusionOk="0">
                  <a:moveTo>
                    <a:pt x="267" y="1"/>
                  </a:moveTo>
                  <a:cubicBezTo>
                    <a:pt x="134" y="1"/>
                    <a:pt x="0" y="168"/>
                    <a:pt x="0" y="335"/>
                  </a:cubicBezTo>
                  <a:cubicBezTo>
                    <a:pt x="0" y="501"/>
                    <a:pt x="134" y="635"/>
                    <a:pt x="267" y="635"/>
                  </a:cubicBezTo>
                  <a:lnTo>
                    <a:pt x="8306" y="635"/>
                  </a:lnTo>
                  <a:cubicBezTo>
                    <a:pt x="8473" y="635"/>
                    <a:pt x="8573" y="501"/>
                    <a:pt x="8573" y="335"/>
                  </a:cubicBezTo>
                  <a:cubicBezTo>
                    <a:pt x="8573" y="168"/>
                    <a:pt x="8473" y="1"/>
                    <a:pt x="830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889375" y="3641375"/>
              <a:ext cx="150975" cy="33400"/>
            </a:xfrm>
            <a:custGeom>
              <a:avLst/>
              <a:gdLst/>
              <a:ahLst/>
              <a:cxnLst/>
              <a:rect l="l" t="t" r="r" b="b"/>
              <a:pathLst>
                <a:path w="6039" h="1336" extrusionOk="0">
                  <a:moveTo>
                    <a:pt x="6038" y="1"/>
                  </a:moveTo>
                  <a:lnTo>
                    <a:pt x="6038" y="1"/>
                  </a:lnTo>
                  <a:cubicBezTo>
                    <a:pt x="5066" y="303"/>
                    <a:pt x="3869" y="550"/>
                    <a:pt x="2602" y="550"/>
                  </a:cubicBezTo>
                  <a:cubicBezTo>
                    <a:pt x="1914" y="550"/>
                    <a:pt x="1206" y="477"/>
                    <a:pt x="501" y="301"/>
                  </a:cubicBezTo>
                  <a:cubicBezTo>
                    <a:pt x="476" y="297"/>
                    <a:pt x="451" y="295"/>
                    <a:pt x="426" y="295"/>
                  </a:cubicBezTo>
                  <a:cubicBezTo>
                    <a:pt x="253" y="295"/>
                    <a:pt x="92" y="397"/>
                    <a:pt x="34" y="601"/>
                  </a:cubicBezTo>
                  <a:cubicBezTo>
                    <a:pt x="1" y="801"/>
                    <a:pt x="101" y="1002"/>
                    <a:pt x="334" y="1035"/>
                  </a:cubicBezTo>
                  <a:cubicBezTo>
                    <a:pt x="1101" y="1235"/>
                    <a:pt x="1869" y="1335"/>
                    <a:pt x="2602" y="1335"/>
                  </a:cubicBezTo>
                  <a:cubicBezTo>
                    <a:pt x="3837" y="1335"/>
                    <a:pt x="5004" y="1102"/>
                    <a:pt x="6005" y="801"/>
                  </a:cubicBezTo>
                  <a:cubicBezTo>
                    <a:pt x="6005" y="535"/>
                    <a:pt x="6005" y="268"/>
                    <a:pt x="603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794300" y="4985675"/>
              <a:ext cx="366950" cy="319425"/>
            </a:xfrm>
            <a:custGeom>
              <a:avLst/>
              <a:gdLst/>
              <a:ahLst/>
              <a:cxnLst/>
              <a:rect l="l" t="t" r="r" b="b"/>
              <a:pathLst>
                <a:path w="14678" h="12777" extrusionOk="0">
                  <a:moveTo>
                    <a:pt x="5672" y="1"/>
                  </a:moveTo>
                  <a:cubicBezTo>
                    <a:pt x="2202" y="1"/>
                    <a:pt x="1902" y="1668"/>
                    <a:pt x="1535" y="2569"/>
                  </a:cubicBezTo>
                  <a:cubicBezTo>
                    <a:pt x="1402" y="2936"/>
                    <a:pt x="1202" y="3703"/>
                    <a:pt x="968" y="4604"/>
                  </a:cubicBezTo>
                  <a:cubicBezTo>
                    <a:pt x="901" y="4971"/>
                    <a:pt x="801" y="5371"/>
                    <a:pt x="701" y="5771"/>
                  </a:cubicBezTo>
                  <a:cubicBezTo>
                    <a:pt x="501" y="6772"/>
                    <a:pt x="301" y="7806"/>
                    <a:pt x="168" y="8640"/>
                  </a:cubicBezTo>
                  <a:cubicBezTo>
                    <a:pt x="34" y="9541"/>
                    <a:pt x="1" y="10475"/>
                    <a:pt x="1" y="11209"/>
                  </a:cubicBezTo>
                  <a:cubicBezTo>
                    <a:pt x="1" y="11242"/>
                    <a:pt x="1" y="11309"/>
                    <a:pt x="1" y="11375"/>
                  </a:cubicBezTo>
                  <a:cubicBezTo>
                    <a:pt x="1" y="11642"/>
                    <a:pt x="34" y="11876"/>
                    <a:pt x="34" y="12043"/>
                  </a:cubicBezTo>
                  <a:cubicBezTo>
                    <a:pt x="68" y="12510"/>
                    <a:pt x="101" y="12776"/>
                    <a:pt x="101" y="12776"/>
                  </a:cubicBezTo>
                  <a:lnTo>
                    <a:pt x="14611" y="12776"/>
                  </a:lnTo>
                  <a:cubicBezTo>
                    <a:pt x="14611" y="12776"/>
                    <a:pt x="14678" y="12209"/>
                    <a:pt x="14611" y="11375"/>
                  </a:cubicBezTo>
                  <a:cubicBezTo>
                    <a:pt x="14511" y="9874"/>
                    <a:pt x="14044" y="7539"/>
                    <a:pt x="12043" y="6005"/>
                  </a:cubicBezTo>
                  <a:cubicBezTo>
                    <a:pt x="9274" y="3870"/>
                    <a:pt x="10342" y="4304"/>
                    <a:pt x="9775" y="3336"/>
                  </a:cubicBezTo>
                  <a:cubicBezTo>
                    <a:pt x="9708" y="3236"/>
                    <a:pt x="9241" y="1602"/>
                    <a:pt x="9174" y="1502"/>
                  </a:cubicBezTo>
                  <a:cubicBezTo>
                    <a:pt x="8707" y="468"/>
                    <a:pt x="8273" y="1"/>
                    <a:pt x="5672" y="1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874375" y="5158300"/>
              <a:ext cx="283550" cy="132625"/>
            </a:xfrm>
            <a:custGeom>
              <a:avLst/>
              <a:gdLst/>
              <a:ahLst/>
              <a:cxnLst/>
              <a:rect l="l" t="t" r="r" b="b"/>
              <a:pathLst>
                <a:path w="11342" h="5305" extrusionOk="0">
                  <a:moveTo>
                    <a:pt x="5704" y="1"/>
                  </a:moveTo>
                  <a:cubicBezTo>
                    <a:pt x="1101" y="1"/>
                    <a:pt x="34" y="4937"/>
                    <a:pt x="34" y="4971"/>
                  </a:cubicBezTo>
                  <a:cubicBezTo>
                    <a:pt x="0" y="5138"/>
                    <a:pt x="67" y="5271"/>
                    <a:pt x="234" y="5304"/>
                  </a:cubicBezTo>
                  <a:lnTo>
                    <a:pt x="267" y="5304"/>
                  </a:lnTo>
                  <a:cubicBezTo>
                    <a:pt x="400" y="5304"/>
                    <a:pt x="501" y="5204"/>
                    <a:pt x="534" y="5104"/>
                  </a:cubicBezTo>
                  <a:cubicBezTo>
                    <a:pt x="567" y="4904"/>
                    <a:pt x="1501" y="534"/>
                    <a:pt x="5704" y="534"/>
                  </a:cubicBezTo>
                  <a:cubicBezTo>
                    <a:pt x="9874" y="534"/>
                    <a:pt x="10775" y="4704"/>
                    <a:pt x="10808" y="4871"/>
                  </a:cubicBezTo>
                  <a:cubicBezTo>
                    <a:pt x="10837" y="4987"/>
                    <a:pt x="10941" y="5077"/>
                    <a:pt x="11056" y="5077"/>
                  </a:cubicBezTo>
                  <a:cubicBezTo>
                    <a:pt x="11073" y="5077"/>
                    <a:pt x="11091" y="5075"/>
                    <a:pt x="11108" y="5071"/>
                  </a:cubicBezTo>
                  <a:cubicBezTo>
                    <a:pt x="11275" y="5037"/>
                    <a:pt x="11342" y="4904"/>
                    <a:pt x="11308" y="4771"/>
                  </a:cubicBezTo>
                  <a:cubicBezTo>
                    <a:pt x="11308" y="4704"/>
                    <a:pt x="10308" y="1"/>
                    <a:pt x="57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717575" y="4464475"/>
              <a:ext cx="326925" cy="621300"/>
            </a:xfrm>
            <a:custGeom>
              <a:avLst/>
              <a:gdLst/>
              <a:ahLst/>
              <a:cxnLst/>
              <a:rect l="l" t="t" r="r" b="b"/>
              <a:pathLst>
                <a:path w="13077" h="24852" extrusionOk="0">
                  <a:moveTo>
                    <a:pt x="12810" y="0"/>
                  </a:moveTo>
                  <a:lnTo>
                    <a:pt x="1" y="334"/>
                  </a:lnTo>
                  <a:lnTo>
                    <a:pt x="568" y="3236"/>
                  </a:lnTo>
                  <a:lnTo>
                    <a:pt x="4437" y="23917"/>
                  </a:lnTo>
                  <a:lnTo>
                    <a:pt x="13077" y="24851"/>
                  </a:lnTo>
                  <a:lnTo>
                    <a:pt x="12844" y="286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735925" y="4491150"/>
              <a:ext cx="120950" cy="572950"/>
            </a:xfrm>
            <a:custGeom>
              <a:avLst/>
              <a:gdLst/>
              <a:ahLst/>
              <a:cxnLst/>
              <a:rect l="l" t="t" r="r" b="b"/>
              <a:pathLst>
                <a:path w="4838" h="22918" extrusionOk="0">
                  <a:moveTo>
                    <a:pt x="234" y="1"/>
                  </a:moveTo>
                  <a:cubicBezTo>
                    <a:pt x="101" y="34"/>
                    <a:pt x="1" y="168"/>
                    <a:pt x="34" y="301"/>
                  </a:cubicBezTo>
                  <a:lnTo>
                    <a:pt x="4304" y="22684"/>
                  </a:lnTo>
                  <a:cubicBezTo>
                    <a:pt x="4337" y="22817"/>
                    <a:pt x="4437" y="22917"/>
                    <a:pt x="4537" y="22917"/>
                  </a:cubicBezTo>
                  <a:lnTo>
                    <a:pt x="4604" y="22917"/>
                  </a:lnTo>
                  <a:cubicBezTo>
                    <a:pt x="4738" y="22884"/>
                    <a:pt x="4838" y="22750"/>
                    <a:pt x="4804" y="22584"/>
                  </a:cubicBezTo>
                  <a:lnTo>
                    <a:pt x="535" y="201"/>
                  </a:lnTo>
                  <a:cubicBezTo>
                    <a:pt x="535" y="67"/>
                    <a:pt x="401" y="1"/>
                    <a:pt x="2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696750" y="4463625"/>
              <a:ext cx="358600" cy="82600"/>
            </a:xfrm>
            <a:custGeom>
              <a:avLst/>
              <a:gdLst/>
              <a:ahLst/>
              <a:cxnLst/>
              <a:rect l="l" t="t" r="r" b="b"/>
              <a:pathLst>
                <a:path w="14344" h="3304" extrusionOk="0">
                  <a:moveTo>
                    <a:pt x="14344" y="1"/>
                  </a:moveTo>
                  <a:lnTo>
                    <a:pt x="13643" y="34"/>
                  </a:lnTo>
                  <a:lnTo>
                    <a:pt x="834" y="368"/>
                  </a:lnTo>
                  <a:lnTo>
                    <a:pt x="0" y="401"/>
                  </a:lnTo>
                  <a:lnTo>
                    <a:pt x="200" y="3303"/>
                  </a:lnTo>
                  <a:lnTo>
                    <a:pt x="1401" y="3270"/>
                  </a:lnTo>
                  <a:lnTo>
                    <a:pt x="13677" y="2903"/>
                  </a:lnTo>
                  <a:lnTo>
                    <a:pt x="14344" y="2903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5853525" y="459125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81" y="1"/>
                  </a:moveTo>
                  <a:cubicBezTo>
                    <a:pt x="1643" y="1"/>
                    <a:pt x="1025" y="51"/>
                    <a:pt x="367" y="200"/>
                  </a:cubicBezTo>
                  <a:cubicBezTo>
                    <a:pt x="134" y="267"/>
                    <a:pt x="0" y="467"/>
                    <a:pt x="67" y="700"/>
                  </a:cubicBezTo>
                  <a:cubicBezTo>
                    <a:pt x="100" y="867"/>
                    <a:pt x="267" y="1000"/>
                    <a:pt x="434" y="1034"/>
                  </a:cubicBezTo>
                  <a:cubicBezTo>
                    <a:pt x="467" y="1034"/>
                    <a:pt x="501" y="1000"/>
                    <a:pt x="567" y="1000"/>
                  </a:cubicBezTo>
                  <a:cubicBezTo>
                    <a:pt x="1149" y="863"/>
                    <a:pt x="1697" y="816"/>
                    <a:pt x="2175" y="816"/>
                  </a:cubicBezTo>
                  <a:cubicBezTo>
                    <a:pt x="3203" y="816"/>
                    <a:pt x="3903" y="1034"/>
                    <a:pt x="3903" y="1034"/>
                  </a:cubicBezTo>
                  <a:cubicBezTo>
                    <a:pt x="3944" y="1046"/>
                    <a:pt x="3986" y="1051"/>
                    <a:pt x="4026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3" y="533"/>
                    <a:pt x="4370" y="300"/>
                    <a:pt x="4170" y="233"/>
                  </a:cubicBezTo>
                  <a:cubicBezTo>
                    <a:pt x="4124" y="233"/>
                    <a:pt x="3335" y="1"/>
                    <a:pt x="218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5861850" y="4639625"/>
              <a:ext cx="112600" cy="26275"/>
            </a:xfrm>
            <a:custGeom>
              <a:avLst/>
              <a:gdLst/>
              <a:ahLst/>
              <a:cxnLst/>
              <a:rect l="l" t="t" r="r" b="b"/>
              <a:pathLst>
                <a:path w="4504" h="1051" extrusionOk="0">
                  <a:moveTo>
                    <a:pt x="2174" y="0"/>
                  </a:moveTo>
                  <a:cubicBezTo>
                    <a:pt x="1640" y="0"/>
                    <a:pt x="1026" y="51"/>
                    <a:pt x="368" y="200"/>
                  </a:cubicBezTo>
                  <a:cubicBezTo>
                    <a:pt x="134" y="266"/>
                    <a:pt x="1" y="466"/>
                    <a:pt x="34" y="700"/>
                  </a:cubicBezTo>
                  <a:cubicBezTo>
                    <a:pt x="101" y="867"/>
                    <a:pt x="268" y="1000"/>
                    <a:pt x="434" y="1000"/>
                  </a:cubicBezTo>
                  <a:cubicBezTo>
                    <a:pt x="446" y="1011"/>
                    <a:pt x="457" y="1015"/>
                    <a:pt x="468" y="1015"/>
                  </a:cubicBezTo>
                  <a:cubicBezTo>
                    <a:pt x="490" y="1015"/>
                    <a:pt x="512" y="1000"/>
                    <a:pt x="535" y="1000"/>
                  </a:cubicBezTo>
                  <a:cubicBezTo>
                    <a:pt x="1127" y="863"/>
                    <a:pt x="1682" y="816"/>
                    <a:pt x="2165" y="816"/>
                  </a:cubicBezTo>
                  <a:cubicBezTo>
                    <a:pt x="3203" y="816"/>
                    <a:pt x="3904" y="1033"/>
                    <a:pt x="3904" y="1033"/>
                  </a:cubicBezTo>
                  <a:cubicBezTo>
                    <a:pt x="3945" y="1045"/>
                    <a:pt x="3986" y="1051"/>
                    <a:pt x="4027" y="1051"/>
                  </a:cubicBezTo>
                  <a:cubicBezTo>
                    <a:pt x="4215" y="1051"/>
                    <a:pt x="4382" y="931"/>
                    <a:pt x="4437" y="767"/>
                  </a:cubicBezTo>
                  <a:cubicBezTo>
                    <a:pt x="4504" y="533"/>
                    <a:pt x="4371" y="300"/>
                    <a:pt x="4137" y="233"/>
                  </a:cubicBezTo>
                  <a:cubicBezTo>
                    <a:pt x="4092" y="233"/>
                    <a:pt x="3317" y="0"/>
                    <a:pt x="217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5865200" y="469215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81" y="1"/>
                  </a:moveTo>
                  <a:cubicBezTo>
                    <a:pt x="1643" y="1"/>
                    <a:pt x="1025" y="51"/>
                    <a:pt x="367" y="200"/>
                  </a:cubicBezTo>
                  <a:cubicBezTo>
                    <a:pt x="167" y="233"/>
                    <a:pt x="0" y="467"/>
                    <a:pt x="67" y="700"/>
                  </a:cubicBezTo>
                  <a:cubicBezTo>
                    <a:pt x="100" y="867"/>
                    <a:pt x="267" y="1001"/>
                    <a:pt x="467" y="1001"/>
                  </a:cubicBezTo>
                  <a:lnTo>
                    <a:pt x="567" y="1001"/>
                  </a:lnTo>
                  <a:cubicBezTo>
                    <a:pt x="1149" y="863"/>
                    <a:pt x="1697" y="816"/>
                    <a:pt x="2176" y="816"/>
                  </a:cubicBezTo>
                  <a:cubicBezTo>
                    <a:pt x="3206" y="816"/>
                    <a:pt x="3914" y="1034"/>
                    <a:pt x="3936" y="1034"/>
                  </a:cubicBezTo>
                  <a:cubicBezTo>
                    <a:pt x="3972" y="1046"/>
                    <a:pt x="4008" y="1051"/>
                    <a:pt x="4045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3" y="534"/>
                    <a:pt x="4370" y="300"/>
                    <a:pt x="4170" y="233"/>
                  </a:cubicBezTo>
                  <a:cubicBezTo>
                    <a:pt x="4124" y="233"/>
                    <a:pt x="3335" y="1"/>
                    <a:pt x="218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5872700" y="4744975"/>
              <a:ext cx="111775" cy="26825"/>
            </a:xfrm>
            <a:custGeom>
              <a:avLst/>
              <a:gdLst/>
              <a:ahLst/>
              <a:cxnLst/>
              <a:rect l="l" t="t" r="r" b="b"/>
              <a:pathLst>
                <a:path w="4471" h="1073" extrusionOk="0">
                  <a:moveTo>
                    <a:pt x="2221" y="1"/>
                  </a:moveTo>
                  <a:cubicBezTo>
                    <a:pt x="1669" y="1"/>
                    <a:pt x="1027" y="57"/>
                    <a:pt x="334" y="222"/>
                  </a:cubicBezTo>
                  <a:cubicBezTo>
                    <a:pt x="134" y="255"/>
                    <a:pt x="0" y="489"/>
                    <a:pt x="34" y="689"/>
                  </a:cubicBezTo>
                  <a:cubicBezTo>
                    <a:pt x="67" y="889"/>
                    <a:pt x="234" y="1022"/>
                    <a:pt x="434" y="1022"/>
                  </a:cubicBezTo>
                  <a:lnTo>
                    <a:pt x="534" y="1022"/>
                  </a:lnTo>
                  <a:cubicBezTo>
                    <a:pt x="1149" y="880"/>
                    <a:pt x="1721" y="831"/>
                    <a:pt x="2212" y="831"/>
                  </a:cubicBezTo>
                  <a:cubicBezTo>
                    <a:pt x="3213" y="831"/>
                    <a:pt x="3881" y="1033"/>
                    <a:pt x="3903" y="1056"/>
                  </a:cubicBezTo>
                  <a:cubicBezTo>
                    <a:pt x="3938" y="1067"/>
                    <a:pt x="3974" y="1073"/>
                    <a:pt x="4010" y="1073"/>
                  </a:cubicBezTo>
                  <a:cubicBezTo>
                    <a:pt x="4180" y="1073"/>
                    <a:pt x="4348" y="948"/>
                    <a:pt x="4404" y="756"/>
                  </a:cubicBezTo>
                  <a:cubicBezTo>
                    <a:pt x="4470" y="555"/>
                    <a:pt x="4370" y="322"/>
                    <a:pt x="4137" y="255"/>
                  </a:cubicBezTo>
                  <a:cubicBezTo>
                    <a:pt x="4092" y="233"/>
                    <a:pt x="3343" y="1"/>
                    <a:pt x="222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5880200" y="4793350"/>
              <a:ext cx="112600" cy="26825"/>
            </a:xfrm>
            <a:custGeom>
              <a:avLst/>
              <a:gdLst/>
              <a:ahLst/>
              <a:cxnLst/>
              <a:rect l="l" t="t" r="r" b="b"/>
              <a:pathLst>
                <a:path w="4504" h="1073" extrusionOk="0">
                  <a:moveTo>
                    <a:pt x="2240" y="0"/>
                  </a:moveTo>
                  <a:cubicBezTo>
                    <a:pt x="1688" y="0"/>
                    <a:pt x="1049" y="57"/>
                    <a:pt x="368" y="222"/>
                  </a:cubicBezTo>
                  <a:cubicBezTo>
                    <a:pt x="134" y="255"/>
                    <a:pt x="1" y="488"/>
                    <a:pt x="67" y="689"/>
                  </a:cubicBezTo>
                  <a:cubicBezTo>
                    <a:pt x="101" y="889"/>
                    <a:pt x="268" y="1022"/>
                    <a:pt x="468" y="1022"/>
                  </a:cubicBezTo>
                  <a:lnTo>
                    <a:pt x="568" y="1022"/>
                  </a:lnTo>
                  <a:cubicBezTo>
                    <a:pt x="1172" y="879"/>
                    <a:pt x="1739" y="831"/>
                    <a:pt x="2231" y="831"/>
                  </a:cubicBezTo>
                  <a:cubicBezTo>
                    <a:pt x="3232" y="831"/>
                    <a:pt x="3914" y="1033"/>
                    <a:pt x="3937" y="1056"/>
                  </a:cubicBezTo>
                  <a:cubicBezTo>
                    <a:pt x="3972" y="1067"/>
                    <a:pt x="4008" y="1073"/>
                    <a:pt x="4043" y="1073"/>
                  </a:cubicBezTo>
                  <a:cubicBezTo>
                    <a:pt x="4213" y="1073"/>
                    <a:pt x="4382" y="948"/>
                    <a:pt x="4437" y="755"/>
                  </a:cubicBezTo>
                  <a:cubicBezTo>
                    <a:pt x="4504" y="555"/>
                    <a:pt x="4370" y="322"/>
                    <a:pt x="4170" y="255"/>
                  </a:cubicBezTo>
                  <a:cubicBezTo>
                    <a:pt x="4126" y="233"/>
                    <a:pt x="3362" y="0"/>
                    <a:pt x="224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5884375" y="4845875"/>
              <a:ext cx="112600" cy="26850"/>
            </a:xfrm>
            <a:custGeom>
              <a:avLst/>
              <a:gdLst/>
              <a:ahLst/>
              <a:cxnLst/>
              <a:rect l="l" t="t" r="r" b="b"/>
              <a:pathLst>
                <a:path w="4504" h="1074" extrusionOk="0">
                  <a:moveTo>
                    <a:pt x="2231" y="1"/>
                  </a:moveTo>
                  <a:cubicBezTo>
                    <a:pt x="1684" y="1"/>
                    <a:pt x="1049" y="57"/>
                    <a:pt x="367" y="222"/>
                  </a:cubicBezTo>
                  <a:cubicBezTo>
                    <a:pt x="134" y="255"/>
                    <a:pt x="0" y="489"/>
                    <a:pt x="34" y="689"/>
                  </a:cubicBezTo>
                  <a:cubicBezTo>
                    <a:pt x="101" y="889"/>
                    <a:pt x="234" y="1023"/>
                    <a:pt x="434" y="1023"/>
                  </a:cubicBezTo>
                  <a:lnTo>
                    <a:pt x="534" y="1023"/>
                  </a:lnTo>
                  <a:cubicBezTo>
                    <a:pt x="1149" y="880"/>
                    <a:pt x="1724" y="831"/>
                    <a:pt x="2219" y="831"/>
                  </a:cubicBezTo>
                  <a:cubicBezTo>
                    <a:pt x="3228" y="831"/>
                    <a:pt x="3903" y="1034"/>
                    <a:pt x="3903" y="1056"/>
                  </a:cubicBezTo>
                  <a:cubicBezTo>
                    <a:pt x="3944" y="1068"/>
                    <a:pt x="3985" y="1073"/>
                    <a:pt x="4024" y="1073"/>
                  </a:cubicBezTo>
                  <a:cubicBezTo>
                    <a:pt x="4213" y="1073"/>
                    <a:pt x="4382" y="949"/>
                    <a:pt x="4437" y="756"/>
                  </a:cubicBezTo>
                  <a:cubicBezTo>
                    <a:pt x="4504" y="556"/>
                    <a:pt x="4370" y="322"/>
                    <a:pt x="4137" y="255"/>
                  </a:cubicBezTo>
                  <a:cubicBezTo>
                    <a:pt x="4092" y="233"/>
                    <a:pt x="3343" y="1"/>
                    <a:pt x="223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5886875" y="490230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73" y="1"/>
                  </a:moveTo>
                  <a:cubicBezTo>
                    <a:pt x="1640" y="1"/>
                    <a:pt x="1025" y="51"/>
                    <a:pt x="367" y="200"/>
                  </a:cubicBezTo>
                  <a:cubicBezTo>
                    <a:pt x="134" y="233"/>
                    <a:pt x="1" y="467"/>
                    <a:pt x="34" y="700"/>
                  </a:cubicBezTo>
                  <a:cubicBezTo>
                    <a:pt x="101" y="867"/>
                    <a:pt x="267" y="1001"/>
                    <a:pt x="434" y="1001"/>
                  </a:cubicBezTo>
                  <a:lnTo>
                    <a:pt x="534" y="1001"/>
                  </a:lnTo>
                  <a:cubicBezTo>
                    <a:pt x="1127" y="863"/>
                    <a:pt x="1682" y="816"/>
                    <a:pt x="2164" y="816"/>
                  </a:cubicBezTo>
                  <a:cubicBezTo>
                    <a:pt x="3203" y="816"/>
                    <a:pt x="3903" y="1034"/>
                    <a:pt x="3903" y="1034"/>
                  </a:cubicBezTo>
                  <a:cubicBezTo>
                    <a:pt x="3945" y="1046"/>
                    <a:pt x="3986" y="1051"/>
                    <a:pt x="4026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4" y="534"/>
                    <a:pt x="4370" y="300"/>
                    <a:pt x="4137" y="233"/>
                  </a:cubicBezTo>
                  <a:cubicBezTo>
                    <a:pt x="4091" y="233"/>
                    <a:pt x="3317" y="1"/>
                    <a:pt x="217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5794300" y="5100750"/>
              <a:ext cx="60900" cy="186000"/>
            </a:xfrm>
            <a:custGeom>
              <a:avLst/>
              <a:gdLst/>
              <a:ahLst/>
              <a:cxnLst/>
              <a:rect l="l" t="t" r="r" b="b"/>
              <a:pathLst>
                <a:path w="2436" h="7440" extrusionOk="0">
                  <a:moveTo>
                    <a:pt x="968" y="1"/>
                  </a:moveTo>
                  <a:cubicBezTo>
                    <a:pt x="901" y="368"/>
                    <a:pt x="801" y="768"/>
                    <a:pt x="701" y="1168"/>
                  </a:cubicBezTo>
                  <a:cubicBezTo>
                    <a:pt x="1035" y="2169"/>
                    <a:pt x="1402" y="3837"/>
                    <a:pt x="901" y="5271"/>
                  </a:cubicBezTo>
                  <a:cubicBezTo>
                    <a:pt x="701" y="5772"/>
                    <a:pt x="401" y="6239"/>
                    <a:pt x="1" y="6606"/>
                  </a:cubicBezTo>
                  <a:cubicBezTo>
                    <a:pt x="1" y="6639"/>
                    <a:pt x="1" y="6706"/>
                    <a:pt x="1" y="6772"/>
                  </a:cubicBezTo>
                  <a:cubicBezTo>
                    <a:pt x="1" y="7039"/>
                    <a:pt x="34" y="7273"/>
                    <a:pt x="34" y="7440"/>
                  </a:cubicBezTo>
                  <a:cubicBezTo>
                    <a:pt x="735" y="6973"/>
                    <a:pt x="1235" y="6305"/>
                    <a:pt x="1535" y="5505"/>
                  </a:cubicBezTo>
                  <a:cubicBezTo>
                    <a:pt x="2436" y="3070"/>
                    <a:pt x="1068" y="134"/>
                    <a:pt x="100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5794300" y="5270050"/>
              <a:ext cx="366950" cy="35050"/>
            </a:xfrm>
            <a:custGeom>
              <a:avLst/>
              <a:gdLst/>
              <a:ahLst/>
              <a:cxnLst/>
              <a:rect l="l" t="t" r="r" b="b"/>
              <a:pathLst>
                <a:path w="14678" h="1402" extrusionOk="0">
                  <a:moveTo>
                    <a:pt x="1" y="0"/>
                  </a:moveTo>
                  <a:cubicBezTo>
                    <a:pt x="34" y="834"/>
                    <a:pt x="101" y="1401"/>
                    <a:pt x="101" y="1401"/>
                  </a:cubicBezTo>
                  <a:lnTo>
                    <a:pt x="14611" y="1401"/>
                  </a:lnTo>
                  <a:cubicBezTo>
                    <a:pt x="14611" y="1401"/>
                    <a:pt x="14678" y="834"/>
                    <a:pt x="1461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5260600" y="1078725"/>
              <a:ext cx="1001575" cy="1250825"/>
            </a:xfrm>
            <a:custGeom>
              <a:avLst/>
              <a:gdLst/>
              <a:ahLst/>
              <a:cxnLst/>
              <a:rect l="l" t="t" r="r" b="b"/>
              <a:pathLst>
                <a:path w="40063" h="50033" extrusionOk="0">
                  <a:moveTo>
                    <a:pt x="24251" y="0"/>
                  </a:moveTo>
                  <a:lnTo>
                    <a:pt x="15478" y="2002"/>
                  </a:lnTo>
                  <a:lnTo>
                    <a:pt x="14344" y="2102"/>
                  </a:lnTo>
                  <a:cubicBezTo>
                    <a:pt x="12676" y="2302"/>
                    <a:pt x="10908" y="2235"/>
                    <a:pt x="9774" y="2502"/>
                  </a:cubicBezTo>
                  <a:cubicBezTo>
                    <a:pt x="8807" y="2702"/>
                    <a:pt x="8206" y="2635"/>
                    <a:pt x="7205" y="2936"/>
                  </a:cubicBezTo>
                  <a:cubicBezTo>
                    <a:pt x="4837" y="3636"/>
                    <a:pt x="4904" y="6805"/>
                    <a:pt x="4170" y="10741"/>
                  </a:cubicBezTo>
                  <a:cubicBezTo>
                    <a:pt x="4170" y="10808"/>
                    <a:pt x="4170" y="10875"/>
                    <a:pt x="4137" y="10941"/>
                  </a:cubicBezTo>
                  <a:cubicBezTo>
                    <a:pt x="4137" y="10975"/>
                    <a:pt x="4137" y="10975"/>
                    <a:pt x="4137" y="11008"/>
                  </a:cubicBezTo>
                  <a:cubicBezTo>
                    <a:pt x="4003" y="11675"/>
                    <a:pt x="3836" y="12342"/>
                    <a:pt x="3670" y="13009"/>
                  </a:cubicBezTo>
                  <a:cubicBezTo>
                    <a:pt x="3503" y="13743"/>
                    <a:pt x="3269" y="14444"/>
                    <a:pt x="3036" y="15144"/>
                  </a:cubicBezTo>
                  <a:cubicBezTo>
                    <a:pt x="1668" y="19481"/>
                    <a:pt x="0" y="21449"/>
                    <a:pt x="300" y="24184"/>
                  </a:cubicBezTo>
                  <a:cubicBezTo>
                    <a:pt x="534" y="26652"/>
                    <a:pt x="3069" y="29988"/>
                    <a:pt x="3736" y="30722"/>
                  </a:cubicBezTo>
                  <a:cubicBezTo>
                    <a:pt x="3870" y="30889"/>
                    <a:pt x="3970" y="30956"/>
                    <a:pt x="3970" y="30956"/>
                  </a:cubicBezTo>
                  <a:cubicBezTo>
                    <a:pt x="3970" y="30989"/>
                    <a:pt x="3970" y="30989"/>
                    <a:pt x="3970" y="30989"/>
                  </a:cubicBezTo>
                  <a:cubicBezTo>
                    <a:pt x="3970" y="31089"/>
                    <a:pt x="3936" y="31189"/>
                    <a:pt x="3936" y="31322"/>
                  </a:cubicBezTo>
                  <a:cubicBezTo>
                    <a:pt x="3870" y="31723"/>
                    <a:pt x="3803" y="32223"/>
                    <a:pt x="3703" y="32790"/>
                  </a:cubicBezTo>
                  <a:cubicBezTo>
                    <a:pt x="2102" y="41196"/>
                    <a:pt x="134" y="48268"/>
                    <a:pt x="134" y="48268"/>
                  </a:cubicBezTo>
                  <a:cubicBezTo>
                    <a:pt x="134" y="48268"/>
                    <a:pt x="12632" y="50032"/>
                    <a:pt x="24690" y="50032"/>
                  </a:cubicBezTo>
                  <a:cubicBezTo>
                    <a:pt x="26700" y="50032"/>
                    <a:pt x="28697" y="49983"/>
                    <a:pt x="30622" y="49869"/>
                  </a:cubicBezTo>
                  <a:cubicBezTo>
                    <a:pt x="30055" y="43965"/>
                    <a:pt x="30055" y="38394"/>
                    <a:pt x="30055" y="38394"/>
                  </a:cubicBezTo>
                  <a:cubicBezTo>
                    <a:pt x="30289" y="36693"/>
                    <a:pt x="30289" y="34858"/>
                    <a:pt x="30756" y="33057"/>
                  </a:cubicBezTo>
                  <a:cubicBezTo>
                    <a:pt x="32157" y="28987"/>
                    <a:pt x="33824" y="26085"/>
                    <a:pt x="35292" y="21882"/>
                  </a:cubicBezTo>
                  <a:cubicBezTo>
                    <a:pt x="35392" y="21616"/>
                    <a:pt x="35492" y="21315"/>
                    <a:pt x="35559" y="21048"/>
                  </a:cubicBezTo>
                  <a:cubicBezTo>
                    <a:pt x="35626" y="20882"/>
                    <a:pt x="35692" y="20715"/>
                    <a:pt x="35759" y="20515"/>
                  </a:cubicBezTo>
                  <a:cubicBezTo>
                    <a:pt x="36260" y="19214"/>
                    <a:pt x="36760" y="17913"/>
                    <a:pt x="37327" y="16645"/>
                  </a:cubicBezTo>
                  <a:cubicBezTo>
                    <a:pt x="39695" y="11108"/>
                    <a:pt x="40062" y="4904"/>
                    <a:pt x="34358" y="3002"/>
                  </a:cubicBezTo>
                  <a:cubicBezTo>
                    <a:pt x="33958" y="2869"/>
                    <a:pt x="33558" y="2735"/>
                    <a:pt x="33157" y="2635"/>
                  </a:cubicBezTo>
                  <a:cubicBezTo>
                    <a:pt x="30455" y="1768"/>
                    <a:pt x="28220" y="1201"/>
                    <a:pt x="27587" y="1068"/>
                  </a:cubicBezTo>
                  <a:cubicBezTo>
                    <a:pt x="27487" y="1034"/>
                    <a:pt x="24251" y="0"/>
                    <a:pt x="24251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5320625" y="1222150"/>
              <a:ext cx="77600" cy="256875"/>
            </a:xfrm>
            <a:custGeom>
              <a:avLst/>
              <a:gdLst/>
              <a:ahLst/>
              <a:cxnLst/>
              <a:rect l="l" t="t" r="r" b="b"/>
              <a:pathLst>
                <a:path w="3104" h="10275" extrusionOk="0">
                  <a:moveTo>
                    <a:pt x="2870" y="1"/>
                  </a:moveTo>
                  <a:cubicBezTo>
                    <a:pt x="2736" y="1"/>
                    <a:pt x="2603" y="101"/>
                    <a:pt x="2569" y="234"/>
                  </a:cubicBezTo>
                  <a:cubicBezTo>
                    <a:pt x="2569" y="301"/>
                    <a:pt x="1736" y="5838"/>
                    <a:pt x="68" y="9908"/>
                  </a:cubicBezTo>
                  <a:cubicBezTo>
                    <a:pt x="1" y="10041"/>
                    <a:pt x="68" y="10174"/>
                    <a:pt x="201" y="10241"/>
                  </a:cubicBezTo>
                  <a:cubicBezTo>
                    <a:pt x="234" y="10241"/>
                    <a:pt x="268" y="10275"/>
                    <a:pt x="301" y="10275"/>
                  </a:cubicBezTo>
                  <a:cubicBezTo>
                    <a:pt x="401" y="10275"/>
                    <a:pt x="501" y="10208"/>
                    <a:pt x="535" y="10108"/>
                  </a:cubicBezTo>
                  <a:cubicBezTo>
                    <a:pt x="2236" y="6005"/>
                    <a:pt x="3070" y="367"/>
                    <a:pt x="3070" y="301"/>
                  </a:cubicBezTo>
                  <a:cubicBezTo>
                    <a:pt x="3103" y="167"/>
                    <a:pt x="3003" y="34"/>
                    <a:pt x="287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5620025" y="1151900"/>
              <a:ext cx="310250" cy="106975"/>
            </a:xfrm>
            <a:custGeom>
              <a:avLst/>
              <a:gdLst/>
              <a:ahLst/>
              <a:cxnLst/>
              <a:rect l="l" t="t" r="r" b="b"/>
              <a:pathLst>
                <a:path w="12410" h="4279" extrusionOk="0">
                  <a:moveTo>
                    <a:pt x="12126" y="0"/>
                  </a:moveTo>
                  <a:cubicBezTo>
                    <a:pt x="12059" y="0"/>
                    <a:pt x="11992" y="25"/>
                    <a:pt x="11942" y="75"/>
                  </a:cubicBezTo>
                  <a:cubicBezTo>
                    <a:pt x="11915" y="129"/>
                    <a:pt x="8326" y="3767"/>
                    <a:pt x="3768" y="3767"/>
                  </a:cubicBezTo>
                  <a:cubicBezTo>
                    <a:pt x="2678" y="3767"/>
                    <a:pt x="1532" y="3559"/>
                    <a:pt x="367" y="3044"/>
                  </a:cubicBezTo>
                  <a:cubicBezTo>
                    <a:pt x="340" y="3026"/>
                    <a:pt x="309" y="3018"/>
                    <a:pt x="276" y="3018"/>
                  </a:cubicBezTo>
                  <a:cubicBezTo>
                    <a:pt x="185" y="3018"/>
                    <a:pt x="82" y="3080"/>
                    <a:pt x="34" y="3177"/>
                  </a:cubicBezTo>
                  <a:cubicBezTo>
                    <a:pt x="0" y="3311"/>
                    <a:pt x="34" y="3444"/>
                    <a:pt x="167" y="3511"/>
                  </a:cubicBezTo>
                  <a:cubicBezTo>
                    <a:pt x="1334" y="4011"/>
                    <a:pt x="2569" y="4278"/>
                    <a:pt x="3803" y="4278"/>
                  </a:cubicBezTo>
                  <a:cubicBezTo>
                    <a:pt x="5404" y="4278"/>
                    <a:pt x="7039" y="3878"/>
                    <a:pt x="8673" y="3044"/>
                  </a:cubicBezTo>
                  <a:cubicBezTo>
                    <a:pt x="10875" y="1943"/>
                    <a:pt x="12276" y="509"/>
                    <a:pt x="12309" y="442"/>
                  </a:cubicBezTo>
                  <a:cubicBezTo>
                    <a:pt x="12409" y="342"/>
                    <a:pt x="12409" y="175"/>
                    <a:pt x="12309" y="75"/>
                  </a:cubicBezTo>
                  <a:cubicBezTo>
                    <a:pt x="12259" y="25"/>
                    <a:pt x="12192" y="0"/>
                    <a:pt x="12126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5261425" y="1116550"/>
              <a:ext cx="802275" cy="1215600"/>
            </a:xfrm>
            <a:custGeom>
              <a:avLst/>
              <a:gdLst/>
              <a:ahLst/>
              <a:cxnLst/>
              <a:rect l="l" t="t" r="r" b="b"/>
              <a:pathLst>
                <a:path w="32091" h="48624" extrusionOk="0">
                  <a:moveTo>
                    <a:pt x="29725" y="1"/>
                  </a:moveTo>
                  <a:cubicBezTo>
                    <a:pt x="29631" y="1"/>
                    <a:pt x="29541" y="7"/>
                    <a:pt x="29455" y="22"/>
                  </a:cubicBezTo>
                  <a:cubicBezTo>
                    <a:pt x="25552" y="5559"/>
                    <a:pt x="25185" y="11530"/>
                    <a:pt x="25185" y="11530"/>
                  </a:cubicBezTo>
                  <a:cubicBezTo>
                    <a:pt x="20649" y="11330"/>
                    <a:pt x="9541" y="10396"/>
                    <a:pt x="9541" y="10396"/>
                  </a:cubicBezTo>
                  <a:cubicBezTo>
                    <a:pt x="11309" y="2757"/>
                    <a:pt x="14311" y="555"/>
                    <a:pt x="14311" y="555"/>
                  </a:cubicBezTo>
                  <a:cubicBezTo>
                    <a:pt x="14011" y="555"/>
                    <a:pt x="13710" y="522"/>
                    <a:pt x="13444" y="522"/>
                  </a:cubicBezTo>
                  <a:cubicBezTo>
                    <a:pt x="13335" y="516"/>
                    <a:pt x="13226" y="514"/>
                    <a:pt x="13117" y="514"/>
                  </a:cubicBezTo>
                  <a:cubicBezTo>
                    <a:pt x="12551" y="514"/>
                    <a:pt x="11973" y="588"/>
                    <a:pt x="11442" y="755"/>
                  </a:cubicBezTo>
                  <a:cubicBezTo>
                    <a:pt x="11409" y="789"/>
                    <a:pt x="11375" y="789"/>
                    <a:pt x="11375" y="789"/>
                  </a:cubicBezTo>
                  <a:cubicBezTo>
                    <a:pt x="9607" y="2623"/>
                    <a:pt x="7840" y="7994"/>
                    <a:pt x="6839" y="10095"/>
                  </a:cubicBezTo>
                  <a:cubicBezTo>
                    <a:pt x="5838" y="12164"/>
                    <a:pt x="4370" y="13198"/>
                    <a:pt x="2536" y="15032"/>
                  </a:cubicBezTo>
                  <a:cubicBezTo>
                    <a:pt x="1268" y="18435"/>
                    <a:pt x="1" y="20269"/>
                    <a:pt x="267" y="22671"/>
                  </a:cubicBezTo>
                  <a:cubicBezTo>
                    <a:pt x="501" y="25139"/>
                    <a:pt x="3036" y="28475"/>
                    <a:pt x="3703" y="29209"/>
                  </a:cubicBezTo>
                  <a:cubicBezTo>
                    <a:pt x="3837" y="29376"/>
                    <a:pt x="3937" y="29443"/>
                    <a:pt x="3937" y="29443"/>
                  </a:cubicBezTo>
                  <a:cubicBezTo>
                    <a:pt x="3937" y="29476"/>
                    <a:pt x="3937" y="29476"/>
                    <a:pt x="3937" y="29476"/>
                  </a:cubicBezTo>
                  <a:cubicBezTo>
                    <a:pt x="3937" y="29576"/>
                    <a:pt x="3903" y="29676"/>
                    <a:pt x="3903" y="29809"/>
                  </a:cubicBezTo>
                  <a:cubicBezTo>
                    <a:pt x="3837" y="30210"/>
                    <a:pt x="3770" y="30710"/>
                    <a:pt x="3670" y="31277"/>
                  </a:cubicBezTo>
                  <a:cubicBezTo>
                    <a:pt x="2069" y="39683"/>
                    <a:pt x="101" y="46755"/>
                    <a:pt x="101" y="46755"/>
                  </a:cubicBezTo>
                  <a:cubicBezTo>
                    <a:pt x="4046" y="47729"/>
                    <a:pt x="15686" y="48623"/>
                    <a:pt x="24122" y="48623"/>
                  </a:cubicBezTo>
                  <a:cubicBezTo>
                    <a:pt x="26670" y="48623"/>
                    <a:pt x="28926" y="48542"/>
                    <a:pt x="30589" y="48356"/>
                  </a:cubicBezTo>
                  <a:cubicBezTo>
                    <a:pt x="31223" y="39416"/>
                    <a:pt x="30456" y="36081"/>
                    <a:pt x="31390" y="29776"/>
                  </a:cubicBezTo>
                  <a:cubicBezTo>
                    <a:pt x="31390" y="29776"/>
                    <a:pt x="28888" y="27808"/>
                    <a:pt x="27787" y="18568"/>
                  </a:cubicBezTo>
                  <a:cubicBezTo>
                    <a:pt x="26553" y="8294"/>
                    <a:pt x="32090" y="789"/>
                    <a:pt x="32090" y="789"/>
                  </a:cubicBezTo>
                  <a:cubicBezTo>
                    <a:pt x="31524" y="461"/>
                    <a:pt x="30506" y="1"/>
                    <a:pt x="29725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5243075" y="2141975"/>
              <a:ext cx="140125" cy="222675"/>
            </a:xfrm>
            <a:custGeom>
              <a:avLst/>
              <a:gdLst/>
              <a:ahLst/>
              <a:cxnLst/>
              <a:rect l="l" t="t" r="r" b="b"/>
              <a:pathLst>
                <a:path w="5605" h="8907" extrusionOk="0">
                  <a:moveTo>
                    <a:pt x="5004" y="1"/>
                  </a:moveTo>
                  <a:cubicBezTo>
                    <a:pt x="4437" y="2102"/>
                    <a:pt x="3737" y="3837"/>
                    <a:pt x="2869" y="5238"/>
                  </a:cubicBezTo>
                  <a:cubicBezTo>
                    <a:pt x="2769" y="5404"/>
                    <a:pt x="2636" y="5571"/>
                    <a:pt x="2536" y="5771"/>
                  </a:cubicBezTo>
                  <a:cubicBezTo>
                    <a:pt x="1835" y="6739"/>
                    <a:pt x="1068" y="7506"/>
                    <a:pt x="201" y="8073"/>
                  </a:cubicBezTo>
                  <a:cubicBezTo>
                    <a:pt x="168" y="8106"/>
                    <a:pt x="168" y="8140"/>
                    <a:pt x="168" y="8140"/>
                  </a:cubicBezTo>
                  <a:cubicBezTo>
                    <a:pt x="134" y="8373"/>
                    <a:pt x="67" y="8573"/>
                    <a:pt x="34" y="8773"/>
                  </a:cubicBezTo>
                  <a:cubicBezTo>
                    <a:pt x="34" y="8840"/>
                    <a:pt x="1" y="8874"/>
                    <a:pt x="1" y="8907"/>
                  </a:cubicBezTo>
                  <a:cubicBezTo>
                    <a:pt x="1" y="8907"/>
                    <a:pt x="34" y="8907"/>
                    <a:pt x="34" y="8874"/>
                  </a:cubicBezTo>
                  <a:cubicBezTo>
                    <a:pt x="1202" y="8273"/>
                    <a:pt x="2236" y="7306"/>
                    <a:pt x="3103" y="6038"/>
                  </a:cubicBezTo>
                  <a:cubicBezTo>
                    <a:pt x="3203" y="5871"/>
                    <a:pt x="3336" y="5705"/>
                    <a:pt x="3437" y="5504"/>
                  </a:cubicBezTo>
                  <a:cubicBezTo>
                    <a:pt x="4337" y="4070"/>
                    <a:pt x="5038" y="2302"/>
                    <a:pt x="5605" y="167"/>
                  </a:cubicBezTo>
                  <a:cubicBezTo>
                    <a:pt x="5371" y="101"/>
                    <a:pt x="5171" y="67"/>
                    <a:pt x="50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5866850" y="2208700"/>
              <a:ext cx="175150" cy="256875"/>
            </a:xfrm>
            <a:custGeom>
              <a:avLst/>
              <a:gdLst/>
              <a:ahLst/>
              <a:cxnLst/>
              <a:rect l="l" t="t" r="r" b="b"/>
              <a:pathLst>
                <a:path w="7006" h="10275" extrusionOk="0">
                  <a:moveTo>
                    <a:pt x="1" y="0"/>
                  </a:moveTo>
                  <a:cubicBezTo>
                    <a:pt x="234" y="2235"/>
                    <a:pt x="735" y="4136"/>
                    <a:pt x="1469" y="5671"/>
                  </a:cubicBezTo>
                  <a:cubicBezTo>
                    <a:pt x="1569" y="5871"/>
                    <a:pt x="1669" y="6071"/>
                    <a:pt x="1769" y="6238"/>
                  </a:cubicBezTo>
                  <a:cubicBezTo>
                    <a:pt x="2369" y="7339"/>
                    <a:pt x="3103" y="8239"/>
                    <a:pt x="3970" y="8906"/>
                  </a:cubicBezTo>
                  <a:cubicBezTo>
                    <a:pt x="5038" y="9740"/>
                    <a:pt x="6139" y="10107"/>
                    <a:pt x="7006" y="10274"/>
                  </a:cubicBezTo>
                  <a:cubicBezTo>
                    <a:pt x="6973" y="10041"/>
                    <a:pt x="6973" y="9840"/>
                    <a:pt x="6939" y="9607"/>
                  </a:cubicBezTo>
                  <a:cubicBezTo>
                    <a:pt x="6172" y="9440"/>
                    <a:pt x="5271" y="9107"/>
                    <a:pt x="4371" y="8406"/>
                  </a:cubicBezTo>
                  <a:cubicBezTo>
                    <a:pt x="3604" y="7806"/>
                    <a:pt x="2970" y="7038"/>
                    <a:pt x="2436" y="6138"/>
                  </a:cubicBezTo>
                  <a:cubicBezTo>
                    <a:pt x="2336" y="5938"/>
                    <a:pt x="2236" y="5738"/>
                    <a:pt x="2136" y="5537"/>
                  </a:cubicBezTo>
                  <a:cubicBezTo>
                    <a:pt x="1369" y="4070"/>
                    <a:pt x="868" y="2202"/>
                    <a:pt x="63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5569975" y="2259550"/>
              <a:ext cx="56750" cy="437975"/>
            </a:xfrm>
            <a:custGeom>
              <a:avLst/>
              <a:gdLst/>
              <a:ahLst/>
              <a:cxnLst/>
              <a:rect l="l" t="t" r="r" b="b"/>
              <a:pathLst>
                <a:path w="2270" h="17519" extrusionOk="0">
                  <a:moveTo>
                    <a:pt x="1635" y="1"/>
                  </a:moveTo>
                  <a:cubicBezTo>
                    <a:pt x="1602" y="468"/>
                    <a:pt x="1569" y="1002"/>
                    <a:pt x="1535" y="1602"/>
                  </a:cubicBezTo>
                  <a:cubicBezTo>
                    <a:pt x="1502" y="1802"/>
                    <a:pt x="1468" y="2036"/>
                    <a:pt x="1468" y="2236"/>
                  </a:cubicBezTo>
                  <a:cubicBezTo>
                    <a:pt x="1235" y="5004"/>
                    <a:pt x="901" y="8941"/>
                    <a:pt x="501" y="12910"/>
                  </a:cubicBezTo>
                  <a:cubicBezTo>
                    <a:pt x="468" y="13110"/>
                    <a:pt x="468" y="13344"/>
                    <a:pt x="434" y="13544"/>
                  </a:cubicBezTo>
                  <a:cubicBezTo>
                    <a:pt x="301" y="14745"/>
                    <a:pt x="168" y="15979"/>
                    <a:pt x="34" y="17146"/>
                  </a:cubicBezTo>
                  <a:cubicBezTo>
                    <a:pt x="1" y="17347"/>
                    <a:pt x="134" y="17480"/>
                    <a:pt x="301" y="17513"/>
                  </a:cubicBezTo>
                  <a:cubicBezTo>
                    <a:pt x="318" y="17517"/>
                    <a:pt x="336" y="17519"/>
                    <a:pt x="353" y="17519"/>
                  </a:cubicBezTo>
                  <a:cubicBezTo>
                    <a:pt x="501" y="17519"/>
                    <a:pt x="638" y="17396"/>
                    <a:pt x="668" y="17247"/>
                  </a:cubicBezTo>
                  <a:cubicBezTo>
                    <a:pt x="801" y="16012"/>
                    <a:pt x="935" y="14745"/>
                    <a:pt x="1068" y="13477"/>
                  </a:cubicBezTo>
                  <a:cubicBezTo>
                    <a:pt x="1102" y="13277"/>
                    <a:pt x="1135" y="13044"/>
                    <a:pt x="1135" y="12843"/>
                  </a:cubicBezTo>
                  <a:cubicBezTo>
                    <a:pt x="1569" y="8874"/>
                    <a:pt x="1902" y="5004"/>
                    <a:pt x="2102" y="2269"/>
                  </a:cubicBezTo>
                  <a:cubicBezTo>
                    <a:pt x="2136" y="2036"/>
                    <a:pt x="2136" y="1836"/>
                    <a:pt x="2169" y="1602"/>
                  </a:cubicBezTo>
                  <a:cubicBezTo>
                    <a:pt x="2202" y="1002"/>
                    <a:pt x="2236" y="468"/>
                    <a:pt x="226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5525775" y="2257900"/>
              <a:ext cx="106775" cy="340250"/>
            </a:xfrm>
            <a:custGeom>
              <a:avLst/>
              <a:gdLst/>
              <a:ahLst/>
              <a:cxnLst/>
              <a:rect l="l" t="t" r="r" b="b"/>
              <a:pathLst>
                <a:path w="4271" h="13610" extrusionOk="0">
                  <a:moveTo>
                    <a:pt x="801" y="0"/>
                  </a:moveTo>
                  <a:cubicBezTo>
                    <a:pt x="768" y="434"/>
                    <a:pt x="735" y="968"/>
                    <a:pt x="668" y="1535"/>
                  </a:cubicBezTo>
                  <a:cubicBezTo>
                    <a:pt x="668" y="1735"/>
                    <a:pt x="635" y="1968"/>
                    <a:pt x="635" y="2168"/>
                  </a:cubicBezTo>
                  <a:cubicBezTo>
                    <a:pt x="368" y="5771"/>
                    <a:pt x="1" y="10875"/>
                    <a:pt x="34" y="12109"/>
                  </a:cubicBezTo>
                  <a:cubicBezTo>
                    <a:pt x="34" y="12609"/>
                    <a:pt x="234" y="12976"/>
                    <a:pt x="568" y="13243"/>
                  </a:cubicBezTo>
                  <a:cubicBezTo>
                    <a:pt x="835" y="13443"/>
                    <a:pt x="1202" y="13543"/>
                    <a:pt x="1602" y="13577"/>
                  </a:cubicBezTo>
                  <a:cubicBezTo>
                    <a:pt x="1802" y="13610"/>
                    <a:pt x="2002" y="13610"/>
                    <a:pt x="2202" y="13610"/>
                  </a:cubicBezTo>
                  <a:cubicBezTo>
                    <a:pt x="2436" y="13610"/>
                    <a:pt x="2636" y="13577"/>
                    <a:pt x="2836" y="13543"/>
                  </a:cubicBezTo>
                  <a:cubicBezTo>
                    <a:pt x="3437" y="13476"/>
                    <a:pt x="3904" y="13343"/>
                    <a:pt x="4004" y="13310"/>
                  </a:cubicBezTo>
                  <a:cubicBezTo>
                    <a:pt x="4170" y="13243"/>
                    <a:pt x="4271" y="13076"/>
                    <a:pt x="4237" y="12909"/>
                  </a:cubicBezTo>
                  <a:cubicBezTo>
                    <a:pt x="4185" y="12778"/>
                    <a:pt x="4070" y="12688"/>
                    <a:pt x="3943" y="12688"/>
                  </a:cubicBezTo>
                  <a:cubicBezTo>
                    <a:pt x="3908" y="12688"/>
                    <a:pt x="3873" y="12695"/>
                    <a:pt x="3837" y="12709"/>
                  </a:cubicBezTo>
                  <a:cubicBezTo>
                    <a:pt x="3637" y="12743"/>
                    <a:pt x="3303" y="12843"/>
                    <a:pt x="2903" y="12909"/>
                  </a:cubicBezTo>
                  <a:cubicBezTo>
                    <a:pt x="2703" y="12943"/>
                    <a:pt x="2469" y="12943"/>
                    <a:pt x="2269" y="12976"/>
                  </a:cubicBezTo>
                  <a:cubicBezTo>
                    <a:pt x="1769" y="12976"/>
                    <a:pt x="1235" y="12943"/>
                    <a:pt x="935" y="12709"/>
                  </a:cubicBezTo>
                  <a:cubicBezTo>
                    <a:pt x="768" y="12576"/>
                    <a:pt x="668" y="12376"/>
                    <a:pt x="668" y="12109"/>
                  </a:cubicBezTo>
                  <a:cubicBezTo>
                    <a:pt x="635" y="10908"/>
                    <a:pt x="1002" y="5804"/>
                    <a:pt x="1268" y="2235"/>
                  </a:cubicBezTo>
                  <a:cubicBezTo>
                    <a:pt x="1268" y="2002"/>
                    <a:pt x="1302" y="1801"/>
                    <a:pt x="1302" y="1568"/>
                  </a:cubicBezTo>
                  <a:cubicBezTo>
                    <a:pt x="1368" y="1001"/>
                    <a:pt x="1402" y="467"/>
                    <a:pt x="1435" y="34"/>
                  </a:cubicBezTo>
                  <a:cubicBezTo>
                    <a:pt x="1235" y="0"/>
                    <a:pt x="1002" y="0"/>
                    <a:pt x="8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5351500" y="2013700"/>
              <a:ext cx="502050" cy="130800"/>
            </a:xfrm>
            <a:custGeom>
              <a:avLst/>
              <a:gdLst/>
              <a:ahLst/>
              <a:cxnLst/>
              <a:rect l="l" t="t" r="r" b="b"/>
              <a:pathLst>
                <a:path w="20082" h="5232" extrusionOk="0">
                  <a:moveTo>
                    <a:pt x="19813" y="1"/>
                  </a:moveTo>
                  <a:cubicBezTo>
                    <a:pt x="19759" y="1"/>
                    <a:pt x="19703" y="19"/>
                    <a:pt x="19648" y="61"/>
                  </a:cubicBezTo>
                  <a:cubicBezTo>
                    <a:pt x="19648" y="61"/>
                    <a:pt x="17479" y="1729"/>
                    <a:pt x="14010" y="3063"/>
                  </a:cubicBezTo>
                  <a:cubicBezTo>
                    <a:pt x="11839" y="3909"/>
                    <a:pt x="8823" y="4723"/>
                    <a:pt x="5358" y="4723"/>
                  </a:cubicBezTo>
                  <a:cubicBezTo>
                    <a:pt x="3765" y="4723"/>
                    <a:pt x="2078" y="4551"/>
                    <a:pt x="334" y="4131"/>
                  </a:cubicBezTo>
                  <a:cubicBezTo>
                    <a:pt x="316" y="4126"/>
                    <a:pt x="299" y="4124"/>
                    <a:pt x="281" y="4124"/>
                  </a:cubicBezTo>
                  <a:cubicBezTo>
                    <a:pt x="167" y="4124"/>
                    <a:pt x="63" y="4215"/>
                    <a:pt x="34" y="4331"/>
                  </a:cubicBezTo>
                  <a:cubicBezTo>
                    <a:pt x="0" y="4464"/>
                    <a:pt x="67" y="4598"/>
                    <a:pt x="200" y="4631"/>
                  </a:cubicBezTo>
                  <a:cubicBezTo>
                    <a:pt x="2002" y="5065"/>
                    <a:pt x="3703" y="5232"/>
                    <a:pt x="5337" y="5232"/>
                  </a:cubicBezTo>
                  <a:cubicBezTo>
                    <a:pt x="8907" y="5232"/>
                    <a:pt x="11975" y="4398"/>
                    <a:pt x="14210" y="3530"/>
                  </a:cubicBezTo>
                  <a:cubicBezTo>
                    <a:pt x="17746" y="2196"/>
                    <a:pt x="19881" y="528"/>
                    <a:pt x="19981" y="462"/>
                  </a:cubicBezTo>
                  <a:cubicBezTo>
                    <a:pt x="20081" y="361"/>
                    <a:pt x="20081" y="228"/>
                    <a:pt x="20014" y="95"/>
                  </a:cubicBezTo>
                  <a:cubicBezTo>
                    <a:pt x="19956" y="36"/>
                    <a:pt x="19887" y="1"/>
                    <a:pt x="1981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5357325" y="1854050"/>
              <a:ext cx="420325" cy="54450"/>
            </a:xfrm>
            <a:custGeom>
              <a:avLst/>
              <a:gdLst/>
              <a:ahLst/>
              <a:cxnLst/>
              <a:rect l="l" t="t" r="r" b="b"/>
              <a:pathLst>
                <a:path w="16813" h="2178" extrusionOk="0">
                  <a:moveTo>
                    <a:pt x="266" y="1"/>
                  </a:moveTo>
                  <a:cubicBezTo>
                    <a:pt x="158" y="1"/>
                    <a:pt x="62" y="66"/>
                    <a:pt x="34" y="176"/>
                  </a:cubicBezTo>
                  <a:cubicBezTo>
                    <a:pt x="1" y="309"/>
                    <a:pt x="67" y="443"/>
                    <a:pt x="201" y="476"/>
                  </a:cubicBezTo>
                  <a:cubicBezTo>
                    <a:pt x="268" y="510"/>
                    <a:pt x="5972" y="2177"/>
                    <a:pt x="14544" y="2177"/>
                  </a:cubicBezTo>
                  <a:cubicBezTo>
                    <a:pt x="15212" y="2177"/>
                    <a:pt x="15879" y="2177"/>
                    <a:pt x="16546" y="2144"/>
                  </a:cubicBezTo>
                  <a:cubicBezTo>
                    <a:pt x="16679" y="2144"/>
                    <a:pt x="16813" y="2044"/>
                    <a:pt x="16813" y="1877"/>
                  </a:cubicBezTo>
                  <a:cubicBezTo>
                    <a:pt x="16779" y="1744"/>
                    <a:pt x="16679" y="1644"/>
                    <a:pt x="16546" y="1644"/>
                  </a:cubicBezTo>
                  <a:cubicBezTo>
                    <a:pt x="15854" y="1665"/>
                    <a:pt x="15178" y="1675"/>
                    <a:pt x="14520" y="1675"/>
                  </a:cubicBezTo>
                  <a:cubicBezTo>
                    <a:pt x="6031" y="1675"/>
                    <a:pt x="396" y="9"/>
                    <a:pt x="334" y="9"/>
                  </a:cubicBezTo>
                  <a:cubicBezTo>
                    <a:pt x="311" y="4"/>
                    <a:pt x="288" y="1"/>
                    <a:pt x="26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5968600" y="1852450"/>
              <a:ext cx="42550" cy="471350"/>
            </a:xfrm>
            <a:custGeom>
              <a:avLst/>
              <a:gdLst/>
              <a:ahLst/>
              <a:cxnLst/>
              <a:rect l="l" t="t" r="r" b="b"/>
              <a:pathLst>
                <a:path w="1702" h="18854" extrusionOk="0">
                  <a:moveTo>
                    <a:pt x="1417" y="0"/>
                  </a:moveTo>
                  <a:cubicBezTo>
                    <a:pt x="1303" y="0"/>
                    <a:pt x="1201" y="95"/>
                    <a:pt x="1201" y="240"/>
                  </a:cubicBezTo>
                  <a:cubicBezTo>
                    <a:pt x="1168" y="340"/>
                    <a:pt x="1" y="11248"/>
                    <a:pt x="501" y="18620"/>
                  </a:cubicBezTo>
                  <a:cubicBezTo>
                    <a:pt x="501" y="18753"/>
                    <a:pt x="601" y="18853"/>
                    <a:pt x="734" y="18853"/>
                  </a:cubicBezTo>
                  <a:lnTo>
                    <a:pt x="768" y="18853"/>
                  </a:lnTo>
                  <a:cubicBezTo>
                    <a:pt x="901" y="18820"/>
                    <a:pt x="1001" y="18720"/>
                    <a:pt x="1001" y="18553"/>
                  </a:cubicBezTo>
                  <a:cubicBezTo>
                    <a:pt x="501" y="11248"/>
                    <a:pt x="1668" y="407"/>
                    <a:pt x="1702" y="273"/>
                  </a:cubicBezTo>
                  <a:cubicBezTo>
                    <a:pt x="1702" y="140"/>
                    <a:pt x="1602" y="7"/>
                    <a:pt x="1468" y="7"/>
                  </a:cubicBezTo>
                  <a:cubicBezTo>
                    <a:pt x="1451" y="2"/>
                    <a:pt x="1434" y="0"/>
                    <a:pt x="1417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5431550" y="1448825"/>
              <a:ext cx="364450" cy="217825"/>
            </a:xfrm>
            <a:custGeom>
              <a:avLst/>
              <a:gdLst/>
              <a:ahLst/>
              <a:cxnLst/>
              <a:rect l="l" t="t" r="r" b="b"/>
              <a:pathLst>
                <a:path w="14578" h="8713" extrusionOk="0">
                  <a:moveTo>
                    <a:pt x="1260" y="0"/>
                  </a:moveTo>
                  <a:cubicBezTo>
                    <a:pt x="1167" y="0"/>
                    <a:pt x="1063" y="87"/>
                    <a:pt x="1035" y="173"/>
                  </a:cubicBezTo>
                  <a:cubicBezTo>
                    <a:pt x="1001" y="307"/>
                    <a:pt x="0" y="3643"/>
                    <a:pt x="1568" y="6111"/>
                  </a:cubicBezTo>
                  <a:cubicBezTo>
                    <a:pt x="2436" y="7479"/>
                    <a:pt x="3903" y="8313"/>
                    <a:pt x="5938" y="8613"/>
                  </a:cubicBezTo>
                  <a:cubicBezTo>
                    <a:pt x="6372" y="8680"/>
                    <a:pt x="6805" y="8713"/>
                    <a:pt x="7172" y="8713"/>
                  </a:cubicBezTo>
                  <a:cubicBezTo>
                    <a:pt x="10174" y="8713"/>
                    <a:pt x="11976" y="7045"/>
                    <a:pt x="12976" y="5544"/>
                  </a:cubicBezTo>
                  <a:cubicBezTo>
                    <a:pt x="14211" y="3743"/>
                    <a:pt x="14578" y="1841"/>
                    <a:pt x="14578" y="1775"/>
                  </a:cubicBezTo>
                  <a:cubicBezTo>
                    <a:pt x="14578" y="1708"/>
                    <a:pt x="14578" y="1641"/>
                    <a:pt x="14544" y="1574"/>
                  </a:cubicBezTo>
                  <a:cubicBezTo>
                    <a:pt x="14477" y="1508"/>
                    <a:pt x="14444" y="1474"/>
                    <a:pt x="14344" y="1474"/>
                  </a:cubicBezTo>
                  <a:lnTo>
                    <a:pt x="1301" y="7"/>
                  </a:lnTo>
                  <a:cubicBezTo>
                    <a:pt x="1288" y="2"/>
                    <a:pt x="1274" y="0"/>
                    <a:pt x="1260" y="0"/>
                  </a:cubicBez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5973600" y="1440650"/>
              <a:ext cx="126775" cy="285225"/>
            </a:xfrm>
            <a:custGeom>
              <a:avLst/>
              <a:gdLst/>
              <a:ahLst/>
              <a:cxnLst/>
              <a:rect l="l" t="t" r="r" b="b"/>
              <a:pathLst>
                <a:path w="5071" h="11409" extrusionOk="0">
                  <a:moveTo>
                    <a:pt x="300" y="0"/>
                  </a:moveTo>
                  <a:cubicBezTo>
                    <a:pt x="256" y="0"/>
                    <a:pt x="212" y="11"/>
                    <a:pt x="167" y="33"/>
                  </a:cubicBezTo>
                  <a:cubicBezTo>
                    <a:pt x="34" y="100"/>
                    <a:pt x="1" y="267"/>
                    <a:pt x="101" y="400"/>
                  </a:cubicBezTo>
                  <a:cubicBezTo>
                    <a:pt x="2069" y="3669"/>
                    <a:pt x="3837" y="8640"/>
                    <a:pt x="4537" y="11208"/>
                  </a:cubicBezTo>
                  <a:cubicBezTo>
                    <a:pt x="4571" y="11342"/>
                    <a:pt x="4671" y="11408"/>
                    <a:pt x="4771" y="11408"/>
                  </a:cubicBezTo>
                  <a:lnTo>
                    <a:pt x="4837" y="11408"/>
                  </a:lnTo>
                  <a:cubicBezTo>
                    <a:pt x="5004" y="11375"/>
                    <a:pt x="5071" y="11208"/>
                    <a:pt x="5038" y="11075"/>
                  </a:cubicBezTo>
                  <a:cubicBezTo>
                    <a:pt x="4337" y="8506"/>
                    <a:pt x="2536" y="3436"/>
                    <a:pt x="534" y="134"/>
                  </a:cubicBezTo>
                  <a:cubicBezTo>
                    <a:pt x="468" y="45"/>
                    <a:pt x="386" y="0"/>
                    <a:pt x="30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5966100" y="1487125"/>
              <a:ext cx="55900" cy="28600"/>
            </a:xfrm>
            <a:custGeom>
              <a:avLst/>
              <a:gdLst/>
              <a:ahLst/>
              <a:cxnLst/>
              <a:rect l="l" t="t" r="r" b="b"/>
              <a:pathLst>
                <a:path w="2236" h="1144" extrusionOk="0">
                  <a:moveTo>
                    <a:pt x="332" y="1"/>
                  </a:moveTo>
                  <a:cubicBezTo>
                    <a:pt x="223" y="1"/>
                    <a:pt x="122" y="65"/>
                    <a:pt x="67" y="176"/>
                  </a:cubicBezTo>
                  <a:cubicBezTo>
                    <a:pt x="0" y="309"/>
                    <a:pt x="67" y="443"/>
                    <a:pt x="201" y="509"/>
                  </a:cubicBezTo>
                  <a:lnTo>
                    <a:pt x="1835" y="1143"/>
                  </a:lnTo>
                  <a:lnTo>
                    <a:pt x="1935" y="1143"/>
                  </a:lnTo>
                  <a:cubicBezTo>
                    <a:pt x="2035" y="1143"/>
                    <a:pt x="2135" y="1110"/>
                    <a:pt x="2169" y="1010"/>
                  </a:cubicBezTo>
                  <a:cubicBezTo>
                    <a:pt x="2235" y="876"/>
                    <a:pt x="2169" y="710"/>
                    <a:pt x="2035" y="676"/>
                  </a:cubicBezTo>
                  <a:lnTo>
                    <a:pt x="401" y="9"/>
                  </a:lnTo>
                  <a:cubicBezTo>
                    <a:pt x="378" y="3"/>
                    <a:pt x="355" y="1"/>
                    <a:pt x="33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5714250" y="363900"/>
              <a:ext cx="713025" cy="676125"/>
            </a:xfrm>
            <a:custGeom>
              <a:avLst/>
              <a:gdLst/>
              <a:ahLst/>
              <a:cxnLst/>
              <a:rect l="l" t="t" r="r" b="b"/>
              <a:pathLst>
                <a:path w="28521" h="27045" extrusionOk="0">
                  <a:moveTo>
                    <a:pt x="6875" y="1"/>
                  </a:moveTo>
                  <a:cubicBezTo>
                    <a:pt x="2830" y="1"/>
                    <a:pt x="1160" y="2863"/>
                    <a:pt x="468" y="4909"/>
                  </a:cubicBezTo>
                  <a:cubicBezTo>
                    <a:pt x="434" y="4976"/>
                    <a:pt x="434" y="5043"/>
                    <a:pt x="401" y="5110"/>
                  </a:cubicBezTo>
                  <a:cubicBezTo>
                    <a:pt x="67" y="6177"/>
                    <a:pt x="1" y="7011"/>
                    <a:pt x="1" y="7011"/>
                  </a:cubicBezTo>
                  <a:cubicBezTo>
                    <a:pt x="434" y="9213"/>
                    <a:pt x="1535" y="12415"/>
                    <a:pt x="3169" y="15617"/>
                  </a:cubicBezTo>
                  <a:cubicBezTo>
                    <a:pt x="3203" y="15684"/>
                    <a:pt x="3203" y="15717"/>
                    <a:pt x="3236" y="15751"/>
                  </a:cubicBezTo>
                  <a:cubicBezTo>
                    <a:pt x="6140" y="21429"/>
                    <a:pt x="10698" y="27045"/>
                    <a:pt x="15973" y="27045"/>
                  </a:cubicBezTo>
                  <a:cubicBezTo>
                    <a:pt x="16152" y="27045"/>
                    <a:pt x="16332" y="27038"/>
                    <a:pt x="16512" y="27025"/>
                  </a:cubicBezTo>
                  <a:cubicBezTo>
                    <a:pt x="28521" y="26191"/>
                    <a:pt x="26420" y="14417"/>
                    <a:pt x="26419" y="14416"/>
                  </a:cubicBezTo>
                  <a:lnTo>
                    <a:pt x="26419" y="14416"/>
                  </a:lnTo>
                  <a:cubicBezTo>
                    <a:pt x="26419" y="14417"/>
                    <a:pt x="24435" y="19033"/>
                    <a:pt x="21304" y="19033"/>
                  </a:cubicBezTo>
                  <a:cubicBezTo>
                    <a:pt x="20295" y="19033"/>
                    <a:pt x="19166" y="18553"/>
                    <a:pt x="17947" y="17285"/>
                  </a:cubicBezTo>
                  <a:cubicBezTo>
                    <a:pt x="13277" y="12448"/>
                    <a:pt x="15912" y="1207"/>
                    <a:pt x="8273" y="106"/>
                  </a:cubicBezTo>
                  <a:cubicBezTo>
                    <a:pt x="7778" y="34"/>
                    <a:pt x="7313" y="1"/>
                    <a:pt x="687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5852675" y="387900"/>
              <a:ext cx="110100" cy="114600"/>
            </a:xfrm>
            <a:custGeom>
              <a:avLst/>
              <a:gdLst/>
              <a:ahLst/>
              <a:cxnLst/>
              <a:rect l="l" t="t" r="r" b="b"/>
              <a:pathLst>
                <a:path w="4404" h="4584" extrusionOk="0">
                  <a:moveTo>
                    <a:pt x="3170" y="514"/>
                  </a:moveTo>
                  <a:cubicBezTo>
                    <a:pt x="3337" y="547"/>
                    <a:pt x="3470" y="647"/>
                    <a:pt x="3637" y="814"/>
                  </a:cubicBezTo>
                  <a:cubicBezTo>
                    <a:pt x="3804" y="981"/>
                    <a:pt x="3837" y="1181"/>
                    <a:pt x="3804" y="1381"/>
                  </a:cubicBezTo>
                  <a:cubicBezTo>
                    <a:pt x="3603" y="2248"/>
                    <a:pt x="1836" y="3282"/>
                    <a:pt x="735" y="3849"/>
                  </a:cubicBezTo>
                  <a:cubicBezTo>
                    <a:pt x="1202" y="2649"/>
                    <a:pt x="2102" y="714"/>
                    <a:pt x="2970" y="547"/>
                  </a:cubicBezTo>
                  <a:cubicBezTo>
                    <a:pt x="3036" y="514"/>
                    <a:pt x="3103" y="514"/>
                    <a:pt x="3170" y="514"/>
                  </a:cubicBezTo>
                  <a:close/>
                  <a:moveTo>
                    <a:pt x="3059" y="1"/>
                  </a:moveTo>
                  <a:cubicBezTo>
                    <a:pt x="2990" y="1"/>
                    <a:pt x="2926" y="6"/>
                    <a:pt x="2870" y="13"/>
                  </a:cubicBezTo>
                  <a:cubicBezTo>
                    <a:pt x="1369" y="347"/>
                    <a:pt x="168" y="3849"/>
                    <a:pt x="34" y="4250"/>
                  </a:cubicBezTo>
                  <a:cubicBezTo>
                    <a:pt x="1" y="4350"/>
                    <a:pt x="34" y="4450"/>
                    <a:pt x="101" y="4517"/>
                  </a:cubicBezTo>
                  <a:cubicBezTo>
                    <a:pt x="134" y="4550"/>
                    <a:pt x="201" y="4583"/>
                    <a:pt x="234" y="4583"/>
                  </a:cubicBezTo>
                  <a:lnTo>
                    <a:pt x="368" y="4583"/>
                  </a:lnTo>
                  <a:cubicBezTo>
                    <a:pt x="735" y="4416"/>
                    <a:pt x="3970" y="2982"/>
                    <a:pt x="4304" y="1481"/>
                  </a:cubicBezTo>
                  <a:cubicBezTo>
                    <a:pt x="4404" y="1114"/>
                    <a:pt x="4271" y="747"/>
                    <a:pt x="4004" y="447"/>
                  </a:cubicBezTo>
                  <a:cubicBezTo>
                    <a:pt x="3662" y="78"/>
                    <a:pt x="3319" y="1"/>
                    <a:pt x="305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5779300" y="375900"/>
              <a:ext cx="83425" cy="133275"/>
            </a:xfrm>
            <a:custGeom>
              <a:avLst/>
              <a:gdLst/>
              <a:ahLst/>
              <a:cxnLst/>
              <a:rect l="l" t="t" r="r" b="b"/>
              <a:pathLst>
                <a:path w="3337" h="5331" extrusionOk="0">
                  <a:moveTo>
                    <a:pt x="1464" y="515"/>
                  </a:moveTo>
                  <a:cubicBezTo>
                    <a:pt x="1501" y="515"/>
                    <a:pt x="1537" y="519"/>
                    <a:pt x="1568" y="527"/>
                  </a:cubicBezTo>
                  <a:cubicBezTo>
                    <a:pt x="1635" y="527"/>
                    <a:pt x="1702" y="560"/>
                    <a:pt x="1768" y="593"/>
                  </a:cubicBezTo>
                  <a:cubicBezTo>
                    <a:pt x="2502" y="1060"/>
                    <a:pt x="2769" y="3162"/>
                    <a:pt x="2802" y="4463"/>
                  </a:cubicBezTo>
                  <a:cubicBezTo>
                    <a:pt x="1935" y="3562"/>
                    <a:pt x="601" y="2028"/>
                    <a:pt x="701" y="1127"/>
                  </a:cubicBezTo>
                  <a:cubicBezTo>
                    <a:pt x="734" y="927"/>
                    <a:pt x="834" y="760"/>
                    <a:pt x="1068" y="660"/>
                  </a:cubicBezTo>
                  <a:cubicBezTo>
                    <a:pt x="1195" y="558"/>
                    <a:pt x="1342" y="515"/>
                    <a:pt x="1464" y="515"/>
                  </a:cubicBezTo>
                  <a:close/>
                  <a:moveTo>
                    <a:pt x="1487" y="0"/>
                  </a:moveTo>
                  <a:cubicBezTo>
                    <a:pt x="1292" y="0"/>
                    <a:pt x="1065" y="53"/>
                    <a:pt x="801" y="193"/>
                  </a:cubicBezTo>
                  <a:cubicBezTo>
                    <a:pt x="434" y="393"/>
                    <a:pt x="234" y="693"/>
                    <a:pt x="201" y="1060"/>
                  </a:cubicBezTo>
                  <a:cubicBezTo>
                    <a:pt x="0" y="2595"/>
                    <a:pt x="2602" y="4997"/>
                    <a:pt x="2902" y="5263"/>
                  </a:cubicBezTo>
                  <a:cubicBezTo>
                    <a:pt x="2936" y="5297"/>
                    <a:pt x="3003" y="5297"/>
                    <a:pt x="3036" y="5330"/>
                  </a:cubicBezTo>
                  <a:cubicBezTo>
                    <a:pt x="3103" y="5330"/>
                    <a:pt x="3136" y="5330"/>
                    <a:pt x="3203" y="5297"/>
                  </a:cubicBezTo>
                  <a:cubicBezTo>
                    <a:pt x="3269" y="5263"/>
                    <a:pt x="3336" y="5163"/>
                    <a:pt x="3336" y="5063"/>
                  </a:cubicBezTo>
                  <a:cubicBezTo>
                    <a:pt x="3336" y="4630"/>
                    <a:pt x="3336" y="927"/>
                    <a:pt x="2035" y="160"/>
                  </a:cubicBezTo>
                  <a:cubicBezTo>
                    <a:pt x="1892" y="71"/>
                    <a:pt x="1712" y="0"/>
                    <a:pt x="148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5714250" y="483450"/>
              <a:ext cx="342775" cy="355025"/>
            </a:xfrm>
            <a:custGeom>
              <a:avLst/>
              <a:gdLst/>
              <a:ahLst/>
              <a:cxnLst/>
              <a:rect l="l" t="t" r="r" b="b"/>
              <a:pathLst>
                <a:path w="13711" h="14201" extrusionOk="0">
                  <a:moveTo>
                    <a:pt x="2743" y="1"/>
                  </a:moveTo>
                  <a:cubicBezTo>
                    <a:pt x="1733" y="1"/>
                    <a:pt x="891" y="119"/>
                    <a:pt x="401" y="328"/>
                  </a:cubicBezTo>
                  <a:cubicBezTo>
                    <a:pt x="67" y="1395"/>
                    <a:pt x="1" y="2229"/>
                    <a:pt x="1" y="2229"/>
                  </a:cubicBezTo>
                  <a:cubicBezTo>
                    <a:pt x="434" y="4431"/>
                    <a:pt x="1535" y="7633"/>
                    <a:pt x="3169" y="10835"/>
                  </a:cubicBezTo>
                  <a:cubicBezTo>
                    <a:pt x="3203" y="10902"/>
                    <a:pt x="3203" y="10935"/>
                    <a:pt x="3236" y="10969"/>
                  </a:cubicBezTo>
                  <a:cubicBezTo>
                    <a:pt x="5143" y="12852"/>
                    <a:pt x="7925" y="14201"/>
                    <a:pt x="9809" y="14201"/>
                  </a:cubicBezTo>
                  <a:cubicBezTo>
                    <a:pt x="10627" y="14201"/>
                    <a:pt x="11275" y="13946"/>
                    <a:pt x="11609" y="13370"/>
                  </a:cubicBezTo>
                  <a:cubicBezTo>
                    <a:pt x="13710" y="9768"/>
                    <a:pt x="12276" y="2996"/>
                    <a:pt x="8507" y="1195"/>
                  </a:cubicBezTo>
                  <a:cubicBezTo>
                    <a:pt x="6713" y="351"/>
                    <a:pt x="4480" y="1"/>
                    <a:pt x="2743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5496675" y="502150"/>
              <a:ext cx="535325" cy="502700"/>
            </a:xfrm>
            <a:custGeom>
              <a:avLst/>
              <a:gdLst/>
              <a:ahLst/>
              <a:cxnLst/>
              <a:rect l="l" t="t" r="r" b="b"/>
              <a:pathLst>
                <a:path w="21413" h="20108" extrusionOk="0">
                  <a:moveTo>
                    <a:pt x="12004" y="1"/>
                  </a:moveTo>
                  <a:cubicBezTo>
                    <a:pt x="11840" y="1"/>
                    <a:pt x="11674" y="5"/>
                    <a:pt x="11506" y="13"/>
                  </a:cubicBezTo>
                  <a:cubicBezTo>
                    <a:pt x="6735" y="213"/>
                    <a:pt x="2899" y="2048"/>
                    <a:pt x="1799" y="5751"/>
                  </a:cubicBezTo>
                  <a:cubicBezTo>
                    <a:pt x="0" y="11913"/>
                    <a:pt x="3205" y="20108"/>
                    <a:pt x="9525" y="20108"/>
                  </a:cubicBezTo>
                  <a:cubicBezTo>
                    <a:pt x="10356" y="20108"/>
                    <a:pt x="11239" y="19967"/>
                    <a:pt x="12173" y="19661"/>
                  </a:cubicBezTo>
                  <a:cubicBezTo>
                    <a:pt x="12173" y="19661"/>
                    <a:pt x="17210" y="19527"/>
                    <a:pt x="19378" y="14790"/>
                  </a:cubicBezTo>
                  <a:cubicBezTo>
                    <a:pt x="21413" y="10287"/>
                    <a:pt x="20779" y="7685"/>
                    <a:pt x="19812" y="4950"/>
                  </a:cubicBezTo>
                  <a:cubicBezTo>
                    <a:pt x="19104" y="2956"/>
                    <a:pt x="16412" y="1"/>
                    <a:pt x="120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5516450" y="815900"/>
              <a:ext cx="66900" cy="123150"/>
            </a:xfrm>
            <a:custGeom>
              <a:avLst/>
              <a:gdLst/>
              <a:ahLst/>
              <a:cxnLst/>
              <a:rect l="l" t="t" r="r" b="b"/>
              <a:pathLst>
                <a:path w="2676" h="4926" extrusionOk="0">
                  <a:moveTo>
                    <a:pt x="1480" y="1"/>
                  </a:moveTo>
                  <a:cubicBezTo>
                    <a:pt x="1160" y="1"/>
                    <a:pt x="839" y="182"/>
                    <a:pt x="607" y="739"/>
                  </a:cubicBezTo>
                  <a:cubicBezTo>
                    <a:pt x="0" y="2197"/>
                    <a:pt x="526" y="4926"/>
                    <a:pt x="2135" y="4926"/>
                  </a:cubicBezTo>
                  <a:cubicBezTo>
                    <a:pt x="2293" y="4926"/>
                    <a:pt x="2463" y="4899"/>
                    <a:pt x="2642" y="4842"/>
                  </a:cubicBezTo>
                  <a:lnTo>
                    <a:pt x="2675" y="639"/>
                  </a:lnTo>
                  <a:cubicBezTo>
                    <a:pt x="2675" y="639"/>
                    <a:pt x="2080" y="1"/>
                    <a:pt x="1480" y="1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5522450" y="908600"/>
              <a:ext cx="124275" cy="121025"/>
            </a:xfrm>
            <a:custGeom>
              <a:avLst/>
              <a:gdLst/>
              <a:ahLst/>
              <a:cxnLst/>
              <a:rect l="l" t="t" r="r" b="b"/>
              <a:pathLst>
                <a:path w="4971" h="4841" extrusionOk="0">
                  <a:moveTo>
                    <a:pt x="2369" y="0"/>
                  </a:moveTo>
                  <a:cubicBezTo>
                    <a:pt x="2035" y="34"/>
                    <a:pt x="1735" y="100"/>
                    <a:pt x="1435" y="234"/>
                  </a:cubicBezTo>
                  <a:cubicBezTo>
                    <a:pt x="601" y="634"/>
                    <a:pt x="0" y="1535"/>
                    <a:pt x="67" y="2535"/>
                  </a:cubicBezTo>
                  <a:cubicBezTo>
                    <a:pt x="132" y="3829"/>
                    <a:pt x="1199" y="4840"/>
                    <a:pt x="2480" y="4840"/>
                  </a:cubicBezTo>
                  <a:cubicBezTo>
                    <a:pt x="2521" y="4840"/>
                    <a:pt x="2561" y="4839"/>
                    <a:pt x="2602" y="4837"/>
                  </a:cubicBezTo>
                  <a:cubicBezTo>
                    <a:pt x="3937" y="4804"/>
                    <a:pt x="4971" y="3636"/>
                    <a:pt x="4904" y="2302"/>
                  </a:cubicBezTo>
                  <a:cubicBezTo>
                    <a:pt x="4871" y="1401"/>
                    <a:pt x="4270" y="601"/>
                    <a:pt x="3536" y="234"/>
                  </a:cubicBezTo>
                  <a:lnTo>
                    <a:pt x="3269" y="567"/>
                  </a:lnTo>
                  <a:cubicBezTo>
                    <a:pt x="4003" y="867"/>
                    <a:pt x="4504" y="1501"/>
                    <a:pt x="4537" y="2335"/>
                  </a:cubicBezTo>
                  <a:cubicBezTo>
                    <a:pt x="4570" y="3469"/>
                    <a:pt x="3703" y="4437"/>
                    <a:pt x="2569" y="4470"/>
                  </a:cubicBezTo>
                  <a:cubicBezTo>
                    <a:pt x="2529" y="4472"/>
                    <a:pt x="2490" y="4474"/>
                    <a:pt x="2451" y="4474"/>
                  </a:cubicBezTo>
                  <a:cubicBezTo>
                    <a:pt x="1371" y="4474"/>
                    <a:pt x="498" y="3598"/>
                    <a:pt x="434" y="2535"/>
                  </a:cubicBezTo>
                  <a:cubicBezTo>
                    <a:pt x="401" y="1701"/>
                    <a:pt x="834" y="968"/>
                    <a:pt x="1501" y="634"/>
                  </a:cubicBezTo>
                  <a:cubicBezTo>
                    <a:pt x="1735" y="501"/>
                    <a:pt x="2002" y="400"/>
                    <a:pt x="2269" y="400"/>
                  </a:cubicBezTo>
                  <a:cubicBezTo>
                    <a:pt x="2369" y="300"/>
                    <a:pt x="2402" y="167"/>
                    <a:pt x="240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5676725" y="961975"/>
              <a:ext cx="230200" cy="206975"/>
            </a:xfrm>
            <a:custGeom>
              <a:avLst/>
              <a:gdLst/>
              <a:ahLst/>
              <a:cxnLst/>
              <a:rect l="l" t="t" r="r" b="b"/>
              <a:pathLst>
                <a:path w="9208" h="8279" extrusionOk="0">
                  <a:moveTo>
                    <a:pt x="8140" y="0"/>
                  </a:moveTo>
                  <a:cubicBezTo>
                    <a:pt x="8140" y="0"/>
                    <a:pt x="7639" y="200"/>
                    <a:pt x="6872" y="701"/>
                  </a:cubicBezTo>
                  <a:cubicBezTo>
                    <a:pt x="6705" y="834"/>
                    <a:pt x="6505" y="901"/>
                    <a:pt x="6338" y="967"/>
                  </a:cubicBezTo>
                  <a:cubicBezTo>
                    <a:pt x="4725" y="1742"/>
                    <a:pt x="2301" y="2672"/>
                    <a:pt x="212" y="2672"/>
                  </a:cubicBezTo>
                  <a:cubicBezTo>
                    <a:pt x="141" y="2672"/>
                    <a:pt x="71" y="2671"/>
                    <a:pt x="0" y="2669"/>
                  </a:cubicBezTo>
                  <a:lnTo>
                    <a:pt x="0" y="6938"/>
                  </a:lnTo>
                  <a:cubicBezTo>
                    <a:pt x="0" y="6938"/>
                    <a:pt x="963" y="8279"/>
                    <a:pt x="3176" y="8279"/>
                  </a:cubicBezTo>
                  <a:cubicBezTo>
                    <a:pt x="4624" y="8279"/>
                    <a:pt x="6607" y="7704"/>
                    <a:pt x="9207" y="5804"/>
                  </a:cubicBezTo>
                  <a:cubicBezTo>
                    <a:pt x="7873" y="4403"/>
                    <a:pt x="7706" y="1668"/>
                    <a:pt x="814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5676725" y="979475"/>
              <a:ext cx="171825" cy="100100"/>
            </a:xfrm>
            <a:custGeom>
              <a:avLst/>
              <a:gdLst/>
              <a:ahLst/>
              <a:cxnLst/>
              <a:rect l="l" t="t" r="r" b="b"/>
              <a:pathLst>
                <a:path w="6873" h="4004" extrusionOk="0">
                  <a:moveTo>
                    <a:pt x="6872" y="1"/>
                  </a:moveTo>
                  <a:lnTo>
                    <a:pt x="6872" y="1"/>
                  </a:lnTo>
                  <a:cubicBezTo>
                    <a:pt x="6705" y="101"/>
                    <a:pt x="6505" y="201"/>
                    <a:pt x="6338" y="267"/>
                  </a:cubicBezTo>
                  <a:cubicBezTo>
                    <a:pt x="4725" y="1042"/>
                    <a:pt x="2301" y="1972"/>
                    <a:pt x="212" y="1972"/>
                  </a:cubicBezTo>
                  <a:cubicBezTo>
                    <a:pt x="141" y="1972"/>
                    <a:pt x="71" y="1971"/>
                    <a:pt x="0" y="1969"/>
                  </a:cubicBezTo>
                  <a:lnTo>
                    <a:pt x="0" y="4003"/>
                  </a:lnTo>
                  <a:cubicBezTo>
                    <a:pt x="1835" y="3503"/>
                    <a:pt x="5104" y="2336"/>
                    <a:pt x="687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5544975" y="590475"/>
              <a:ext cx="348600" cy="440125"/>
            </a:xfrm>
            <a:custGeom>
              <a:avLst/>
              <a:gdLst/>
              <a:ahLst/>
              <a:cxnLst/>
              <a:rect l="l" t="t" r="r" b="b"/>
              <a:pathLst>
                <a:path w="13944" h="17605" extrusionOk="0">
                  <a:moveTo>
                    <a:pt x="7545" y="1"/>
                  </a:moveTo>
                  <a:cubicBezTo>
                    <a:pt x="5744" y="1"/>
                    <a:pt x="4214" y="796"/>
                    <a:pt x="3202" y="1150"/>
                  </a:cubicBezTo>
                  <a:cubicBezTo>
                    <a:pt x="1168" y="1884"/>
                    <a:pt x="0" y="4619"/>
                    <a:pt x="167" y="8389"/>
                  </a:cubicBezTo>
                  <a:cubicBezTo>
                    <a:pt x="167" y="8856"/>
                    <a:pt x="200" y="9289"/>
                    <a:pt x="234" y="9690"/>
                  </a:cubicBezTo>
                  <a:cubicBezTo>
                    <a:pt x="234" y="10157"/>
                    <a:pt x="267" y="10557"/>
                    <a:pt x="300" y="10957"/>
                  </a:cubicBezTo>
                  <a:cubicBezTo>
                    <a:pt x="467" y="13959"/>
                    <a:pt x="767" y="15561"/>
                    <a:pt x="1501" y="16294"/>
                  </a:cubicBezTo>
                  <a:cubicBezTo>
                    <a:pt x="2521" y="17252"/>
                    <a:pt x="3832" y="17605"/>
                    <a:pt x="5209" y="17605"/>
                  </a:cubicBezTo>
                  <a:cubicBezTo>
                    <a:pt x="8965" y="17605"/>
                    <a:pt x="13214" y="14982"/>
                    <a:pt x="13410" y="14860"/>
                  </a:cubicBezTo>
                  <a:cubicBezTo>
                    <a:pt x="13476" y="14526"/>
                    <a:pt x="13510" y="14193"/>
                    <a:pt x="13576" y="13859"/>
                  </a:cubicBezTo>
                  <a:cubicBezTo>
                    <a:pt x="13943" y="11057"/>
                    <a:pt x="13877" y="8455"/>
                    <a:pt x="13476" y="5987"/>
                  </a:cubicBezTo>
                  <a:cubicBezTo>
                    <a:pt x="13476" y="3385"/>
                    <a:pt x="11842" y="1050"/>
                    <a:pt x="9340" y="283"/>
                  </a:cubicBezTo>
                  <a:cubicBezTo>
                    <a:pt x="8719" y="81"/>
                    <a:pt x="8118" y="1"/>
                    <a:pt x="7545" y="1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5671725" y="707625"/>
              <a:ext cx="89250" cy="46725"/>
            </a:xfrm>
            <a:custGeom>
              <a:avLst/>
              <a:gdLst/>
              <a:ahLst/>
              <a:cxnLst/>
              <a:rect l="l" t="t" r="r" b="b"/>
              <a:pathLst>
                <a:path w="3570" h="1869" extrusionOk="0">
                  <a:moveTo>
                    <a:pt x="734" y="0"/>
                  </a:moveTo>
                  <a:cubicBezTo>
                    <a:pt x="734" y="0"/>
                    <a:pt x="0" y="100"/>
                    <a:pt x="301" y="801"/>
                  </a:cubicBezTo>
                  <a:cubicBezTo>
                    <a:pt x="567" y="1468"/>
                    <a:pt x="2068" y="634"/>
                    <a:pt x="3203" y="1868"/>
                  </a:cubicBezTo>
                  <a:cubicBezTo>
                    <a:pt x="3203" y="1868"/>
                    <a:pt x="3570" y="200"/>
                    <a:pt x="7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5707575" y="765150"/>
              <a:ext cx="25050" cy="44225"/>
            </a:xfrm>
            <a:custGeom>
              <a:avLst/>
              <a:gdLst/>
              <a:ahLst/>
              <a:cxnLst/>
              <a:rect l="l" t="t" r="r" b="b"/>
              <a:pathLst>
                <a:path w="1002" h="1769" extrusionOk="0">
                  <a:moveTo>
                    <a:pt x="468" y="1"/>
                  </a:moveTo>
                  <a:cubicBezTo>
                    <a:pt x="201" y="34"/>
                    <a:pt x="1" y="434"/>
                    <a:pt x="1" y="901"/>
                  </a:cubicBezTo>
                  <a:cubicBezTo>
                    <a:pt x="34" y="1402"/>
                    <a:pt x="268" y="1769"/>
                    <a:pt x="534" y="1769"/>
                  </a:cubicBezTo>
                  <a:cubicBezTo>
                    <a:pt x="801" y="1735"/>
                    <a:pt x="1001" y="1335"/>
                    <a:pt x="1001" y="868"/>
                  </a:cubicBezTo>
                  <a:cubicBezTo>
                    <a:pt x="968" y="401"/>
                    <a:pt x="735" y="1"/>
                    <a:pt x="46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5587500" y="771000"/>
              <a:ext cx="25875" cy="43425"/>
            </a:xfrm>
            <a:custGeom>
              <a:avLst/>
              <a:gdLst/>
              <a:ahLst/>
              <a:cxnLst/>
              <a:rect l="l" t="t" r="r" b="b"/>
              <a:pathLst>
                <a:path w="1035" h="1737" extrusionOk="0">
                  <a:moveTo>
                    <a:pt x="501" y="0"/>
                  </a:moveTo>
                  <a:cubicBezTo>
                    <a:pt x="234" y="0"/>
                    <a:pt x="0" y="401"/>
                    <a:pt x="34" y="901"/>
                  </a:cubicBezTo>
                  <a:cubicBezTo>
                    <a:pt x="66" y="1350"/>
                    <a:pt x="283" y="1737"/>
                    <a:pt x="536" y="1737"/>
                  </a:cubicBezTo>
                  <a:cubicBezTo>
                    <a:pt x="547" y="1737"/>
                    <a:pt x="557" y="1736"/>
                    <a:pt x="567" y="1735"/>
                  </a:cubicBezTo>
                  <a:cubicBezTo>
                    <a:pt x="834" y="1735"/>
                    <a:pt x="1034" y="1335"/>
                    <a:pt x="1001" y="834"/>
                  </a:cubicBezTo>
                  <a:cubicBezTo>
                    <a:pt x="1001" y="367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5591675" y="878250"/>
              <a:ext cx="104250" cy="33800"/>
            </a:xfrm>
            <a:custGeom>
              <a:avLst/>
              <a:gdLst/>
              <a:ahLst/>
              <a:cxnLst/>
              <a:rect l="l" t="t" r="r" b="b"/>
              <a:pathLst>
                <a:path w="4170" h="1352" extrusionOk="0">
                  <a:moveTo>
                    <a:pt x="3954" y="0"/>
                  </a:moveTo>
                  <a:cubicBezTo>
                    <a:pt x="3910" y="0"/>
                    <a:pt x="3866" y="17"/>
                    <a:pt x="3836" y="47"/>
                  </a:cubicBezTo>
                  <a:cubicBezTo>
                    <a:pt x="3765" y="94"/>
                    <a:pt x="2800" y="951"/>
                    <a:pt x="1709" y="951"/>
                  </a:cubicBezTo>
                  <a:cubicBezTo>
                    <a:pt x="1266" y="951"/>
                    <a:pt x="801" y="809"/>
                    <a:pt x="367" y="414"/>
                  </a:cubicBezTo>
                  <a:cubicBezTo>
                    <a:pt x="322" y="384"/>
                    <a:pt x="277" y="367"/>
                    <a:pt x="235" y="367"/>
                  </a:cubicBezTo>
                  <a:cubicBezTo>
                    <a:pt x="184" y="367"/>
                    <a:pt x="137" y="392"/>
                    <a:pt x="100" y="447"/>
                  </a:cubicBezTo>
                  <a:cubicBezTo>
                    <a:pt x="0" y="514"/>
                    <a:pt x="33" y="647"/>
                    <a:pt x="100" y="714"/>
                  </a:cubicBezTo>
                  <a:cubicBezTo>
                    <a:pt x="621" y="1174"/>
                    <a:pt x="1170" y="1352"/>
                    <a:pt x="1670" y="1352"/>
                  </a:cubicBezTo>
                  <a:cubicBezTo>
                    <a:pt x="1714" y="1352"/>
                    <a:pt x="1758" y="1350"/>
                    <a:pt x="1801" y="1348"/>
                  </a:cubicBezTo>
                  <a:cubicBezTo>
                    <a:pt x="3036" y="1281"/>
                    <a:pt x="4070" y="380"/>
                    <a:pt x="4103" y="347"/>
                  </a:cubicBezTo>
                  <a:cubicBezTo>
                    <a:pt x="4170" y="280"/>
                    <a:pt x="4170" y="147"/>
                    <a:pt x="4103" y="80"/>
                  </a:cubicBezTo>
                  <a:cubicBezTo>
                    <a:pt x="4066" y="25"/>
                    <a:pt x="4009" y="0"/>
                    <a:pt x="395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5615025" y="779125"/>
              <a:ext cx="40050" cy="63975"/>
            </a:xfrm>
            <a:custGeom>
              <a:avLst/>
              <a:gdLst/>
              <a:ahLst/>
              <a:cxnLst/>
              <a:rect l="l" t="t" r="r" b="b"/>
              <a:pathLst>
                <a:path w="1602" h="2559" extrusionOk="0">
                  <a:moveTo>
                    <a:pt x="848" y="0"/>
                  </a:moveTo>
                  <a:cubicBezTo>
                    <a:pt x="767" y="0"/>
                    <a:pt x="695" y="60"/>
                    <a:pt x="667" y="142"/>
                  </a:cubicBezTo>
                  <a:lnTo>
                    <a:pt x="33" y="2277"/>
                  </a:lnTo>
                  <a:cubicBezTo>
                    <a:pt x="0" y="2344"/>
                    <a:pt x="0" y="2377"/>
                    <a:pt x="33" y="2444"/>
                  </a:cubicBezTo>
                  <a:cubicBezTo>
                    <a:pt x="67" y="2477"/>
                    <a:pt x="100" y="2511"/>
                    <a:pt x="167" y="2544"/>
                  </a:cubicBezTo>
                  <a:cubicBezTo>
                    <a:pt x="189" y="2544"/>
                    <a:pt x="256" y="2559"/>
                    <a:pt x="367" y="2559"/>
                  </a:cubicBezTo>
                  <a:cubicBezTo>
                    <a:pt x="423" y="2559"/>
                    <a:pt x="489" y="2555"/>
                    <a:pt x="567" y="2544"/>
                  </a:cubicBezTo>
                  <a:cubicBezTo>
                    <a:pt x="834" y="2544"/>
                    <a:pt x="1168" y="2477"/>
                    <a:pt x="1468" y="2277"/>
                  </a:cubicBezTo>
                  <a:cubicBezTo>
                    <a:pt x="1568" y="2244"/>
                    <a:pt x="1601" y="2110"/>
                    <a:pt x="1534" y="2010"/>
                  </a:cubicBezTo>
                  <a:cubicBezTo>
                    <a:pt x="1513" y="1946"/>
                    <a:pt x="1450" y="1909"/>
                    <a:pt x="1381" y="1909"/>
                  </a:cubicBezTo>
                  <a:cubicBezTo>
                    <a:pt x="1343" y="1909"/>
                    <a:pt x="1303" y="1920"/>
                    <a:pt x="1268" y="1944"/>
                  </a:cubicBezTo>
                  <a:cubicBezTo>
                    <a:pt x="967" y="2110"/>
                    <a:pt x="667" y="2144"/>
                    <a:pt x="467" y="2144"/>
                  </a:cubicBezTo>
                  <a:lnTo>
                    <a:pt x="1034" y="242"/>
                  </a:lnTo>
                  <a:cubicBezTo>
                    <a:pt x="1067" y="142"/>
                    <a:pt x="1001" y="42"/>
                    <a:pt x="901" y="9"/>
                  </a:cubicBezTo>
                  <a:cubicBezTo>
                    <a:pt x="883" y="3"/>
                    <a:pt x="865" y="0"/>
                    <a:pt x="84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5838500" y="915275"/>
              <a:ext cx="45900" cy="46725"/>
            </a:xfrm>
            <a:custGeom>
              <a:avLst/>
              <a:gdLst/>
              <a:ahLst/>
              <a:cxnLst/>
              <a:rect l="l" t="t" r="r" b="b"/>
              <a:pathLst>
                <a:path w="1836" h="1869" extrusionOk="0">
                  <a:moveTo>
                    <a:pt x="1" y="0"/>
                  </a:moveTo>
                  <a:cubicBezTo>
                    <a:pt x="34" y="33"/>
                    <a:pt x="735" y="1501"/>
                    <a:pt x="1669" y="1868"/>
                  </a:cubicBezTo>
                  <a:cubicBezTo>
                    <a:pt x="1735" y="1534"/>
                    <a:pt x="1769" y="1201"/>
                    <a:pt x="1835" y="867"/>
                  </a:cubicBezTo>
                  <a:cubicBezTo>
                    <a:pt x="1802" y="867"/>
                    <a:pt x="868" y="734"/>
                    <a:pt x="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5856850" y="794600"/>
              <a:ext cx="110075" cy="142400"/>
            </a:xfrm>
            <a:custGeom>
              <a:avLst/>
              <a:gdLst/>
              <a:ahLst/>
              <a:cxnLst/>
              <a:rect l="l" t="t" r="r" b="b"/>
              <a:pathLst>
                <a:path w="4403" h="5696" extrusionOk="0">
                  <a:moveTo>
                    <a:pt x="2066" y="0"/>
                  </a:moveTo>
                  <a:cubicBezTo>
                    <a:pt x="962" y="0"/>
                    <a:pt x="1" y="1425"/>
                    <a:pt x="1" y="1425"/>
                  </a:cubicBezTo>
                  <a:lnTo>
                    <a:pt x="167" y="5427"/>
                  </a:lnTo>
                  <a:cubicBezTo>
                    <a:pt x="485" y="5613"/>
                    <a:pt x="796" y="5695"/>
                    <a:pt x="1093" y="5695"/>
                  </a:cubicBezTo>
                  <a:cubicBezTo>
                    <a:pt x="3041" y="5695"/>
                    <a:pt x="4403" y="2142"/>
                    <a:pt x="3303" y="724"/>
                  </a:cubicBezTo>
                  <a:cubicBezTo>
                    <a:pt x="2899" y="194"/>
                    <a:pt x="2472" y="0"/>
                    <a:pt x="2066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5842675" y="900250"/>
              <a:ext cx="124275" cy="121025"/>
            </a:xfrm>
            <a:custGeom>
              <a:avLst/>
              <a:gdLst/>
              <a:ahLst/>
              <a:cxnLst/>
              <a:rect l="l" t="t" r="r" b="b"/>
              <a:pathLst>
                <a:path w="4971" h="4841" extrusionOk="0">
                  <a:moveTo>
                    <a:pt x="2369" y="1"/>
                  </a:moveTo>
                  <a:cubicBezTo>
                    <a:pt x="2035" y="1"/>
                    <a:pt x="1735" y="101"/>
                    <a:pt x="1435" y="234"/>
                  </a:cubicBezTo>
                  <a:cubicBezTo>
                    <a:pt x="601" y="634"/>
                    <a:pt x="1" y="1535"/>
                    <a:pt x="67" y="2536"/>
                  </a:cubicBezTo>
                  <a:cubicBezTo>
                    <a:pt x="132" y="3829"/>
                    <a:pt x="1200" y="4840"/>
                    <a:pt x="2480" y="4840"/>
                  </a:cubicBezTo>
                  <a:cubicBezTo>
                    <a:pt x="2521" y="4840"/>
                    <a:pt x="2562" y="4839"/>
                    <a:pt x="2602" y="4837"/>
                  </a:cubicBezTo>
                  <a:cubicBezTo>
                    <a:pt x="3937" y="4771"/>
                    <a:pt x="4971" y="3637"/>
                    <a:pt x="4904" y="2302"/>
                  </a:cubicBezTo>
                  <a:cubicBezTo>
                    <a:pt x="4871" y="1402"/>
                    <a:pt x="4270" y="601"/>
                    <a:pt x="3536" y="234"/>
                  </a:cubicBezTo>
                  <a:lnTo>
                    <a:pt x="3270" y="568"/>
                  </a:lnTo>
                  <a:cubicBezTo>
                    <a:pt x="4003" y="868"/>
                    <a:pt x="4504" y="1502"/>
                    <a:pt x="4537" y="2336"/>
                  </a:cubicBezTo>
                  <a:cubicBezTo>
                    <a:pt x="4571" y="3470"/>
                    <a:pt x="3703" y="4404"/>
                    <a:pt x="2569" y="4470"/>
                  </a:cubicBezTo>
                  <a:cubicBezTo>
                    <a:pt x="2529" y="4473"/>
                    <a:pt x="2490" y="4474"/>
                    <a:pt x="2451" y="4474"/>
                  </a:cubicBezTo>
                  <a:cubicBezTo>
                    <a:pt x="1371" y="4474"/>
                    <a:pt x="499" y="3597"/>
                    <a:pt x="434" y="2502"/>
                  </a:cubicBezTo>
                  <a:cubicBezTo>
                    <a:pt x="401" y="1702"/>
                    <a:pt x="835" y="968"/>
                    <a:pt x="1502" y="634"/>
                  </a:cubicBezTo>
                  <a:cubicBezTo>
                    <a:pt x="1735" y="501"/>
                    <a:pt x="2002" y="401"/>
                    <a:pt x="2269" y="401"/>
                  </a:cubicBezTo>
                  <a:cubicBezTo>
                    <a:pt x="2369" y="301"/>
                    <a:pt x="2436" y="167"/>
                    <a:pt x="2402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5861850" y="827400"/>
              <a:ext cx="58400" cy="82875"/>
            </a:xfrm>
            <a:custGeom>
              <a:avLst/>
              <a:gdLst/>
              <a:ahLst/>
              <a:cxnLst/>
              <a:rect l="l" t="t" r="r" b="b"/>
              <a:pathLst>
                <a:path w="2336" h="3315" extrusionOk="0">
                  <a:moveTo>
                    <a:pt x="2115" y="0"/>
                  </a:moveTo>
                  <a:cubicBezTo>
                    <a:pt x="2088" y="0"/>
                    <a:pt x="2061" y="4"/>
                    <a:pt x="2036" y="13"/>
                  </a:cubicBezTo>
                  <a:cubicBezTo>
                    <a:pt x="1969" y="46"/>
                    <a:pt x="134" y="913"/>
                    <a:pt x="1" y="3115"/>
                  </a:cubicBezTo>
                  <a:cubicBezTo>
                    <a:pt x="1" y="3215"/>
                    <a:pt x="68" y="3315"/>
                    <a:pt x="201" y="3315"/>
                  </a:cubicBezTo>
                  <a:cubicBezTo>
                    <a:pt x="301" y="3315"/>
                    <a:pt x="401" y="3248"/>
                    <a:pt x="401" y="3148"/>
                  </a:cubicBezTo>
                  <a:cubicBezTo>
                    <a:pt x="535" y="1180"/>
                    <a:pt x="2136" y="413"/>
                    <a:pt x="2202" y="379"/>
                  </a:cubicBezTo>
                  <a:cubicBezTo>
                    <a:pt x="2302" y="346"/>
                    <a:pt x="2336" y="213"/>
                    <a:pt x="2302" y="113"/>
                  </a:cubicBezTo>
                  <a:cubicBezTo>
                    <a:pt x="2277" y="38"/>
                    <a:pt x="2196" y="0"/>
                    <a:pt x="211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5875200" y="858275"/>
              <a:ext cx="42550" cy="20325"/>
            </a:xfrm>
            <a:custGeom>
              <a:avLst/>
              <a:gdLst/>
              <a:ahLst/>
              <a:cxnLst/>
              <a:rect l="l" t="t" r="r" b="b"/>
              <a:pathLst>
                <a:path w="1702" h="813" extrusionOk="0">
                  <a:moveTo>
                    <a:pt x="456" y="0"/>
                  </a:moveTo>
                  <a:cubicBezTo>
                    <a:pt x="358" y="0"/>
                    <a:pt x="261" y="14"/>
                    <a:pt x="167" y="45"/>
                  </a:cubicBezTo>
                  <a:cubicBezTo>
                    <a:pt x="67" y="78"/>
                    <a:pt x="1" y="179"/>
                    <a:pt x="34" y="279"/>
                  </a:cubicBezTo>
                  <a:cubicBezTo>
                    <a:pt x="61" y="361"/>
                    <a:pt x="157" y="421"/>
                    <a:pt x="245" y="421"/>
                  </a:cubicBezTo>
                  <a:cubicBezTo>
                    <a:pt x="264" y="421"/>
                    <a:pt x="283" y="418"/>
                    <a:pt x="301" y="412"/>
                  </a:cubicBezTo>
                  <a:cubicBezTo>
                    <a:pt x="343" y="399"/>
                    <a:pt x="389" y="394"/>
                    <a:pt x="437" y="394"/>
                  </a:cubicBezTo>
                  <a:cubicBezTo>
                    <a:pt x="764" y="394"/>
                    <a:pt x="1189" y="663"/>
                    <a:pt x="1335" y="779"/>
                  </a:cubicBezTo>
                  <a:cubicBezTo>
                    <a:pt x="1368" y="779"/>
                    <a:pt x="1435" y="812"/>
                    <a:pt x="1468" y="812"/>
                  </a:cubicBezTo>
                  <a:cubicBezTo>
                    <a:pt x="1535" y="812"/>
                    <a:pt x="1602" y="779"/>
                    <a:pt x="1635" y="712"/>
                  </a:cubicBezTo>
                  <a:cubicBezTo>
                    <a:pt x="1702" y="646"/>
                    <a:pt x="1668" y="512"/>
                    <a:pt x="1568" y="445"/>
                  </a:cubicBezTo>
                  <a:cubicBezTo>
                    <a:pt x="1512" y="389"/>
                    <a:pt x="981" y="0"/>
                    <a:pt x="456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5499925" y="536050"/>
              <a:ext cx="404550" cy="190975"/>
            </a:xfrm>
            <a:custGeom>
              <a:avLst/>
              <a:gdLst/>
              <a:ahLst/>
              <a:cxnLst/>
              <a:rect l="l" t="t" r="r" b="b"/>
              <a:pathLst>
                <a:path w="16182" h="7639" extrusionOk="0">
                  <a:moveTo>
                    <a:pt x="9210" y="1"/>
                  </a:moveTo>
                  <a:cubicBezTo>
                    <a:pt x="7417" y="1"/>
                    <a:pt x="5647" y="377"/>
                    <a:pt x="4504" y="926"/>
                  </a:cubicBezTo>
                  <a:cubicBezTo>
                    <a:pt x="1168" y="2560"/>
                    <a:pt x="1" y="6930"/>
                    <a:pt x="1035" y="7163"/>
                  </a:cubicBezTo>
                  <a:cubicBezTo>
                    <a:pt x="1068" y="7170"/>
                    <a:pt x="1101" y="7173"/>
                    <a:pt x="1134" y="7173"/>
                  </a:cubicBezTo>
                  <a:cubicBezTo>
                    <a:pt x="1734" y="7173"/>
                    <a:pt x="2444" y="6185"/>
                    <a:pt x="2930" y="5367"/>
                  </a:cubicBezTo>
                  <a:lnTo>
                    <a:pt x="2930" y="5367"/>
                  </a:lnTo>
                  <a:cubicBezTo>
                    <a:pt x="2727" y="5942"/>
                    <a:pt x="2732" y="6545"/>
                    <a:pt x="3603" y="6596"/>
                  </a:cubicBezTo>
                  <a:cubicBezTo>
                    <a:pt x="3623" y="6597"/>
                    <a:pt x="3644" y="6597"/>
                    <a:pt x="3664" y="6597"/>
                  </a:cubicBezTo>
                  <a:cubicBezTo>
                    <a:pt x="4783" y="6597"/>
                    <a:pt x="6371" y="5423"/>
                    <a:pt x="7334" y="4612"/>
                  </a:cubicBezTo>
                  <a:lnTo>
                    <a:pt x="7334" y="4612"/>
                  </a:lnTo>
                  <a:cubicBezTo>
                    <a:pt x="6736" y="5235"/>
                    <a:pt x="6182" y="6073"/>
                    <a:pt x="7072" y="6429"/>
                  </a:cubicBezTo>
                  <a:cubicBezTo>
                    <a:pt x="7258" y="6506"/>
                    <a:pt x="7478" y="6540"/>
                    <a:pt x="7720" y="6540"/>
                  </a:cubicBezTo>
                  <a:cubicBezTo>
                    <a:pt x="9479" y="6540"/>
                    <a:pt x="12443" y="4762"/>
                    <a:pt x="12443" y="4762"/>
                  </a:cubicBezTo>
                  <a:lnTo>
                    <a:pt x="12443" y="4762"/>
                  </a:lnTo>
                  <a:cubicBezTo>
                    <a:pt x="12443" y="4762"/>
                    <a:pt x="10742" y="7030"/>
                    <a:pt x="11876" y="7564"/>
                  </a:cubicBezTo>
                  <a:cubicBezTo>
                    <a:pt x="11985" y="7615"/>
                    <a:pt x="12108" y="7638"/>
                    <a:pt x="12239" y="7638"/>
                  </a:cubicBezTo>
                  <a:cubicBezTo>
                    <a:pt x="13475" y="7638"/>
                    <a:pt x="15545" y="5596"/>
                    <a:pt x="15545" y="5596"/>
                  </a:cubicBezTo>
                  <a:cubicBezTo>
                    <a:pt x="16181" y="1386"/>
                    <a:pt x="12651" y="1"/>
                    <a:pt x="921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5816925" y="675925"/>
              <a:ext cx="101675" cy="162650"/>
            </a:xfrm>
            <a:custGeom>
              <a:avLst/>
              <a:gdLst/>
              <a:ahLst/>
              <a:cxnLst/>
              <a:rect l="l" t="t" r="r" b="b"/>
              <a:pathLst>
                <a:path w="4067" h="6506" extrusionOk="0">
                  <a:moveTo>
                    <a:pt x="2865" y="1"/>
                  </a:moveTo>
                  <a:lnTo>
                    <a:pt x="597" y="1001"/>
                  </a:lnTo>
                  <a:cubicBezTo>
                    <a:pt x="597" y="1001"/>
                    <a:pt x="0" y="6505"/>
                    <a:pt x="1352" y="6505"/>
                  </a:cubicBezTo>
                  <a:cubicBezTo>
                    <a:pt x="1356" y="6505"/>
                    <a:pt x="1360" y="6505"/>
                    <a:pt x="1364" y="6505"/>
                  </a:cubicBezTo>
                  <a:cubicBezTo>
                    <a:pt x="2765" y="6472"/>
                    <a:pt x="4066" y="4270"/>
                    <a:pt x="286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5534950" y="711775"/>
              <a:ext cx="89250" cy="51750"/>
            </a:xfrm>
            <a:custGeom>
              <a:avLst/>
              <a:gdLst/>
              <a:ahLst/>
              <a:cxnLst/>
              <a:rect l="l" t="t" r="r" b="b"/>
              <a:pathLst>
                <a:path w="3570" h="2070" extrusionOk="0">
                  <a:moveTo>
                    <a:pt x="2803" y="1"/>
                  </a:moveTo>
                  <a:cubicBezTo>
                    <a:pt x="1" y="435"/>
                    <a:pt x="534" y="2069"/>
                    <a:pt x="534" y="2069"/>
                  </a:cubicBezTo>
                  <a:cubicBezTo>
                    <a:pt x="1535" y="735"/>
                    <a:pt x="3103" y="1435"/>
                    <a:pt x="3336" y="735"/>
                  </a:cubicBezTo>
                  <a:cubicBezTo>
                    <a:pt x="3570" y="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5713425" y="2081925"/>
              <a:ext cx="83400" cy="45400"/>
            </a:xfrm>
            <a:custGeom>
              <a:avLst/>
              <a:gdLst/>
              <a:ahLst/>
              <a:cxnLst/>
              <a:rect l="l" t="t" r="r" b="b"/>
              <a:pathLst>
                <a:path w="3336" h="1816" extrusionOk="0">
                  <a:moveTo>
                    <a:pt x="100" y="1"/>
                  </a:moveTo>
                  <a:cubicBezTo>
                    <a:pt x="67" y="134"/>
                    <a:pt x="34" y="268"/>
                    <a:pt x="0" y="401"/>
                  </a:cubicBezTo>
                  <a:cubicBezTo>
                    <a:pt x="1735" y="735"/>
                    <a:pt x="2969" y="1769"/>
                    <a:pt x="3002" y="1769"/>
                  </a:cubicBezTo>
                  <a:cubicBezTo>
                    <a:pt x="3032" y="1799"/>
                    <a:pt x="3076" y="1815"/>
                    <a:pt x="3121" y="1815"/>
                  </a:cubicBezTo>
                  <a:cubicBezTo>
                    <a:pt x="3176" y="1815"/>
                    <a:pt x="3232" y="1790"/>
                    <a:pt x="3269" y="1735"/>
                  </a:cubicBezTo>
                  <a:cubicBezTo>
                    <a:pt x="3336" y="1669"/>
                    <a:pt x="3336" y="1535"/>
                    <a:pt x="3236" y="1469"/>
                  </a:cubicBezTo>
                  <a:cubicBezTo>
                    <a:pt x="3202" y="1402"/>
                    <a:pt x="1935" y="368"/>
                    <a:pt x="10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5720925" y="2180125"/>
              <a:ext cx="64225" cy="42775"/>
            </a:xfrm>
            <a:custGeom>
              <a:avLst/>
              <a:gdLst/>
              <a:ahLst/>
              <a:cxnLst/>
              <a:rect l="l" t="t" r="r" b="b"/>
              <a:pathLst>
                <a:path w="2569" h="1711" extrusionOk="0">
                  <a:moveTo>
                    <a:pt x="245" y="0"/>
                  </a:moveTo>
                  <a:cubicBezTo>
                    <a:pt x="156" y="0"/>
                    <a:pt x="61" y="60"/>
                    <a:pt x="34" y="142"/>
                  </a:cubicBezTo>
                  <a:cubicBezTo>
                    <a:pt x="0" y="242"/>
                    <a:pt x="67" y="376"/>
                    <a:pt x="167" y="409"/>
                  </a:cubicBezTo>
                  <a:cubicBezTo>
                    <a:pt x="1034" y="709"/>
                    <a:pt x="1768" y="1210"/>
                    <a:pt x="2302" y="1710"/>
                  </a:cubicBezTo>
                  <a:cubicBezTo>
                    <a:pt x="2402" y="1610"/>
                    <a:pt x="2469" y="1510"/>
                    <a:pt x="2569" y="1377"/>
                  </a:cubicBezTo>
                  <a:cubicBezTo>
                    <a:pt x="2002" y="876"/>
                    <a:pt x="1235" y="343"/>
                    <a:pt x="301" y="9"/>
                  </a:cubicBezTo>
                  <a:cubicBezTo>
                    <a:pt x="283" y="3"/>
                    <a:pt x="264" y="0"/>
                    <a:pt x="24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5524125" y="2074425"/>
              <a:ext cx="87575" cy="33425"/>
            </a:xfrm>
            <a:custGeom>
              <a:avLst/>
              <a:gdLst/>
              <a:ahLst/>
              <a:cxnLst/>
              <a:rect l="l" t="t" r="r" b="b"/>
              <a:pathLst>
                <a:path w="3503" h="1337" extrusionOk="0">
                  <a:moveTo>
                    <a:pt x="67" y="1"/>
                  </a:moveTo>
                  <a:cubicBezTo>
                    <a:pt x="33" y="134"/>
                    <a:pt x="0" y="267"/>
                    <a:pt x="0" y="401"/>
                  </a:cubicBezTo>
                  <a:cubicBezTo>
                    <a:pt x="1768" y="468"/>
                    <a:pt x="3169" y="1302"/>
                    <a:pt x="3169" y="1302"/>
                  </a:cubicBezTo>
                  <a:cubicBezTo>
                    <a:pt x="3205" y="1325"/>
                    <a:pt x="3244" y="1336"/>
                    <a:pt x="3282" y="1336"/>
                  </a:cubicBezTo>
                  <a:cubicBezTo>
                    <a:pt x="3351" y="1336"/>
                    <a:pt x="3414" y="1299"/>
                    <a:pt x="3436" y="1235"/>
                  </a:cubicBezTo>
                  <a:cubicBezTo>
                    <a:pt x="3503" y="1135"/>
                    <a:pt x="3469" y="1001"/>
                    <a:pt x="3369" y="968"/>
                  </a:cubicBezTo>
                  <a:cubicBezTo>
                    <a:pt x="3302" y="901"/>
                    <a:pt x="1901" y="67"/>
                    <a:pt x="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5546625" y="2169500"/>
              <a:ext cx="67575" cy="34200"/>
            </a:xfrm>
            <a:custGeom>
              <a:avLst/>
              <a:gdLst/>
              <a:ahLst/>
              <a:cxnLst/>
              <a:rect l="l" t="t" r="r" b="b"/>
              <a:pathLst>
                <a:path w="2703" h="1368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267"/>
                    <a:pt x="67" y="401"/>
                    <a:pt x="168" y="401"/>
                  </a:cubicBezTo>
                  <a:cubicBezTo>
                    <a:pt x="1068" y="567"/>
                    <a:pt x="1869" y="968"/>
                    <a:pt x="2469" y="1368"/>
                  </a:cubicBezTo>
                  <a:cubicBezTo>
                    <a:pt x="2536" y="1268"/>
                    <a:pt x="2603" y="1134"/>
                    <a:pt x="2703" y="1034"/>
                  </a:cubicBezTo>
                  <a:cubicBezTo>
                    <a:pt x="2036" y="601"/>
                    <a:pt x="1202" y="200"/>
                    <a:pt x="2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5383175" y="2054200"/>
              <a:ext cx="85100" cy="45275"/>
            </a:xfrm>
            <a:custGeom>
              <a:avLst/>
              <a:gdLst/>
              <a:ahLst/>
              <a:cxnLst/>
              <a:rect l="l" t="t" r="r" b="b"/>
              <a:pathLst>
                <a:path w="3404" h="1811" extrusionOk="0">
                  <a:moveTo>
                    <a:pt x="214" y="1"/>
                  </a:moveTo>
                  <a:cubicBezTo>
                    <a:pt x="126" y="1"/>
                    <a:pt x="34" y="65"/>
                    <a:pt x="34" y="176"/>
                  </a:cubicBezTo>
                  <a:cubicBezTo>
                    <a:pt x="1" y="276"/>
                    <a:pt x="67" y="376"/>
                    <a:pt x="201" y="376"/>
                  </a:cubicBezTo>
                  <a:cubicBezTo>
                    <a:pt x="201" y="409"/>
                    <a:pt x="1802" y="676"/>
                    <a:pt x="3170" y="1810"/>
                  </a:cubicBezTo>
                  <a:cubicBezTo>
                    <a:pt x="3236" y="1710"/>
                    <a:pt x="3303" y="1610"/>
                    <a:pt x="3403" y="1477"/>
                  </a:cubicBezTo>
                  <a:cubicBezTo>
                    <a:pt x="1969" y="309"/>
                    <a:pt x="334" y="9"/>
                    <a:pt x="268" y="9"/>
                  </a:cubicBezTo>
                  <a:cubicBezTo>
                    <a:pt x="250" y="3"/>
                    <a:pt x="232" y="1"/>
                    <a:pt x="21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5319800" y="2122800"/>
              <a:ext cx="67575" cy="31375"/>
            </a:xfrm>
            <a:custGeom>
              <a:avLst/>
              <a:gdLst/>
              <a:ahLst/>
              <a:cxnLst/>
              <a:rect l="l" t="t" r="r" b="b"/>
              <a:pathLst>
                <a:path w="2703" h="1255" extrusionOk="0">
                  <a:moveTo>
                    <a:pt x="101" y="0"/>
                  </a:moveTo>
                  <a:cubicBezTo>
                    <a:pt x="67" y="134"/>
                    <a:pt x="34" y="267"/>
                    <a:pt x="1" y="401"/>
                  </a:cubicBezTo>
                  <a:cubicBezTo>
                    <a:pt x="734" y="501"/>
                    <a:pt x="1568" y="734"/>
                    <a:pt x="2369" y="1235"/>
                  </a:cubicBezTo>
                  <a:cubicBezTo>
                    <a:pt x="2406" y="1247"/>
                    <a:pt x="2447" y="1254"/>
                    <a:pt x="2487" y="1254"/>
                  </a:cubicBezTo>
                  <a:cubicBezTo>
                    <a:pt x="2558" y="1254"/>
                    <a:pt x="2627" y="1231"/>
                    <a:pt x="2669" y="1168"/>
                  </a:cubicBezTo>
                  <a:cubicBezTo>
                    <a:pt x="2703" y="1068"/>
                    <a:pt x="2669" y="934"/>
                    <a:pt x="2602" y="868"/>
                  </a:cubicBezTo>
                  <a:cubicBezTo>
                    <a:pt x="1735" y="367"/>
                    <a:pt x="868" y="134"/>
                    <a:pt x="1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5177200" y="2046075"/>
              <a:ext cx="84250" cy="46725"/>
            </a:xfrm>
            <a:custGeom>
              <a:avLst/>
              <a:gdLst/>
              <a:ahLst/>
              <a:cxnLst/>
              <a:rect l="l" t="t" r="r" b="b"/>
              <a:pathLst>
                <a:path w="3370" h="1869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267"/>
                    <a:pt x="67" y="367"/>
                    <a:pt x="167" y="401"/>
                  </a:cubicBezTo>
                  <a:cubicBezTo>
                    <a:pt x="201" y="401"/>
                    <a:pt x="1768" y="701"/>
                    <a:pt x="3136" y="1868"/>
                  </a:cubicBezTo>
                  <a:cubicBezTo>
                    <a:pt x="3203" y="1768"/>
                    <a:pt x="3270" y="1635"/>
                    <a:pt x="3370" y="1535"/>
                  </a:cubicBezTo>
                  <a:cubicBezTo>
                    <a:pt x="1935" y="334"/>
                    <a:pt x="334" y="34"/>
                    <a:pt x="2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5113000" y="2114450"/>
              <a:ext cx="67550" cy="31750"/>
            </a:xfrm>
            <a:custGeom>
              <a:avLst/>
              <a:gdLst/>
              <a:ahLst/>
              <a:cxnLst/>
              <a:rect l="l" t="t" r="r" b="b"/>
              <a:pathLst>
                <a:path w="2702" h="1270" extrusionOk="0">
                  <a:moveTo>
                    <a:pt x="67" y="1"/>
                  </a:moveTo>
                  <a:cubicBezTo>
                    <a:pt x="33" y="134"/>
                    <a:pt x="33" y="268"/>
                    <a:pt x="0" y="401"/>
                  </a:cubicBezTo>
                  <a:cubicBezTo>
                    <a:pt x="734" y="501"/>
                    <a:pt x="1568" y="735"/>
                    <a:pt x="2368" y="1235"/>
                  </a:cubicBezTo>
                  <a:cubicBezTo>
                    <a:pt x="2392" y="1259"/>
                    <a:pt x="2424" y="1270"/>
                    <a:pt x="2459" y="1270"/>
                  </a:cubicBezTo>
                  <a:cubicBezTo>
                    <a:pt x="2521" y="1270"/>
                    <a:pt x="2592" y="1233"/>
                    <a:pt x="2635" y="1168"/>
                  </a:cubicBezTo>
                  <a:cubicBezTo>
                    <a:pt x="2702" y="1068"/>
                    <a:pt x="2669" y="968"/>
                    <a:pt x="2569" y="901"/>
                  </a:cubicBezTo>
                  <a:cubicBezTo>
                    <a:pt x="1735" y="368"/>
                    <a:pt x="834" y="134"/>
                    <a:pt x="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5003750" y="2010225"/>
              <a:ext cx="919000" cy="658400"/>
            </a:xfrm>
            <a:custGeom>
              <a:avLst/>
              <a:gdLst/>
              <a:ahLst/>
              <a:cxnLst/>
              <a:rect l="l" t="t" r="r" b="b"/>
              <a:pathLst>
                <a:path w="36760" h="26336" extrusionOk="0">
                  <a:moveTo>
                    <a:pt x="1835" y="0"/>
                  </a:moveTo>
                  <a:lnTo>
                    <a:pt x="134" y="15444"/>
                  </a:lnTo>
                  <a:cubicBezTo>
                    <a:pt x="0" y="16745"/>
                    <a:pt x="167" y="18013"/>
                    <a:pt x="634" y="19147"/>
                  </a:cubicBezTo>
                  <a:cubicBezTo>
                    <a:pt x="767" y="19481"/>
                    <a:pt x="934" y="19781"/>
                    <a:pt x="1101" y="20114"/>
                  </a:cubicBezTo>
                  <a:cubicBezTo>
                    <a:pt x="2402" y="22316"/>
                    <a:pt x="4737" y="23951"/>
                    <a:pt x="7572" y="24251"/>
                  </a:cubicBezTo>
                  <a:lnTo>
                    <a:pt x="25885" y="26286"/>
                  </a:lnTo>
                  <a:cubicBezTo>
                    <a:pt x="26204" y="26319"/>
                    <a:pt x="26520" y="26336"/>
                    <a:pt x="26833" y="26336"/>
                  </a:cubicBezTo>
                  <a:cubicBezTo>
                    <a:pt x="29302" y="26336"/>
                    <a:pt x="31551" y="25308"/>
                    <a:pt x="33091" y="23650"/>
                  </a:cubicBezTo>
                  <a:cubicBezTo>
                    <a:pt x="33324" y="23383"/>
                    <a:pt x="33558" y="23083"/>
                    <a:pt x="33758" y="22816"/>
                  </a:cubicBezTo>
                  <a:cubicBezTo>
                    <a:pt x="34458" y="21782"/>
                    <a:pt x="34925" y="20615"/>
                    <a:pt x="35059" y="19314"/>
                  </a:cubicBezTo>
                  <a:lnTo>
                    <a:pt x="36760" y="38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5037925" y="2095275"/>
              <a:ext cx="875650" cy="118450"/>
            </a:xfrm>
            <a:custGeom>
              <a:avLst/>
              <a:gdLst/>
              <a:ahLst/>
              <a:cxnLst/>
              <a:rect l="l" t="t" r="r" b="b"/>
              <a:pathLst>
                <a:path w="35026" h="4738" extrusionOk="0">
                  <a:moveTo>
                    <a:pt x="101" y="1"/>
                  </a:moveTo>
                  <a:lnTo>
                    <a:pt x="1" y="901"/>
                  </a:lnTo>
                  <a:lnTo>
                    <a:pt x="34926" y="4737"/>
                  </a:lnTo>
                  <a:lnTo>
                    <a:pt x="35026" y="38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5023750" y="2225375"/>
              <a:ext cx="875650" cy="119275"/>
            </a:xfrm>
            <a:custGeom>
              <a:avLst/>
              <a:gdLst/>
              <a:ahLst/>
              <a:cxnLst/>
              <a:rect l="l" t="t" r="r" b="b"/>
              <a:pathLst>
                <a:path w="35026" h="4771" extrusionOk="0">
                  <a:moveTo>
                    <a:pt x="101" y="0"/>
                  </a:moveTo>
                  <a:lnTo>
                    <a:pt x="1" y="901"/>
                  </a:lnTo>
                  <a:lnTo>
                    <a:pt x="34926" y="4770"/>
                  </a:lnTo>
                  <a:lnTo>
                    <a:pt x="35026" y="387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008750" y="2355450"/>
              <a:ext cx="875650" cy="119300"/>
            </a:xfrm>
            <a:custGeom>
              <a:avLst/>
              <a:gdLst/>
              <a:ahLst/>
              <a:cxnLst/>
              <a:rect l="l" t="t" r="r" b="b"/>
              <a:pathLst>
                <a:path w="35026" h="4772" extrusionOk="0">
                  <a:moveTo>
                    <a:pt x="100" y="1"/>
                  </a:moveTo>
                  <a:lnTo>
                    <a:pt x="0" y="902"/>
                  </a:lnTo>
                  <a:lnTo>
                    <a:pt x="34925" y="4771"/>
                  </a:lnTo>
                  <a:lnTo>
                    <a:pt x="35025" y="387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19598" y="2488901"/>
              <a:ext cx="828100" cy="112599"/>
            </a:xfrm>
            <a:custGeom>
              <a:avLst/>
              <a:gdLst/>
              <a:ahLst/>
              <a:cxnLst/>
              <a:rect l="l" t="t" r="r" b="b"/>
              <a:pathLst>
                <a:path w="33124" h="4504" extrusionOk="0">
                  <a:moveTo>
                    <a:pt x="0" y="0"/>
                  </a:moveTo>
                  <a:cubicBezTo>
                    <a:pt x="133" y="334"/>
                    <a:pt x="300" y="634"/>
                    <a:pt x="467" y="967"/>
                  </a:cubicBezTo>
                  <a:lnTo>
                    <a:pt x="32457" y="4503"/>
                  </a:lnTo>
                  <a:cubicBezTo>
                    <a:pt x="32690" y="4236"/>
                    <a:pt x="32924" y="3936"/>
                    <a:pt x="33124" y="36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66850" y="1244900"/>
              <a:ext cx="535425" cy="1238800"/>
            </a:xfrm>
            <a:custGeom>
              <a:avLst/>
              <a:gdLst/>
              <a:ahLst/>
              <a:cxnLst/>
              <a:rect l="l" t="t" r="r" b="b"/>
              <a:pathLst>
                <a:path w="21417" h="49552" extrusionOk="0">
                  <a:moveTo>
                    <a:pt x="11964" y="29479"/>
                  </a:moveTo>
                  <a:cubicBezTo>
                    <a:pt x="11958" y="29494"/>
                    <a:pt x="11951" y="29511"/>
                    <a:pt x="11942" y="29530"/>
                  </a:cubicBezTo>
                  <a:lnTo>
                    <a:pt x="11942" y="29530"/>
                  </a:lnTo>
                  <a:cubicBezTo>
                    <a:pt x="11943" y="29526"/>
                    <a:pt x="11943" y="29520"/>
                    <a:pt x="11943" y="29512"/>
                  </a:cubicBezTo>
                  <a:cubicBezTo>
                    <a:pt x="11943" y="29484"/>
                    <a:pt x="11943" y="29480"/>
                    <a:pt x="11964" y="29479"/>
                  </a:cubicBezTo>
                  <a:close/>
                  <a:moveTo>
                    <a:pt x="11931" y="29557"/>
                  </a:moveTo>
                  <a:cubicBezTo>
                    <a:pt x="11924" y="29572"/>
                    <a:pt x="11917" y="29588"/>
                    <a:pt x="11909" y="29604"/>
                  </a:cubicBezTo>
                  <a:lnTo>
                    <a:pt x="11909" y="29604"/>
                  </a:lnTo>
                  <a:lnTo>
                    <a:pt x="11909" y="29579"/>
                  </a:lnTo>
                  <a:cubicBezTo>
                    <a:pt x="11919" y="29569"/>
                    <a:pt x="11926" y="29562"/>
                    <a:pt x="11931" y="29557"/>
                  </a:cubicBezTo>
                  <a:close/>
                  <a:moveTo>
                    <a:pt x="10344" y="0"/>
                  </a:moveTo>
                  <a:cubicBezTo>
                    <a:pt x="9802" y="0"/>
                    <a:pt x="9251" y="83"/>
                    <a:pt x="8707" y="258"/>
                  </a:cubicBezTo>
                  <a:cubicBezTo>
                    <a:pt x="5905" y="1159"/>
                    <a:pt x="4337" y="4194"/>
                    <a:pt x="5271" y="6996"/>
                  </a:cubicBezTo>
                  <a:cubicBezTo>
                    <a:pt x="5271" y="7063"/>
                    <a:pt x="5305" y="7130"/>
                    <a:pt x="5338" y="7196"/>
                  </a:cubicBezTo>
                  <a:lnTo>
                    <a:pt x="5371" y="7263"/>
                  </a:lnTo>
                  <a:lnTo>
                    <a:pt x="5838" y="8531"/>
                  </a:lnTo>
                  <a:lnTo>
                    <a:pt x="6305" y="9832"/>
                  </a:lnTo>
                  <a:cubicBezTo>
                    <a:pt x="6606" y="10699"/>
                    <a:pt x="6906" y="11566"/>
                    <a:pt x="7206" y="12433"/>
                  </a:cubicBezTo>
                  <a:cubicBezTo>
                    <a:pt x="7807" y="14168"/>
                    <a:pt x="8374" y="15903"/>
                    <a:pt x="8941" y="17637"/>
                  </a:cubicBezTo>
                  <a:cubicBezTo>
                    <a:pt x="9474" y="19372"/>
                    <a:pt x="9975" y="21106"/>
                    <a:pt x="10442" y="22807"/>
                  </a:cubicBezTo>
                  <a:cubicBezTo>
                    <a:pt x="10675" y="23675"/>
                    <a:pt x="10909" y="24542"/>
                    <a:pt x="11109" y="25376"/>
                  </a:cubicBezTo>
                  <a:cubicBezTo>
                    <a:pt x="11276" y="26210"/>
                    <a:pt x="11476" y="27044"/>
                    <a:pt x="11609" y="27844"/>
                  </a:cubicBezTo>
                  <a:cubicBezTo>
                    <a:pt x="11676" y="28245"/>
                    <a:pt x="11709" y="28612"/>
                    <a:pt x="11743" y="28979"/>
                  </a:cubicBezTo>
                  <a:cubicBezTo>
                    <a:pt x="11797" y="29250"/>
                    <a:pt x="11829" y="29521"/>
                    <a:pt x="11839" y="29756"/>
                  </a:cubicBezTo>
                  <a:lnTo>
                    <a:pt x="11839" y="29756"/>
                  </a:lnTo>
                  <a:cubicBezTo>
                    <a:pt x="11790" y="29862"/>
                    <a:pt x="11733" y="29984"/>
                    <a:pt x="11676" y="30113"/>
                  </a:cubicBezTo>
                  <a:cubicBezTo>
                    <a:pt x="11509" y="30380"/>
                    <a:pt x="11309" y="30713"/>
                    <a:pt x="11076" y="31047"/>
                  </a:cubicBezTo>
                  <a:cubicBezTo>
                    <a:pt x="10875" y="31380"/>
                    <a:pt x="10642" y="31714"/>
                    <a:pt x="10375" y="32047"/>
                  </a:cubicBezTo>
                  <a:cubicBezTo>
                    <a:pt x="9908" y="32715"/>
                    <a:pt x="9374" y="33415"/>
                    <a:pt x="8807" y="34116"/>
                  </a:cubicBezTo>
                  <a:cubicBezTo>
                    <a:pt x="7706" y="35517"/>
                    <a:pt x="6539" y="36884"/>
                    <a:pt x="5338" y="38252"/>
                  </a:cubicBezTo>
                  <a:cubicBezTo>
                    <a:pt x="4738" y="38952"/>
                    <a:pt x="4137" y="39620"/>
                    <a:pt x="3503" y="40287"/>
                  </a:cubicBezTo>
                  <a:lnTo>
                    <a:pt x="2603" y="41321"/>
                  </a:lnTo>
                  <a:lnTo>
                    <a:pt x="1669" y="42288"/>
                  </a:lnTo>
                  <a:lnTo>
                    <a:pt x="1602" y="42355"/>
                  </a:lnTo>
                  <a:cubicBezTo>
                    <a:pt x="1" y="44089"/>
                    <a:pt x="101" y="46791"/>
                    <a:pt x="1836" y="48392"/>
                  </a:cubicBezTo>
                  <a:cubicBezTo>
                    <a:pt x="2661" y="49168"/>
                    <a:pt x="3706" y="49552"/>
                    <a:pt x="4750" y="49552"/>
                  </a:cubicBezTo>
                  <a:cubicBezTo>
                    <a:pt x="5816" y="49552"/>
                    <a:pt x="6880" y="49151"/>
                    <a:pt x="7706" y="48359"/>
                  </a:cubicBezTo>
                  <a:lnTo>
                    <a:pt x="8774" y="47325"/>
                  </a:lnTo>
                  <a:lnTo>
                    <a:pt x="9775" y="46324"/>
                  </a:lnTo>
                  <a:cubicBezTo>
                    <a:pt x="10475" y="45657"/>
                    <a:pt x="11142" y="44957"/>
                    <a:pt x="11809" y="44256"/>
                  </a:cubicBezTo>
                  <a:cubicBezTo>
                    <a:pt x="13177" y="42889"/>
                    <a:pt x="14511" y="41488"/>
                    <a:pt x="15812" y="39986"/>
                  </a:cubicBezTo>
                  <a:cubicBezTo>
                    <a:pt x="16479" y="39253"/>
                    <a:pt x="17113" y="38485"/>
                    <a:pt x="17780" y="37685"/>
                  </a:cubicBezTo>
                  <a:cubicBezTo>
                    <a:pt x="18081" y="37285"/>
                    <a:pt x="18414" y="36851"/>
                    <a:pt x="18748" y="36417"/>
                  </a:cubicBezTo>
                  <a:cubicBezTo>
                    <a:pt x="19048" y="35984"/>
                    <a:pt x="19381" y="35517"/>
                    <a:pt x="19715" y="35016"/>
                  </a:cubicBezTo>
                  <a:cubicBezTo>
                    <a:pt x="20049" y="34516"/>
                    <a:pt x="20382" y="33949"/>
                    <a:pt x="20716" y="33182"/>
                  </a:cubicBezTo>
                  <a:cubicBezTo>
                    <a:pt x="20749" y="33082"/>
                    <a:pt x="20816" y="32981"/>
                    <a:pt x="20849" y="32881"/>
                  </a:cubicBezTo>
                  <a:lnTo>
                    <a:pt x="20916" y="32715"/>
                  </a:lnTo>
                  <a:lnTo>
                    <a:pt x="20983" y="32514"/>
                  </a:lnTo>
                  <a:cubicBezTo>
                    <a:pt x="21016" y="32381"/>
                    <a:pt x="21083" y="32281"/>
                    <a:pt x="21116" y="32114"/>
                  </a:cubicBezTo>
                  <a:lnTo>
                    <a:pt x="21183" y="31914"/>
                  </a:lnTo>
                  <a:lnTo>
                    <a:pt x="21216" y="31781"/>
                  </a:lnTo>
                  <a:lnTo>
                    <a:pt x="21249" y="31647"/>
                  </a:lnTo>
                  <a:cubicBezTo>
                    <a:pt x="21249" y="31547"/>
                    <a:pt x="21283" y="31480"/>
                    <a:pt x="21283" y="31380"/>
                  </a:cubicBezTo>
                  <a:lnTo>
                    <a:pt x="21316" y="31247"/>
                  </a:lnTo>
                  <a:lnTo>
                    <a:pt x="21350" y="31080"/>
                  </a:lnTo>
                  <a:cubicBezTo>
                    <a:pt x="21350" y="30947"/>
                    <a:pt x="21350" y="30847"/>
                    <a:pt x="21383" y="30747"/>
                  </a:cubicBezTo>
                  <a:lnTo>
                    <a:pt x="21383" y="30613"/>
                  </a:lnTo>
                  <a:lnTo>
                    <a:pt x="21383" y="30546"/>
                  </a:lnTo>
                  <a:cubicBezTo>
                    <a:pt x="21383" y="30346"/>
                    <a:pt x="21416" y="30179"/>
                    <a:pt x="21416" y="30013"/>
                  </a:cubicBezTo>
                  <a:cubicBezTo>
                    <a:pt x="21416" y="29312"/>
                    <a:pt x="21416" y="28712"/>
                    <a:pt x="21350" y="28145"/>
                  </a:cubicBezTo>
                  <a:cubicBezTo>
                    <a:pt x="21316" y="27544"/>
                    <a:pt x="21249" y="27010"/>
                    <a:pt x="21183" y="26477"/>
                  </a:cubicBezTo>
                  <a:cubicBezTo>
                    <a:pt x="21083" y="25409"/>
                    <a:pt x="20916" y="24375"/>
                    <a:pt x="20716" y="23408"/>
                  </a:cubicBezTo>
                  <a:cubicBezTo>
                    <a:pt x="20516" y="22407"/>
                    <a:pt x="20315" y="21406"/>
                    <a:pt x="20115" y="20472"/>
                  </a:cubicBezTo>
                  <a:cubicBezTo>
                    <a:pt x="19682" y="18538"/>
                    <a:pt x="19215" y="16670"/>
                    <a:pt x="18714" y="14802"/>
                  </a:cubicBezTo>
                  <a:cubicBezTo>
                    <a:pt x="18214" y="12934"/>
                    <a:pt x="17680" y="11066"/>
                    <a:pt x="17147" y="9231"/>
                  </a:cubicBezTo>
                  <a:cubicBezTo>
                    <a:pt x="16880" y="8330"/>
                    <a:pt x="16613" y="7396"/>
                    <a:pt x="16313" y="6496"/>
                  </a:cubicBezTo>
                  <a:lnTo>
                    <a:pt x="15879" y="5095"/>
                  </a:lnTo>
                  <a:lnTo>
                    <a:pt x="15445" y="3694"/>
                  </a:lnTo>
                  <a:cubicBezTo>
                    <a:pt x="14692" y="1435"/>
                    <a:pt x="12596" y="0"/>
                    <a:pt x="10344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5946075" y="1193700"/>
              <a:ext cx="433675" cy="530500"/>
            </a:xfrm>
            <a:custGeom>
              <a:avLst/>
              <a:gdLst/>
              <a:ahLst/>
              <a:cxnLst/>
              <a:rect l="l" t="t" r="r" b="b"/>
              <a:pathLst>
                <a:path w="17347" h="21220" extrusionOk="0">
                  <a:moveTo>
                    <a:pt x="8192" y="1"/>
                  </a:moveTo>
                  <a:cubicBezTo>
                    <a:pt x="8136" y="1"/>
                    <a:pt x="8107" y="4"/>
                    <a:pt x="8107" y="4"/>
                  </a:cubicBezTo>
                  <a:cubicBezTo>
                    <a:pt x="1" y="605"/>
                    <a:pt x="1502" y="8644"/>
                    <a:pt x="1502" y="8644"/>
                  </a:cubicBezTo>
                  <a:lnTo>
                    <a:pt x="6305" y="21220"/>
                  </a:lnTo>
                  <a:lnTo>
                    <a:pt x="17347" y="18084"/>
                  </a:lnTo>
                  <a:cubicBezTo>
                    <a:pt x="17347" y="18084"/>
                    <a:pt x="14878" y="10712"/>
                    <a:pt x="12777" y="5208"/>
                  </a:cubicBezTo>
                  <a:cubicBezTo>
                    <a:pt x="10901" y="266"/>
                    <a:pt x="8654" y="1"/>
                    <a:pt x="81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6164575" y="1983525"/>
              <a:ext cx="101750" cy="36725"/>
            </a:xfrm>
            <a:custGeom>
              <a:avLst/>
              <a:gdLst/>
              <a:ahLst/>
              <a:cxnLst/>
              <a:rect l="l" t="t" r="r" b="b"/>
              <a:pathLst>
                <a:path w="4070" h="1469" extrusionOk="0">
                  <a:moveTo>
                    <a:pt x="267" y="1"/>
                  </a:moveTo>
                  <a:cubicBezTo>
                    <a:pt x="134" y="1"/>
                    <a:pt x="0" y="101"/>
                    <a:pt x="0" y="234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367" y="501"/>
                  </a:lnTo>
                  <a:cubicBezTo>
                    <a:pt x="834" y="534"/>
                    <a:pt x="2069" y="568"/>
                    <a:pt x="3670" y="1435"/>
                  </a:cubicBezTo>
                  <a:cubicBezTo>
                    <a:pt x="3703" y="1468"/>
                    <a:pt x="3736" y="1468"/>
                    <a:pt x="3770" y="1468"/>
                  </a:cubicBezTo>
                  <a:cubicBezTo>
                    <a:pt x="3870" y="1468"/>
                    <a:pt x="3970" y="1435"/>
                    <a:pt x="4003" y="1335"/>
                  </a:cubicBezTo>
                  <a:cubicBezTo>
                    <a:pt x="4070" y="1202"/>
                    <a:pt x="4037" y="1068"/>
                    <a:pt x="3903" y="1001"/>
                  </a:cubicBezTo>
                  <a:cubicBezTo>
                    <a:pt x="2202" y="67"/>
                    <a:pt x="868" y="34"/>
                    <a:pt x="3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6175425" y="1961850"/>
              <a:ext cx="65900" cy="34200"/>
            </a:xfrm>
            <a:custGeom>
              <a:avLst/>
              <a:gdLst/>
              <a:ahLst/>
              <a:cxnLst/>
              <a:rect l="l" t="t" r="r" b="b"/>
              <a:pathLst>
                <a:path w="2636" h="1368" extrusionOk="0">
                  <a:moveTo>
                    <a:pt x="2302" y="0"/>
                  </a:moveTo>
                  <a:cubicBezTo>
                    <a:pt x="2268" y="34"/>
                    <a:pt x="767" y="234"/>
                    <a:pt x="100" y="934"/>
                  </a:cubicBezTo>
                  <a:cubicBezTo>
                    <a:pt x="0" y="1068"/>
                    <a:pt x="0" y="1235"/>
                    <a:pt x="100" y="1301"/>
                  </a:cubicBezTo>
                  <a:cubicBezTo>
                    <a:pt x="167" y="1368"/>
                    <a:pt x="234" y="1368"/>
                    <a:pt x="300" y="1368"/>
                  </a:cubicBezTo>
                  <a:cubicBezTo>
                    <a:pt x="367" y="1368"/>
                    <a:pt x="434" y="1368"/>
                    <a:pt x="467" y="1301"/>
                  </a:cubicBezTo>
                  <a:cubicBezTo>
                    <a:pt x="934" y="801"/>
                    <a:pt x="2002" y="567"/>
                    <a:pt x="2368" y="534"/>
                  </a:cubicBezTo>
                  <a:cubicBezTo>
                    <a:pt x="2535" y="501"/>
                    <a:pt x="2635" y="367"/>
                    <a:pt x="2602" y="234"/>
                  </a:cubicBezTo>
                  <a:cubicBezTo>
                    <a:pt x="2602" y="100"/>
                    <a:pt x="2469" y="0"/>
                    <a:pt x="230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5524125" y="2270400"/>
              <a:ext cx="560425" cy="447450"/>
            </a:xfrm>
            <a:custGeom>
              <a:avLst/>
              <a:gdLst/>
              <a:ahLst/>
              <a:cxnLst/>
              <a:rect l="l" t="t" r="r" b="b"/>
              <a:pathLst>
                <a:path w="22417" h="17898" extrusionOk="0">
                  <a:moveTo>
                    <a:pt x="16879" y="1"/>
                  </a:moveTo>
                  <a:lnTo>
                    <a:pt x="13443" y="3670"/>
                  </a:lnTo>
                  <a:cubicBezTo>
                    <a:pt x="12843" y="4037"/>
                    <a:pt x="12042" y="5037"/>
                    <a:pt x="11275" y="5204"/>
                  </a:cubicBezTo>
                  <a:cubicBezTo>
                    <a:pt x="9974" y="5504"/>
                    <a:pt x="8740" y="5938"/>
                    <a:pt x="7606" y="6639"/>
                  </a:cubicBezTo>
                  <a:cubicBezTo>
                    <a:pt x="7606" y="6639"/>
                    <a:pt x="67" y="9140"/>
                    <a:pt x="1234" y="10241"/>
                  </a:cubicBezTo>
                  <a:cubicBezTo>
                    <a:pt x="1562" y="10552"/>
                    <a:pt x="2058" y="10662"/>
                    <a:pt x="2612" y="10662"/>
                  </a:cubicBezTo>
                  <a:cubicBezTo>
                    <a:pt x="3188" y="10662"/>
                    <a:pt x="3826" y="10544"/>
                    <a:pt x="4403" y="10408"/>
                  </a:cubicBezTo>
                  <a:lnTo>
                    <a:pt x="4403" y="10408"/>
                  </a:lnTo>
                  <a:cubicBezTo>
                    <a:pt x="4337" y="10475"/>
                    <a:pt x="4270" y="10541"/>
                    <a:pt x="4203" y="10608"/>
                  </a:cubicBezTo>
                  <a:cubicBezTo>
                    <a:pt x="3002" y="11809"/>
                    <a:pt x="0" y="12576"/>
                    <a:pt x="500" y="13910"/>
                  </a:cubicBezTo>
                  <a:cubicBezTo>
                    <a:pt x="705" y="14455"/>
                    <a:pt x="1153" y="14616"/>
                    <a:pt x="1613" y="14616"/>
                  </a:cubicBezTo>
                  <a:cubicBezTo>
                    <a:pt x="2280" y="14616"/>
                    <a:pt x="2969" y="14277"/>
                    <a:pt x="2969" y="14277"/>
                  </a:cubicBezTo>
                  <a:cubicBezTo>
                    <a:pt x="2969" y="14277"/>
                    <a:pt x="3096" y="15647"/>
                    <a:pt x="5064" y="15647"/>
                  </a:cubicBezTo>
                  <a:cubicBezTo>
                    <a:pt x="5109" y="15647"/>
                    <a:pt x="5156" y="15647"/>
                    <a:pt x="5204" y="15645"/>
                  </a:cubicBezTo>
                  <a:cubicBezTo>
                    <a:pt x="5204" y="15645"/>
                    <a:pt x="5551" y="16782"/>
                    <a:pt x="6799" y="16782"/>
                  </a:cubicBezTo>
                  <a:cubicBezTo>
                    <a:pt x="6834" y="16782"/>
                    <a:pt x="6869" y="16781"/>
                    <a:pt x="6905" y="16779"/>
                  </a:cubicBezTo>
                  <a:cubicBezTo>
                    <a:pt x="6905" y="16779"/>
                    <a:pt x="7491" y="17898"/>
                    <a:pt x="8592" y="17898"/>
                  </a:cubicBezTo>
                  <a:cubicBezTo>
                    <a:pt x="8723" y="17898"/>
                    <a:pt x="8861" y="17882"/>
                    <a:pt x="9007" y="17847"/>
                  </a:cubicBezTo>
                  <a:cubicBezTo>
                    <a:pt x="10174" y="17513"/>
                    <a:pt x="13543" y="16479"/>
                    <a:pt x="17913" y="11075"/>
                  </a:cubicBezTo>
                  <a:cubicBezTo>
                    <a:pt x="18747" y="10074"/>
                    <a:pt x="20548" y="7839"/>
                    <a:pt x="22416" y="6338"/>
                  </a:cubicBezTo>
                  <a:lnTo>
                    <a:pt x="16879" y="1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5887700" y="2252050"/>
              <a:ext cx="218525" cy="222000"/>
            </a:xfrm>
            <a:custGeom>
              <a:avLst/>
              <a:gdLst/>
              <a:ahLst/>
              <a:cxnLst/>
              <a:rect l="l" t="t" r="r" b="b"/>
              <a:pathLst>
                <a:path w="8741" h="8880" extrusionOk="0">
                  <a:moveTo>
                    <a:pt x="2036" y="1"/>
                  </a:moveTo>
                  <a:cubicBezTo>
                    <a:pt x="601" y="468"/>
                    <a:pt x="1" y="2069"/>
                    <a:pt x="1" y="2069"/>
                  </a:cubicBezTo>
                  <a:cubicBezTo>
                    <a:pt x="1" y="2069"/>
                    <a:pt x="5875" y="8879"/>
                    <a:pt x="6766" y="8879"/>
                  </a:cubicBezTo>
                  <a:cubicBezTo>
                    <a:pt x="6780" y="8879"/>
                    <a:pt x="6794" y="8877"/>
                    <a:pt x="6806" y="8874"/>
                  </a:cubicBezTo>
                  <a:cubicBezTo>
                    <a:pt x="8307" y="8340"/>
                    <a:pt x="8740" y="7172"/>
                    <a:pt x="8740" y="7172"/>
                  </a:cubicBezTo>
                  <a:cubicBezTo>
                    <a:pt x="5772" y="3837"/>
                    <a:pt x="2036" y="1"/>
                    <a:pt x="203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4898675" y="2073600"/>
              <a:ext cx="287375" cy="401825"/>
            </a:xfrm>
            <a:custGeom>
              <a:avLst/>
              <a:gdLst/>
              <a:ahLst/>
              <a:cxnLst/>
              <a:rect l="l" t="t" r="r" b="b"/>
              <a:pathLst>
                <a:path w="11495" h="16073" extrusionOk="0">
                  <a:moveTo>
                    <a:pt x="5871" y="0"/>
                  </a:moveTo>
                  <a:lnTo>
                    <a:pt x="5871" y="0"/>
                  </a:lnTo>
                  <a:cubicBezTo>
                    <a:pt x="5871" y="0"/>
                    <a:pt x="4137" y="501"/>
                    <a:pt x="3303" y="2369"/>
                  </a:cubicBezTo>
                  <a:cubicBezTo>
                    <a:pt x="2335" y="4570"/>
                    <a:pt x="1568" y="6939"/>
                    <a:pt x="1568" y="6939"/>
                  </a:cubicBezTo>
                  <a:cubicBezTo>
                    <a:pt x="1568" y="6939"/>
                    <a:pt x="0" y="14077"/>
                    <a:pt x="2702" y="15211"/>
                  </a:cubicBezTo>
                  <a:cubicBezTo>
                    <a:pt x="4171" y="15799"/>
                    <a:pt x="5356" y="16073"/>
                    <a:pt x="6209" y="16073"/>
                  </a:cubicBezTo>
                  <a:cubicBezTo>
                    <a:pt x="6906" y="16073"/>
                    <a:pt x="7381" y="15890"/>
                    <a:pt x="7606" y="15545"/>
                  </a:cubicBezTo>
                  <a:cubicBezTo>
                    <a:pt x="7973" y="15011"/>
                    <a:pt x="5338" y="13177"/>
                    <a:pt x="5337" y="13176"/>
                  </a:cubicBezTo>
                  <a:lnTo>
                    <a:pt x="5337" y="13176"/>
                  </a:lnTo>
                  <a:cubicBezTo>
                    <a:pt x="5338" y="13176"/>
                    <a:pt x="7097" y="13948"/>
                    <a:pt x="8475" y="13948"/>
                  </a:cubicBezTo>
                  <a:cubicBezTo>
                    <a:pt x="9122" y="13948"/>
                    <a:pt x="9685" y="13778"/>
                    <a:pt x="9941" y="13276"/>
                  </a:cubicBezTo>
                  <a:cubicBezTo>
                    <a:pt x="10708" y="11809"/>
                    <a:pt x="6405" y="11108"/>
                    <a:pt x="6405" y="11108"/>
                  </a:cubicBezTo>
                  <a:lnTo>
                    <a:pt x="6405" y="11108"/>
                  </a:lnTo>
                  <a:cubicBezTo>
                    <a:pt x="6405" y="11108"/>
                    <a:pt x="7426" y="11222"/>
                    <a:pt x="8525" y="11222"/>
                  </a:cubicBezTo>
                  <a:cubicBezTo>
                    <a:pt x="9733" y="11222"/>
                    <a:pt x="11035" y="11084"/>
                    <a:pt x="11175" y="10508"/>
                  </a:cubicBezTo>
                  <a:cubicBezTo>
                    <a:pt x="11494" y="9230"/>
                    <a:pt x="7134" y="7646"/>
                    <a:pt x="6763" y="7514"/>
                  </a:cubicBezTo>
                  <a:lnTo>
                    <a:pt x="6763" y="7514"/>
                  </a:lnTo>
                  <a:cubicBezTo>
                    <a:pt x="6980" y="7590"/>
                    <a:pt x="8557" y="8128"/>
                    <a:pt x="9810" y="8128"/>
                  </a:cubicBezTo>
                  <a:cubicBezTo>
                    <a:pt x="10623" y="8128"/>
                    <a:pt x="11300" y="7901"/>
                    <a:pt x="11375" y="7172"/>
                  </a:cubicBezTo>
                  <a:cubicBezTo>
                    <a:pt x="11442" y="6305"/>
                    <a:pt x="7906" y="4970"/>
                    <a:pt x="6872" y="4604"/>
                  </a:cubicBezTo>
                  <a:cubicBezTo>
                    <a:pt x="5838" y="4203"/>
                    <a:pt x="5337" y="3770"/>
                    <a:pt x="5337" y="3770"/>
                  </a:cubicBezTo>
                  <a:cubicBezTo>
                    <a:pt x="5504" y="2669"/>
                    <a:pt x="5671" y="1935"/>
                    <a:pt x="5871" y="0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1" name="Google Shape;1551;p37"/>
          <p:cNvGrpSpPr/>
          <p:nvPr/>
        </p:nvGrpSpPr>
        <p:grpSpPr>
          <a:xfrm rot="899960">
            <a:off x="6159816" y="4403509"/>
            <a:ext cx="414696" cy="214106"/>
            <a:chOff x="3553563" y="4350216"/>
            <a:chExt cx="414709" cy="214113"/>
          </a:xfrm>
        </p:grpSpPr>
        <p:sp>
          <p:nvSpPr>
            <p:cNvPr id="1552" name="Google Shape;1552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6" name="Google Shape;1566;p37"/>
          <p:cNvGrpSpPr/>
          <p:nvPr/>
        </p:nvGrpSpPr>
        <p:grpSpPr>
          <a:xfrm>
            <a:off x="2855470" y="4277633"/>
            <a:ext cx="414709" cy="214113"/>
            <a:chOff x="3553563" y="4350216"/>
            <a:chExt cx="414709" cy="214113"/>
          </a:xfrm>
        </p:grpSpPr>
        <p:sp>
          <p:nvSpPr>
            <p:cNvPr id="1567" name="Google Shape;1567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1" name="Google Shape;1581;p37"/>
          <p:cNvGrpSpPr/>
          <p:nvPr/>
        </p:nvGrpSpPr>
        <p:grpSpPr>
          <a:xfrm rot="-899960">
            <a:off x="4047982" y="4277631"/>
            <a:ext cx="414696" cy="214106"/>
            <a:chOff x="3553563" y="4350216"/>
            <a:chExt cx="414709" cy="214113"/>
          </a:xfrm>
        </p:grpSpPr>
        <p:sp>
          <p:nvSpPr>
            <p:cNvPr id="1582" name="Google Shape;1582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96" name="Google Shape;1596;p37"/>
          <p:cNvGrpSpPr/>
          <p:nvPr/>
        </p:nvGrpSpPr>
        <p:grpSpPr>
          <a:xfrm rot="899960">
            <a:off x="3601491" y="4403506"/>
            <a:ext cx="414696" cy="214106"/>
            <a:chOff x="3553563" y="4350216"/>
            <a:chExt cx="414709" cy="214113"/>
          </a:xfrm>
        </p:grpSpPr>
        <p:sp>
          <p:nvSpPr>
            <p:cNvPr id="1597" name="Google Shape;1597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" name="Google Shape;995;p33"/>
          <p:cNvSpPr txBox="1"/>
          <p:nvPr/>
        </p:nvSpPr>
        <p:spPr>
          <a:xfrm>
            <a:off x="368677" y="906743"/>
            <a:ext cx="6581825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GB" sz="6000" dirty="0">
                <a:latin typeface="Arial" panose="020B0604020202020204"/>
              </a:rPr>
              <a:t>CLASS: ANIMAL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5200" dirty="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11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67" y="2496689"/>
            <a:ext cx="6614303" cy="4657422"/>
          </a:xfrm>
          <a:prstGeom prst="rect">
            <a:avLst/>
          </a:prstGeom>
        </p:spPr>
      </p:pic>
      <p:grpSp>
        <p:nvGrpSpPr>
          <p:cNvPr id="40" name="Google Shape;2180;p42"/>
          <p:cNvGrpSpPr/>
          <p:nvPr/>
        </p:nvGrpSpPr>
        <p:grpSpPr>
          <a:xfrm flipH="1">
            <a:off x="5150039" y="4663280"/>
            <a:ext cx="1554456" cy="1022221"/>
            <a:chOff x="2301825" y="558350"/>
            <a:chExt cx="1930550" cy="1299275"/>
          </a:xfrm>
        </p:grpSpPr>
        <p:sp>
          <p:nvSpPr>
            <p:cNvPr id="13" name="Google Shape;2181;p42"/>
            <p:cNvSpPr/>
            <p:nvPr/>
          </p:nvSpPr>
          <p:spPr>
            <a:xfrm>
              <a:off x="2660400" y="1760025"/>
              <a:ext cx="1154175" cy="94275"/>
            </a:xfrm>
            <a:custGeom>
              <a:avLst/>
              <a:gdLst/>
              <a:ahLst/>
              <a:cxnLst/>
              <a:rect l="l" t="t" r="r" b="b"/>
              <a:pathLst>
                <a:path w="46167" h="3771" extrusionOk="0">
                  <a:moveTo>
                    <a:pt x="23084" y="1"/>
                  </a:moveTo>
                  <a:cubicBezTo>
                    <a:pt x="10341" y="1"/>
                    <a:pt x="1" y="835"/>
                    <a:pt x="1" y="1869"/>
                  </a:cubicBezTo>
                  <a:cubicBezTo>
                    <a:pt x="1" y="2903"/>
                    <a:pt x="10341" y="3770"/>
                    <a:pt x="23084" y="3770"/>
                  </a:cubicBezTo>
                  <a:cubicBezTo>
                    <a:pt x="35826" y="3770"/>
                    <a:pt x="46167" y="2903"/>
                    <a:pt x="46167" y="1869"/>
                  </a:cubicBezTo>
                  <a:cubicBezTo>
                    <a:pt x="46167" y="835"/>
                    <a:pt x="35826" y="1"/>
                    <a:pt x="23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182;p42"/>
            <p:cNvSpPr/>
            <p:nvPr/>
          </p:nvSpPr>
          <p:spPr>
            <a:xfrm>
              <a:off x="3818725" y="613925"/>
              <a:ext cx="186275" cy="144200"/>
            </a:xfrm>
            <a:custGeom>
              <a:avLst/>
              <a:gdLst/>
              <a:ahLst/>
              <a:cxnLst/>
              <a:rect l="l" t="t" r="r" b="b"/>
              <a:pathLst>
                <a:path w="7451" h="5768" extrusionOk="0">
                  <a:moveTo>
                    <a:pt x="5770" y="1355"/>
                  </a:moveTo>
                  <a:lnTo>
                    <a:pt x="5770" y="1355"/>
                  </a:lnTo>
                  <a:cubicBezTo>
                    <a:pt x="5765" y="1356"/>
                    <a:pt x="5774" y="1364"/>
                    <a:pt x="5805" y="1380"/>
                  </a:cubicBezTo>
                  <a:cubicBezTo>
                    <a:pt x="5794" y="1369"/>
                    <a:pt x="5782" y="1361"/>
                    <a:pt x="5770" y="1355"/>
                  </a:cubicBezTo>
                  <a:close/>
                  <a:moveTo>
                    <a:pt x="2111" y="3029"/>
                  </a:moveTo>
                  <a:lnTo>
                    <a:pt x="2111" y="3029"/>
                  </a:lnTo>
                  <a:cubicBezTo>
                    <a:pt x="2080" y="3042"/>
                    <a:pt x="2052" y="3059"/>
                    <a:pt x="2055" y="3059"/>
                  </a:cubicBezTo>
                  <a:cubicBezTo>
                    <a:pt x="2057" y="3059"/>
                    <a:pt x="2073" y="3051"/>
                    <a:pt x="2111" y="3029"/>
                  </a:cubicBezTo>
                  <a:close/>
                  <a:moveTo>
                    <a:pt x="5218" y="1"/>
                  </a:moveTo>
                  <a:cubicBezTo>
                    <a:pt x="5135" y="1"/>
                    <a:pt x="5053" y="5"/>
                    <a:pt x="4971" y="12"/>
                  </a:cubicBezTo>
                  <a:cubicBezTo>
                    <a:pt x="4237" y="79"/>
                    <a:pt x="3403" y="379"/>
                    <a:pt x="2970" y="1046"/>
                  </a:cubicBezTo>
                  <a:cubicBezTo>
                    <a:pt x="2861" y="1215"/>
                    <a:pt x="2772" y="1409"/>
                    <a:pt x="2704" y="1618"/>
                  </a:cubicBezTo>
                  <a:lnTo>
                    <a:pt x="2704" y="1618"/>
                  </a:lnTo>
                  <a:cubicBezTo>
                    <a:pt x="1636" y="1678"/>
                    <a:pt x="389" y="2307"/>
                    <a:pt x="168" y="3448"/>
                  </a:cubicBezTo>
                  <a:cubicBezTo>
                    <a:pt x="1" y="4282"/>
                    <a:pt x="434" y="5016"/>
                    <a:pt x="1001" y="5583"/>
                  </a:cubicBezTo>
                  <a:cubicBezTo>
                    <a:pt x="1139" y="5713"/>
                    <a:pt x="1291" y="5768"/>
                    <a:pt x="1437" y="5768"/>
                  </a:cubicBezTo>
                  <a:cubicBezTo>
                    <a:pt x="1924" y="5768"/>
                    <a:pt x="2339" y="5152"/>
                    <a:pt x="1902" y="4715"/>
                  </a:cubicBezTo>
                  <a:cubicBezTo>
                    <a:pt x="1835" y="4649"/>
                    <a:pt x="1769" y="4582"/>
                    <a:pt x="1702" y="4515"/>
                  </a:cubicBezTo>
                  <a:cubicBezTo>
                    <a:pt x="1677" y="4491"/>
                    <a:pt x="1617" y="4412"/>
                    <a:pt x="1626" y="4412"/>
                  </a:cubicBezTo>
                  <a:lnTo>
                    <a:pt x="1626" y="4412"/>
                  </a:lnTo>
                  <a:cubicBezTo>
                    <a:pt x="1630" y="4412"/>
                    <a:pt x="1642" y="4422"/>
                    <a:pt x="1669" y="4449"/>
                  </a:cubicBezTo>
                  <a:cubicBezTo>
                    <a:pt x="1572" y="4352"/>
                    <a:pt x="1506" y="4223"/>
                    <a:pt x="1441" y="4124"/>
                  </a:cubicBezTo>
                  <a:lnTo>
                    <a:pt x="1441" y="4124"/>
                  </a:lnTo>
                  <a:cubicBezTo>
                    <a:pt x="1443" y="4122"/>
                    <a:pt x="1442" y="4110"/>
                    <a:pt x="1435" y="4082"/>
                  </a:cubicBezTo>
                  <a:cubicBezTo>
                    <a:pt x="1402" y="4015"/>
                    <a:pt x="1402" y="3982"/>
                    <a:pt x="1368" y="3915"/>
                  </a:cubicBezTo>
                  <a:cubicBezTo>
                    <a:pt x="1368" y="3848"/>
                    <a:pt x="1368" y="3781"/>
                    <a:pt x="1368" y="3748"/>
                  </a:cubicBezTo>
                  <a:cubicBezTo>
                    <a:pt x="1402" y="3681"/>
                    <a:pt x="1402" y="3648"/>
                    <a:pt x="1402" y="3615"/>
                  </a:cubicBezTo>
                  <a:cubicBezTo>
                    <a:pt x="1435" y="3581"/>
                    <a:pt x="1468" y="3515"/>
                    <a:pt x="1502" y="3481"/>
                  </a:cubicBezTo>
                  <a:cubicBezTo>
                    <a:pt x="1511" y="3457"/>
                    <a:pt x="1517" y="3441"/>
                    <a:pt x="1519" y="3430"/>
                  </a:cubicBezTo>
                  <a:lnTo>
                    <a:pt x="1519" y="3430"/>
                  </a:lnTo>
                  <a:cubicBezTo>
                    <a:pt x="1547" y="3403"/>
                    <a:pt x="1574" y="3375"/>
                    <a:pt x="1602" y="3348"/>
                  </a:cubicBezTo>
                  <a:cubicBezTo>
                    <a:pt x="1635" y="3314"/>
                    <a:pt x="1669" y="3281"/>
                    <a:pt x="1702" y="3248"/>
                  </a:cubicBezTo>
                  <a:cubicBezTo>
                    <a:pt x="1735" y="3223"/>
                    <a:pt x="1746" y="3214"/>
                    <a:pt x="1745" y="3214"/>
                  </a:cubicBezTo>
                  <a:lnTo>
                    <a:pt x="1745" y="3214"/>
                  </a:lnTo>
                  <a:cubicBezTo>
                    <a:pt x="1743" y="3214"/>
                    <a:pt x="1695" y="3248"/>
                    <a:pt x="1693" y="3248"/>
                  </a:cubicBezTo>
                  <a:cubicBezTo>
                    <a:pt x="1692" y="3248"/>
                    <a:pt x="1702" y="3239"/>
                    <a:pt x="1735" y="3214"/>
                  </a:cubicBezTo>
                  <a:cubicBezTo>
                    <a:pt x="1835" y="3181"/>
                    <a:pt x="1902" y="3114"/>
                    <a:pt x="2002" y="3081"/>
                  </a:cubicBezTo>
                  <a:cubicBezTo>
                    <a:pt x="2036" y="3048"/>
                    <a:pt x="2069" y="3048"/>
                    <a:pt x="2136" y="3014"/>
                  </a:cubicBezTo>
                  <a:lnTo>
                    <a:pt x="2136" y="3014"/>
                  </a:lnTo>
                  <a:cubicBezTo>
                    <a:pt x="2127" y="3020"/>
                    <a:pt x="2119" y="3024"/>
                    <a:pt x="2111" y="3029"/>
                  </a:cubicBezTo>
                  <a:lnTo>
                    <a:pt x="2111" y="3029"/>
                  </a:lnTo>
                  <a:cubicBezTo>
                    <a:pt x="2131" y="3021"/>
                    <a:pt x="2152" y="3014"/>
                    <a:pt x="2169" y="3014"/>
                  </a:cubicBezTo>
                  <a:cubicBezTo>
                    <a:pt x="2269" y="2948"/>
                    <a:pt x="2369" y="2948"/>
                    <a:pt x="2469" y="2914"/>
                  </a:cubicBezTo>
                  <a:cubicBezTo>
                    <a:pt x="2496" y="2914"/>
                    <a:pt x="2522" y="2909"/>
                    <a:pt x="2547" y="2903"/>
                  </a:cubicBezTo>
                  <a:lnTo>
                    <a:pt x="2547" y="2903"/>
                  </a:lnTo>
                  <a:cubicBezTo>
                    <a:pt x="2578" y="3364"/>
                    <a:pt x="2704" y="3806"/>
                    <a:pt x="2936" y="4148"/>
                  </a:cubicBezTo>
                  <a:cubicBezTo>
                    <a:pt x="3221" y="4599"/>
                    <a:pt x="3674" y="4831"/>
                    <a:pt x="4165" y="4831"/>
                  </a:cubicBezTo>
                  <a:cubicBezTo>
                    <a:pt x="4364" y="4831"/>
                    <a:pt x="4569" y="4793"/>
                    <a:pt x="4771" y="4715"/>
                  </a:cubicBezTo>
                  <a:cubicBezTo>
                    <a:pt x="5038" y="4615"/>
                    <a:pt x="5204" y="4415"/>
                    <a:pt x="5204" y="4115"/>
                  </a:cubicBezTo>
                  <a:cubicBezTo>
                    <a:pt x="5238" y="3448"/>
                    <a:pt x="5071" y="2714"/>
                    <a:pt x="4537" y="2247"/>
                  </a:cubicBezTo>
                  <a:cubicBezTo>
                    <a:pt x="4363" y="2085"/>
                    <a:pt x="4171" y="1956"/>
                    <a:pt x="3967" y="1858"/>
                  </a:cubicBezTo>
                  <a:lnTo>
                    <a:pt x="3967" y="1858"/>
                  </a:lnTo>
                  <a:cubicBezTo>
                    <a:pt x="3968" y="1854"/>
                    <a:pt x="3969" y="1850"/>
                    <a:pt x="3970" y="1847"/>
                  </a:cubicBezTo>
                  <a:cubicBezTo>
                    <a:pt x="3978" y="1825"/>
                    <a:pt x="3978" y="1817"/>
                    <a:pt x="3976" y="1817"/>
                  </a:cubicBezTo>
                  <a:lnTo>
                    <a:pt x="3976" y="1817"/>
                  </a:lnTo>
                  <a:cubicBezTo>
                    <a:pt x="3971" y="1817"/>
                    <a:pt x="3954" y="1846"/>
                    <a:pt x="3948" y="1849"/>
                  </a:cubicBezTo>
                  <a:lnTo>
                    <a:pt x="3948" y="1849"/>
                  </a:lnTo>
                  <a:cubicBezTo>
                    <a:pt x="3948" y="1849"/>
                    <a:pt x="3947" y="1849"/>
                    <a:pt x="3947" y="1848"/>
                  </a:cubicBezTo>
                  <a:lnTo>
                    <a:pt x="3947" y="1848"/>
                  </a:lnTo>
                  <a:cubicBezTo>
                    <a:pt x="3946" y="1844"/>
                    <a:pt x="3952" y="1826"/>
                    <a:pt x="3970" y="1780"/>
                  </a:cubicBezTo>
                  <a:cubicBezTo>
                    <a:pt x="4003" y="1747"/>
                    <a:pt x="4036" y="1714"/>
                    <a:pt x="4069" y="1649"/>
                  </a:cubicBezTo>
                  <a:lnTo>
                    <a:pt x="4069" y="1649"/>
                  </a:lnTo>
                  <a:cubicBezTo>
                    <a:pt x="4092" y="1629"/>
                    <a:pt x="4114" y="1613"/>
                    <a:pt x="4137" y="1613"/>
                  </a:cubicBezTo>
                  <a:cubicBezTo>
                    <a:pt x="4151" y="1599"/>
                    <a:pt x="4162" y="1588"/>
                    <a:pt x="4170" y="1580"/>
                  </a:cubicBezTo>
                  <a:cubicBezTo>
                    <a:pt x="4204" y="1547"/>
                    <a:pt x="4237" y="1547"/>
                    <a:pt x="4270" y="1513"/>
                  </a:cubicBezTo>
                  <a:cubicBezTo>
                    <a:pt x="4333" y="1482"/>
                    <a:pt x="4396" y="1421"/>
                    <a:pt x="4487" y="1386"/>
                  </a:cubicBezTo>
                  <a:lnTo>
                    <a:pt x="4487" y="1386"/>
                  </a:lnTo>
                  <a:cubicBezTo>
                    <a:pt x="4520" y="1376"/>
                    <a:pt x="4615" y="1346"/>
                    <a:pt x="4637" y="1346"/>
                  </a:cubicBezTo>
                  <a:cubicBezTo>
                    <a:pt x="4704" y="1313"/>
                    <a:pt x="4771" y="1313"/>
                    <a:pt x="4838" y="1280"/>
                  </a:cubicBezTo>
                  <a:lnTo>
                    <a:pt x="5004" y="1280"/>
                  </a:lnTo>
                  <a:cubicBezTo>
                    <a:pt x="5104" y="1246"/>
                    <a:pt x="5171" y="1246"/>
                    <a:pt x="5271" y="1246"/>
                  </a:cubicBezTo>
                  <a:cubicBezTo>
                    <a:pt x="5305" y="1246"/>
                    <a:pt x="5538" y="1280"/>
                    <a:pt x="5438" y="1280"/>
                  </a:cubicBezTo>
                  <a:cubicBezTo>
                    <a:pt x="5505" y="1280"/>
                    <a:pt x="5605" y="1313"/>
                    <a:pt x="5671" y="1313"/>
                  </a:cubicBezTo>
                  <a:cubicBezTo>
                    <a:pt x="5716" y="1335"/>
                    <a:pt x="5745" y="1343"/>
                    <a:pt x="5770" y="1355"/>
                  </a:cubicBezTo>
                  <a:lnTo>
                    <a:pt x="5770" y="1355"/>
                  </a:lnTo>
                  <a:cubicBezTo>
                    <a:pt x="5770" y="1355"/>
                    <a:pt x="5771" y="1355"/>
                    <a:pt x="5772" y="1355"/>
                  </a:cubicBezTo>
                  <a:cubicBezTo>
                    <a:pt x="5780" y="1355"/>
                    <a:pt x="5805" y="1363"/>
                    <a:pt x="5838" y="1380"/>
                  </a:cubicBezTo>
                  <a:cubicBezTo>
                    <a:pt x="5905" y="1413"/>
                    <a:pt x="5972" y="1446"/>
                    <a:pt x="6038" y="1513"/>
                  </a:cubicBezTo>
                  <a:cubicBezTo>
                    <a:pt x="6025" y="1500"/>
                    <a:pt x="6021" y="1495"/>
                    <a:pt x="6023" y="1495"/>
                  </a:cubicBezTo>
                  <a:lnTo>
                    <a:pt x="6023" y="1495"/>
                  </a:lnTo>
                  <a:cubicBezTo>
                    <a:pt x="6030" y="1495"/>
                    <a:pt x="6138" y="1586"/>
                    <a:pt x="6138" y="1613"/>
                  </a:cubicBezTo>
                  <a:cubicBezTo>
                    <a:pt x="6268" y="1743"/>
                    <a:pt x="6414" y="1798"/>
                    <a:pt x="6554" y="1798"/>
                  </a:cubicBezTo>
                  <a:cubicBezTo>
                    <a:pt x="7029" y="1798"/>
                    <a:pt x="7451" y="1176"/>
                    <a:pt x="7039" y="713"/>
                  </a:cubicBezTo>
                  <a:cubicBezTo>
                    <a:pt x="6565" y="238"/>
                    <a:pt x="5879" y="1"/>
                    <a:pt x="5218" y="1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183;p42"/>
            <p:cNvSpPr/>
            <p:nvPr/>
          </p:nvSpPr>
          <p:spPr>
            <a:xfrm>
              <a:off x="2666250" y="1114475"/>
              <a:ext cx="576250" cy="712300"/>
            </a:xfrm>
            <a:custGeom>
              <a:avLst/>
              <a:gdLst/>
              <a:ahLst/>
              <a:cxnLst/>
              <a:rect l="l" t="t" r="r" b="b"/>
              <a:pathLst>
                <a:path w="23050" h="28492" extrusionOk="0">
                  <a:moveTo>
                    <a:pt x="14000" y="1"/>
                  </a:moveTo>
                  <a:cubicBezTo>
                    <a:pt x="10254" y="1"/>
                    <a:pt x="6773" y="867"/>
                    <a:pt x="3136" y="1639"/>
                  </a:cubicBezTo>
                  <a:cubicBezTo>
                    <a:pt x="2836" y="1706"/>
                    <a:pt x="2569" y="1772"/>
                    <a:pt x="2268" y="1839"/>
                  </a:cubicBezTo>
                  <a:cubicBezTo>
                    <a:pt x="1935" y="3507"/>
                    <a:pt x="1501" y="6843"/>
                    <a:pt x="0" y="7743"/>
                  </a:cubicBezTo>
                  <a:cubicBezTo>
                    <a:pt x="2469" y="8711"/>
                    <a:pt x="5871" y="11313"/>
                    <a:pt x="3603" y="19952"/>
                  </a:cubicBezTo>
                  <a:cubicBezTo>
                    <a:pt x="3603" y="19952"/>
                    <a:pt x="2635" y="25189"/>
                    <a:pt x="4003" y="27824"/>
                  </a:cubicBezTo>
                  <a:lnTo>
                    <a:pt x="5404" y="26357"/>
                  </a:lnTo>
                  <a:lnTo>
                    <a:pt x="6872" y="28491"/>
                  </a:lnTo>
                  <a:cubicBezTo>
                    <a:pt x="6872" y="28491"/>
                    <a:pt x="7822" y="16457"/>
                    <a:pt x="11357" y="16457"/>
                  </a:cubicBezTo>
                  <a:cubicBezTo>
                    <a:pt x="11450" y="16457"/>
                    <a:pt x="11545" y="16466"/>
                    <a:pt x="11642" y="16483"/>
                  </a:cubicBezTo>
                  <a:cubicBezTo>
                    <a:pt x="13722" y="16849"/>
                    <a:pt x="15913" y="17606"/>
                    <a:pt x="18729" y="17606"/>
                  </a:cubicBezTo>
                  <a:cubicBezTo>
                    <a:pt x="20021" y="17606"/>
                    <a:pt x="21445" y="17447"/>
                    <a:pt x="23050" y="17017"/>
                  </a:cubicBezTo>
                  <a:cubicBezTo>
                    <a:pt x="22816" y="9645"/>
                    <a:pt x="21449" y="138"/>
                    <a:pt x="14410" y="4"/>
                  </a:cubicBezTo>
                  <a:cubicBezTo>
                    <a:pt x="14273" y="2"/>
                    <a:pt x="14136" y="1"/>
                    <a:pt x="14000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184;p42"/>
            <p:cNvSpPr/>
            <p:nvPr/>
          </p:nvSpPr>
          <p:spPr>
            <a:xfrm>
              <a:off x="2747125" y="1696650"/>
              <a:ext cx="105100" cy="130125"/>
            </a:xfrm>
            <a:custGeom>
              <a:avLst/>
              <a:gdLst/>
              <a:ahLst/>
              <a:cxnLst/>
              <a:rect l="l" t="t" r="r" b="b"/>
              <a:pathLst>
                <a:path w="4204" h="520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569"/>
                    <a:pt x="134" y="3336"/>
                    <a:pt x="768" y="4537"/>
                  </a:cubicBezTo>
                  <a:lnTo>
                    <a:pt x="2169" y="3070"/>
                  </a:lnTo>
                  <a:lnTo>
                    <a:pt x="3637" y="5204"/>
                  </a:lnTo>
                  <a:cubicBezTo>
                    <a:pt x="3637" y="5204"/>
                    <a:pt x="3804" y="3270"/>
                    <a:pt x="4204" y="968"/>
                  </a:cubicBezTo>
                  <a:lnTo>
                    <a:pt x="4204" y="968"/>
                  </a:lnTo>
                  <a:cubicBezTo>
                    <a:pt x="3970" y="1001"/>
                    <a:pt x="3770" y="1001"/>
                    <a:pt x="3537" y="1001"/>
                  </a:cubicBezTo>
                  <a:cubicBezTo>
                    <a:pt x="2102" y="1001"/>
                    <a:pt x="968" y="635"/>
                    <a:pt x="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185;p42"/>
            <p:cNvSpPr/>
            <p:nvPr/>
          </p:nvSpPr>
          <p:spPr>
            <a:xfrm>
              <a:off x="3300025" y="1114475"/>
              <a:ext cx="520400" cy="712300"/>
            </a:xfrm>
            <a:custGeom>
              <a:avLst/>
              <a:gdLst/>
              <a:ahLst/>
              <a:cxnLst/>
              <a:rect l="l" t="t" r="r" b="b"/>
              <a:pathLst>
                <a:path w="20816" h="28492" extrusionOk="0">
                  <a:moveTo>
                    <a:pt x="14471" y="1"/>
                  </a:moveTo>
                  <a:cubicBezTo>
                    <a:pt x="10755" y="1"/>
                    <a:pt x="7272" y="867"/>
                    <a:pt x="3603" y="1639"/>
                  </a:cubicBezTo>
                  <a:cubicBezTo>
                    <a:pt x="3336" y="1706"/>
                    <a:pt x="3036" y="1772"/>
                    <a:pt x="2769" y="1839"/>
                  </a:cubicBezTo>
                  <a:cubicBezTo>
                    <a:pt x="2436" y="3507"/>
                    <a:pt x="1502" y="5041"/>
                    <a:pt x="1" y="5975"/>
                  </a:cubicBezTo>
                  <a:cubicBezTo>
                    <a:pt x="2469" y="6909"/>
                    <a:pt x="2936" y="9411"/>
                    <a:pt x="2936" y="9411"/>
                  </a:cubicBezTo>
                  <a:cubicBezTo>
                    <a:pt x="4437" y="13948"/>
                    <a:pt x="4571" y="14014"/>
                    <a:pt x="4070" y="19952"/>
                  </a:cubicBezTo>
                  <a:cubicBezTo>
                    <a:pt x="4070" y="19952"/>
                    <a:pt x="3136" y="25189"/>
                    <a:pt x="4504" y="27824"/>
                  </a:cubicBezTo>
                  <a:lnTo>
                    <a:pt x="5871" y="26357"/>
                  </a:lnTo>
                  <a:lnTo>
                    <a:pt x="7373" y="28491"/>
                  </a:lnTo>
                  <a:cubicBezTo>
                    <a:pt x="7373" y="28491"/>
                    <a:pt x="8291" y="16457"/>
                    <a:pt x="11825" y="16457"/>
                  </a:cubicBezTo>
                  <a:cubicBezTo>
                    <a:pt x="11918" y="16457"/>
                    <a:pt x="12013" y="16466"/>
                    <a:pt x="12109" y="16483"/>
                  </a:cubicBezTo>
                  <a:cubicBezTo>
                    <a:pt x="13444" y="16716"/>
                    <a:pt x="14811" y="17117"/>
                    <a:pt x="16346" y="17350"/>
                  </a:cubicBezTo>
                  <a:cubicBezTo>
                    <a:pt x="16145" y="15649"/>
                    <a:pt x="16612" y="13848"/>
                    <a:pt x="18147" y="12247"/>
                  </a:cubicBezTo>
                  <a:cubicBezTo>
                    <a:pt x="19515" y="10846"/>
                    <a:pt x="20649" y="6809"/>
                    <a:pt x="20815" y="3774"/>
                  </a:cubicBezTo>
                  <a:cubicBezTo>
                    <a:pt x="19515" y="1539"/>
                    <a:pt x="17647" y="71"/>
                    <a:pt x="14878" y="4"/>
                  </a:cubicBezTo>
                  <a:cubicBezTo>
                    <a:pt x="14742" y="2"/>
                    <a:pt x="14606" y="1"/>
                    <a:pt x="14471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186;p42"/>
            <p:cNvSpPr/>
            <p:nvPr/>
          </p:nvSpPr>
          <p:spPr>
            <a:xfrm>
              <a:off x="3394250" y="1724175"/>
              <a:ext cx="100100" cy="102600"/>
            </a:xfrm>
            <a:custGeom>
              <a:avLst/>
              <a:gdLst/>
              <a:ahLst/>
              <a:cxnLst/>
              <a:rect l="l" t="t" r="r" b="b"/>
              <a:pathLst>
                <a:path w="4004" h="4104" extrusionOk="0">
                  <a:moveTo>
                    <a:pt x="1" y="1"/>
                  </a:moveTo>
                  <a:cubicBezTo>
                    <a:pt x="34" y="1235"/>
                    <a:pt x="234" y="2502"/>
                    <a:pt x="735" y="3436"/>
                  </a:cubicBezTo>
                  <a:lnTo>
                    <a:pt x="2102" y="1969"/>
                  </a:lnTo>
                  <a:lnTo>
                    <a:pt x="3604" y="4103"/>
                  </a:lnTo>
                  <a:cubicBezTo>
                    <a:pt x="3604" y="4103"/>
                    <a:pt x="3704" y="2636"/>
                    <a:pt x="4004" y="768"/>
                  </a:cubicBezTo>
                  <a:lnTo>
                    <a:pt x="4004" y="768"/>
                  </a:lnTo>
                  <a:cubicBezTo>
                    <a:pt x="3737" y="801"/>
                    <a:pt x="3470" y="801"/>
                    <a:pt x="3203" y="801"/>
                  </a:cubicBezTo>
                  <a:cubicBezTo>
                    <a:pt x="1936" y="801"/>
                    <a:pt x="868" y="501"/>
                    <a:pt x="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187;p42"/>
            <p:cNvSpPr/>
            <p:nvPr/>
          </p:nvSpPr>
          <p:spPr>
            <a:xfrm>
              <a:off x="2372700" y="558350"/>
              <a:ext cx="1859675" cy="1299275"/>
            </a:xfrm>
            <a:custGeom>
              <a:avLst/>
              <a:gdLst/>
              <a:ahLst/>
              <a:cxnLst/>
              <a:rect l="l" t="t" r="r" b="b"/>
              <a:pathLst>
                <a:path w="74387" h="51971" extrusionOk="0">
                  <a:moveTo>
                    <a:pt x="14535" y="0"/>
                  </a:moveTo>
                  <a:cubicBezTo>
                    <a:pt x="13877" y="0"/>
                    <a:pt x="13192" y="22"/>
                    <a:pt x="12476" y="67"/>
                  </a:cubicBezTo>
                  <a:cubicBezTo>
                    <a:pt x="12476" y="67"/>
                    <a:pt x="2369" y="1301"/>
                    <a:pt x="1035" y="18046"/>
                  </a:cubicBezTo>
                  <a:cubicBezTo>
                    <a:pt x="1035" y="18046"/>
                    <a:pt x="0" y="30122"/>
                    <a:pt x="14911" y="30255"/>
                  </a:cubicBezTo>
                  <a:cubicBezTo>
                    <a:pt x="15133" y="30233"/>
                    <a:pt x="15348" y="30222"/>
                    <a:pt x="15556" y="30222"/>
                  </a:cubicBezTo>
                  <a:cubicBezTo>
                    <a:pt x="19951" y="30222"/>
                    <a:pt x="21015" y="35059"/>
                    <a:pt x="21015" y="35059"/>
                  </a:cubicBezTo>
                  <a:cubicBezTo>
                    <a:pt x="22517" y="39562"/>
                    <a:pt x="21249" y="38961"/>
                    <a:pt x="21883" y="42797"/>
                  </a:cubicBezTo>
                  <a:cubicBezTo>
                    <a:pt x="21883" y="42797"/>
                    <a:pt x="22183" y="48668"/>
                    <a:pt x="23551" y="51304"/>
                  </a:cubicBezTo>
                  <a:lnTo>
                    <a:pt x="24952" y="49836"/>
                  </a:lnTo>
                  <a:lnTo>
                    <a:pt x="26419" y="51971"/>
                  </a:lnTo>
                  <a:cubicBezTo>
                    <a:pt x="26419" y="51971"/>
                    <a:pt x="27372" y="39939"/>
                    <a:pt x="30918" y="39939"/>
                  </a:cubicBezTo>
                  <a:cubicBezTo>
                    <a:pt x="31007" y="39939"/>
                    <a:pt x="31097" y="39947"/>
                    <a:pt x="31189" y="39962"/>
                  </a:cubicBezTo>
                  <a:cubicBezTo>
                    <a:pt x="33277" y="40332"/>
                    <a:pt x="35468" y="41100"/>
                    <a:pt x="38293" y="41100"/>
                  </a:cubicBezTo>
                  <a:cubicBezTo>
                    <a:pt x="40569" y="41100"/>
                    <a:pt x="43256" y="40602"/>
                    <a:pt x="46634" y="38995"/>
                  </a:cubicBezTo>
                  <a:cubicBezTo>
                    <a:pt x="46634" y="38995"/>
                    <a:pt x="50737" y="40462"/>
                    <a:pt x="51237" y="46066"/>
                  </a:cubicBezTo>
                  <a:lnTo>
                    <a:pt x="51237" y="51304"/>
                  </a:lnTo>
                  <a:lnTo>
                    <a:pt x="53205" y="49169"/>
                  </a:lnTo>
                  <a:lnTo>
                    <a:pt x="55006" y="51137"/>
                  </a:lnTo>
                  <a:cubicBezTo>
                    <a:pt x="55006" y="51137"/>
                    <a:pt x="54673" y="44232"/>
                    <a:pt x="55840" y="41130"/>
                  </a:cubicBezTo>
                  <a:cubicBezTo>
                    <a:pt x="56974" y="37994"/>
                    <a:pt x="74387" y="21416"/>
                    <a:pt x="60911" y="8106"/>
                  </a:cubicBezTo>
                  <a:cubicBezTo>
                    <a:pt x="55309" y="2560"/>
                    <a:pt x="51150" y="918"/>
                    <a:pt x="47776" y="918"/>
                  </a:cubicBezTo>
                  <a:cubicBezTo>
                    <a:pt x="43054" y="918"/>
                    <a:pt x="39871" y="4136"/>
                    <a:pt x="36426" y="4370"/>
                  </a:cubicBezTo>
                  <a:cubicBezTo>
                    <a:pt x="36004" y="4397"/>
                    <a:pt x="35594" y="4410"/>
                    <a:pt x="35194" y="4410"/>
                  </a:cubicBezTo>
                  <a:cubicBezTo>
                    <a:pt x="27830" y="4410"/>
                    <a:pt x="24032" y="0"/>
                    <a:pt x="14535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188;p42"/>
            <p:cNvSpPr/>
            <p:nvPr/>
          </p:nvSpPr>
          <p:spPr>
            <a:xfrm>
              <a:off x="2952275" y="1479000"/>
              <a:ext cx="186000" cy="378625"/>
            </a:xfrm>
            <a:custGeom>
              <a:avLst/>
              <a:gdLst/>
              <a:ahLst/>
              <a:cxnLst/>
              <a:rect l="l" t="t" r="r" b="b"/>
              <a:pathLst>
                <a:path w="7440" h="15145" extrusionOk="0">
                  <a:moveTo>
                    <a:pt x="3136" y="1"/>
                  </a:moveTo>
                  <a:cubicBezTo>
                    <a:pt x="3336" y="1068"/>
                    <a:pt x="3436" y="2202"/>
                    <a:pt x="3403" y="3303"/>
                  </a:cubicBezTo>
                  <a:cubicBezTo>
                    <a:pt x="3336" y="7172"/>
                    <a:pt x="2102" y="10708"/>
                    <a:pt x="1" y="13644"/>
                  </a:cubicBezTo>
                  <a:cubicBezTo>
                    <a:pt x="134" y="13944"/>
                    <a:pt x="234" y="14244"/>
                    <a:pt x="368" y="14478"/>
                  </a:cubicBezTo>
                  <a:lnTo>
                    <a:pt x="1769" y="13010"/>
                  </a:lnTo>
                  <a:lnTo>
                    <a:pt x="3236" y="15145"/>
                  </a:lnTo>
                  <a:cubicBezTo>
                    <a:pt x="3236" y="15145"/>
                    <a:pt x="4137" y="3803"/>
                    <a:pt x="7439" y="3169"/>
                  </a:cubicBezTo>
                  <a:cubicBezTo>
                    <a:pt x="5838" y="2302"/>
                    <a:pt x="4404" y="1235"/>
                    <a:pt x="313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89;p42"/>
            <p:cNvSpPr/>
            <p:nvPr/>
          </p:nvSpPr>
          <p:spPr>
            <a:xfrm>
              <a:off x="2934775" y="1751700"/>
              <a:ext cx="110925" cy="105925"/>
            </a:xfrm>
            <a:custGeom>
              <a:avLst/>
              <a:gdLst/>
              <a:ahLst/>
              <a:cxnLst/>
              <a:rect l="l" t="t" r="r" b="b"/>
              <a:pathLst>
                <a:path w="4437" h="4237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335"/>
                    <a:pt x="601" y="2636"/>
                    <a:pt x="1068" y="3570"/>
                  </a:cubicBezTo>
                  <a:lnTo>
                    <a:pt x="2469" y="2102"/>
                  </a:lnTo>
                  <a:lnTo>
                    <a:pt x="3936" y="4237"/>
                  </a:lnTo>
                  <a:cubicBezTo>
                    <a:pt x="3936" y="4237"/>
                    <a:pt x="4070" y="2469"/>
                    <a:pt x="4437" y="301"/>
                  </a:cubicBezTo>
                  <a:lnTo>
                    <a:pt x="4437" y="301"/>
                  </a:lnTo>
                  <a:cubicBezTo>
                    <a:pt x="3903" y="434"/>
                    <a:pt x="3336" y="534"/>
                    <a:pt x="2669" y="534"/>
                  </a:cubicBezTo>
                  <a:cubicBezTo>
                    <a:pt x="1668" y="534"/>
                    <a:pt x="767" y="334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190;p42"/>
            <p:cNvSpPr/>
            <p:nvPr/>
          </p:nvSpPr>
          <p:spPr>
            <a:xfrm>
              <a:off x="2955625" y="1759200"/>
              <a:ext cx="90075" cy="98425"/>
            </a:xfrm>
            <a:custGeom>
              <a:avLst/>
              <a:gdLst/>
              <a:ahLst/>
              <a:cxnLst/>
              <a:rect l="l" t="t" r="r" b="b"/>
              <a:pathLst>
                <a:path w="3603" h="39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3069" y="134"/>
                    <a:pt x="2502" y="234"/>
                    <a:pt x="1835" y="234"/>
                  </a:cubicBezTo>
                  <a:cubicBezTo>
                    <a:pt x="1735" y="234"/>
                    <a:pt x="1635" y="234"/>
                    <a:pt x="1501" y="201"/>
                  </a:cubicBezTo>
                  <a:cubicBezTo>
                    <a:pt x="1134" y="1101"/>
                    <a:pt x="601" y="1935"/>
                    <a:pt x="0" y="2702"/>
                  </a:cubicBezTo>
                  <a:cubicBezTo>
                    <a:pt x="67" y="2903"/>
                    <a:pt x="167" y="3103"/>
                    <a:pt x="267" y="3270"/>
                  </a:cubicBezTo>
                  <a:lnTo>
                    <a:pt x="1635" y="1802"/>
                  </a:lnTo>
                  <a:lnTo>
                    <a:pt x="3102" y="3937"/>
                  </a:lnTo>
                  <a:cubicBezTo>
                    <a:pt x="3102" y="3937"/>
                    <a:pt x="3236" y="2169"/>
                    <a:pt x="36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191;p42"/>
            <p:cNvSpPr/>
            <p:nvPr/>
          </p:nvSpPr>
          <p:spPr>
            <a:xfrm>
              <a:off x="3653625" y="1739175"/>
              <a:ext cx="94250" cy="101775"/>
            </a:xfrm>
            <a:custGeom>
              <a:avLst/>
              <a:gdLst/>
              <a:ahLst/>
              <a:cxnLst/>
              <a:rect l="l" t="t" r="r" b="b"/>
              <a:pathLst>
                <a:path w="3770" h="4071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102" y="234"/>
                    <a:pt x="2335" y="368"/>
                    <a:pt x="1534" y="368"/>
                  </a:cubicBezTo>
                  <a:cubicBezTo>
                    <a:pt x="967" y="368"/>
                    <a:pt x="467" y="335"/>
                    <a:pt x="0" y="201"/>
                  </a:cubicBezTo>
                  <a:lnTo>
                    <a:pt x="0" y="4071"/>
                  </a:lnTo>
                  <a:lnTo>
                    <a:pt x="1968" y="1936"/>
                  </a:lnTo>
                  <a:lnTo>
                    <a:pt x="3769" y="3904"/>
                  </a:lnTo>
                  <a:cubicBezTo>
                    <a:pt x="3769" y="3904"/>
                    <a:pt x="3703" y="2169"/>
                    <a:pt x="376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192;p42"/>
            <p:cNvSpPr/>
            <p:nvPr/>
          </p:nvSpPr>
          <p:spPr>
            <a:xfrm>
              <a:off x="2301825" y="582525"/>
              <a:ext cx="281875" cy="276900"/>
            </a:xfrm>
            <a:custGeom>
              <a:avLst/>
              <a:gdLst/>
              <a:ahLst/>
              <a:cxnLst/>
              <a:rect l="l" t="t" r="r" b="b"/>
              <a:pathLst>
                <a:path w="11275" h="11076" extrusionOk="0">
                  <a:moveTo>
                    <a:pt x="7572" y="1"/>
                  </a:moveTo>
                  <a:cubicBezTo>
                    <a:pt x="5404" y="34"/>
                    <a:pt x="2902" y="1035"/>
                    <a:pt x="1735" y="1702"/>
                  </a:cubicBezTo>
                  <a:cubicBezTo>
                    <a:pt x="0" y="2702"/>
                    <a:pt x="701" y="4304"/>
                    <a:pt x="701" y="4304"/>
                  </a:cubicBezTo>
                  <a:cubicBezTo>
                    <a:pt x="1434" y="6805"/>
                    <a:pt x="5704" y="10608"/>
                    <a:pt x="7572" y="11042"/>
                  </a:cubicBezTo>
                  <a:lnTo>
                    <a:pt x="7606" y="11042"/>
                  </a:lnTo>
                  <a:cubicBezTo>
                    <a:pt x="7639" y="11042"/>
                    <a:pt x="7706" y="11042"/>
                    <a:pt x="7772" y="11075"/>
                  </a:cubicBezTo>
                  <a:lnTo>
                    <a:pt x="7972" y="11075"/>
                  </a:lnTo>
                  <a:cubicBezTo>
                    <a:pt x="8006" y="11075"/>
                    <a:pt x="8039" y="11042"/>
                    <a:pt x="8073" y="11042"/>
                  </a:cubicBezTo>
                  <a:lnTo>
                    <a:pt x="8139" y="11042"/>
                  </a:lnTo>
                  <a:cubicBezTo>
                    <a:pt x="8173" y="11008"/>
                    <a:pt x="8206" y="11008"/>
                    <a:pt x="8206" y="11008"/>
                  </a:cubicBezTo>
                  <a:cubicBezTo>
                    <a:pt x="8239" y="10975"/>
                    <a:pt x="8273" y="10975"/>
                    <a:pt x="8273" y="10942"/>
                  </a:cubicBezTo>
                  <a:cubicBezTo>
                    <a:pt x="8306" y="10942"/>
                    <a:pt x="8306" y="10942"/>
                    <a:pt x="8339" y="10908"/>
                  </a:cubicBezTo>
                  <a:cubicBezTo>
                    <a:pt x="8339" y="10908"/>
                    <a:pt x="8373" y="10875"/>
                    <a:pt x="8373" y="10842"/>
                  </a:cubicBezTo>
                  <a:cubicBezTo>
                    <a:pt x="8373" y="10842"/>
                    <a:pt x="8406" y="10808"/>
                    <a:pt x="8406" y="10808"/>
                  </a:cubicBezTo>
                  <a:cubicBezTo>
                    <a:pt x="8439" y="10742"/>
                    <a:pt x="8439" y="10708"/>
                    <a:pt x="8439" y="10641"/>
                  </a:cubicBezTo>
                  <a:cubicBezTo>
                    <a:pt x="9507" y="5037"/>
                    <a:pt x="11275" y="3336"/>
                    <a:pt x="11075" y="1969"/>
                  </a:cubicBezTo>
                  <a:cubicBezTo>
                    <a:pt x="11041" y="1835"/>
                    <a:pt x="11008" y="1702"/>
                    <a:pt x="10908" y="1568"/>
                  </a:cubicBezTo>
                  <a:cubicBezTo>
                    <a:pt x="10875" y="1468"/>
                    <a:pt x="10841" y="1402"/>
                    <a:pt x="10774" y="1301"/>
                  </a:cubicBezTo>
                  <a:cubicBezTo>
                    <a:pt x="10741" y="1268"/>
                    <a:pt x="10708" y="1201"/>
                    <a:pt x="10641" y="1168"/>
                  </a:cubicBezTo>
                  <a:cubicBezTo>
                    <a:pt x="10574" y="1035"/>
                    <a:pt x="10441" y="935"/>
                    <a:pt x="10341" y="801"/>
                  </a:cubicBezTo>
                  <a:cubicBezTo>
                    <a:pt x="10207" y="701"/>
                    <a:pt x="10074" y="634"/>
                    <a:pt x="9974" y="534"/>
                  </a:cubicBezTo>
                  <a:cubicBezTo>
                    <a:pt x="9941" y="534"/>
                    <a:pt x="9874" y="501"/>
                    <a:pt x="9840" y="468"/>
                  </a:cubicBezTo>
                  <a:cubicBezTo>
                    <a:pt x="9740" y="401"/>
                    <a:pt x="9640" y="367"/>
                    <a:pt x="9507" y="301"/>
                  </a:cubicBezTo>
                  <a:cubicBezTo>
                    <a:pt x="9440" y="301"/>
                    <a:pt x="9407" y="267"/>
                    <a:pt x="9373" y="267"/>
                  </a:cubicBezTo>
                  <a:cubicBezTo>
                    <a:pt x="9240" y="201"/>
                    <a:pt x="9140" y="167"/>
                    <a:pt x="9040" y="167"/>
                  </a:cubicBezTo>
                  <a:cubicBezTo>
                    <a:pt x="8940" y="134"/>
                    <a:pt x="8873" y="101"/>
                    <a:pt x="8806" y="101"/>
                  </a:cubicBezTo>
                  <a:cubicBezTo>
                    <a:pt x="8740" y="101"/>
                    <a:pt x="8673" y="67"/>
                    <a:pt x="8606" y="67"/>
                  </a:cubicBezTo>
                  <a:cubicBezTo>
                    <a:pt x="8406" y="34"/>
                    <a:pt x="8206" y="34"/>
                    <a:pt x="800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193;p42"/>
            <p:cNvSpPr/>
            <p:nvPr/>
          </p:nvSpPr>
          <p:spPr>
            <a:xfrm>
              <a:off x="2849700" y="573300"/>
              <a:ext cx="274400" cy="286875"/>
            </a:xfrm>
            <a:custGeom>
              <a:avLst/>
              <a:gdLst/>
              <a:ahLst/>
              <a:cxnLst/>
              <a:rect l="l" t="t" r="r" b="b"/>
              <a:pathLst>
                <a:path w="10976" h="11475" extrusionOk="0">
                  <a:moveTo>
                    <a:pt x="3056" y="1"/>
                  </a:moveTo>
                  <a:cubicBezTo>
                    <a:pt x="1126" y="1"/>
                    <a:pt x="901" y="1670"/>
                    <a:pt x="901" y="1670"/>
                  </a:cubicBezTo>
                  <a:cubicBezTo>
                    <a:pt x="1" y="4806"/>
                    <a:pt x="1935" y="3972"/>
                    <a:pt x="4137" y="11144"/>
                  </a:cubicBezTo>
                  <a:cubicBezTo>
                    <a:pt x="4209" y="11372"/>
                    <a:pt x="4375" y="11475"/>
                    <a:pt x="4609" y="11475"/>
                  </a:cubicBezTo>
                  <a:cubicBezTo>
                    <a:pt x="5678" y="11475"/>
                    <a:pt x="8170" y="9336"/>
                    <a:pt x="9674" y="7174"/>
                  </a:cubicBezTo>
                  <a:lnTo>
                    <a:pt x="9708" y="7174"/>
                  </a:lnTo>
                  <a:cubicBezTo>
                    <a:pt x="9908" y="6841"/>
                    <a:pt x="10108" y="6541"/>
                    <a:pt x="10275" y="6240"/>
                  </a:cubicBezTo>
                  <a:cubicBezTo>
                    <a:pt x="10308" y="6207"/>
                    <a:pt x="10308" y="6207"/>
                    <a:pt x="10308" y="6174"/>
                  </a:cubicBezTo>
                  <a:cubicBezTo>
                    <a:pt x="10375" y="6040"/>
                    <a:pt x="10442" y="5940"/>
                    <a:pt x="10508" y="5840"/>
                  </a:cubicBezTo>
                  <a:cubicBezTo>
                    <a:pt x="10508" y="5773"/>
                    <a:pt x="10542" y="5740"/>
                    <a:pt x="10575" y="5707"/>
                  </a:cubicBezTo>
                  <a:cubicBezTo>
                    <a:pt x="10608" y="5607"/>
                    <a:pt x="10642" y="5507"/>
                    <a:pt x="10708" y="5406"/>
                  </a:cubicBezTo>
                  <a:cubicBezTo>
                    <a:pt x="10708" y="5373"/>
                    <a:pt x="10708" y="5340"/>
                    <a:pt x="10742" y="5306"/>
                  </a:cubicBezTo>
                  <a:cubicBezTo>
                    <a:pt x="10775" y="5173"/>
                    <a:pt x="10842" y="5040"/>
                    <a:pt x="10875" y="4906"/>
                  </a:cubicBezTo>
                  <a:cubicBezTo>
                    <a:pt x="10875" y="4873"/>
                    <a:pt x="10875" y="4839"/>
                    <a:pt x="10875" y="4839"/>
                  </a:cubicBezTo>
                  <a:cubicBezTo>
                    <a:pt x="10909" y="4739"/>
                    <a:pt x="10909" y="4639"/>
                    <a:pt x="10942" y="4539"/>
                  </a:cubicBezTo>
                  <a:cubicBezTo>
                    <a:pt x="10942" y="4506"/>
                    <a:pt x="10942" y="4472"/>
                    <a:pt x="10942" y="4439"/>
                  </a:cubicBezTo>
                  <a:cubicBezTo>
                    <a:pt x="10942" y="4339"/>
                    <a:pt x="10975" y="4272"/>
                    <a:pt x="10975" y="4172"/>
                  </a:cubicBezTo>
                  <a:cubicBezTo>
                    <a:pt x="10942" y="4139"/>
                    <a:pt x="10975" y="4106"/>
                    <a:pt x="10942" y="4072"/>
                  </a:cubicBezTo>
                  <a:cubicBezTo>
                    <a:pt x="10942" y="3972"/>
                    <a:pt x="10942" y="3872"/>
                    <a:pt x="10909" y="3772"/>
                  </a:cubicBezTo>
                  <a:cubicBezTo>
                    <a:pt x="10875" y="3672"/>
                    <a:pt x="10842" y="3538"/>
                    <a:pt x="10775" y="3438"/>
                  </a:cubicBezTo>
                  <a:cubicBezTo>
                    <a:pt x="10775" y="3405"/>
                    <a:pt x="10775" y="3405"/>
                    <a:pt x="10742" y="3372"/>
                  </a:cubicBezTo>
                  <a:cubicBezTo>
                    <a:pt x="10708" y="3272"/>
                    <a:pt x="10642" y="3172"/>
                    <a:pt x="10575" y="3071"/>
                  </a:cubicBezTo>
                  <a:cubicBezTo>
                    <a:pt x="10575" y="3038"/>
                    <a:pt x="10575" y="3038"/>
                    <a:pt x="10542" y="3005"/>
                  </a:cubicBezTo>
                  <a:cubicBezTo>
                    <a:pt x="10508" y="2938"/>
                    <a:pt x="10442" y="2838"/>
                    <a:pt x="10375" y="2771"/>
                  </a:cubicBezTo>
                  <a:cubicBezTo>
                    <a:pt x="10341" y="2738"/>
                    <a:pt x="10341" y="2705"/>
                    <a:pt x="10308" y="2705"/>
                  </a:cubicBezTo>
                  <a:cubicBezTo>
                    <a:pt x="10241" y="2604"/>
                    <a:pt x="10141" y="2504"/>
                    <a:pt x="10075" y="2438"/>
                  </a:cubicBezTo>
                  <a:cubicBezTo>
                    <a:pt x="10041" y="2404"/>
                    <a:pt x="10041" y="2404"/>
                    <a:pt x="10008" y="2371"/>
                  </a:cubicBezTo>
                  <a:cubicBezTo>
                    <a:pt x="9941" y="2304"/>
                    <a:pt x="9841" y="2238"/>
                    <a:pt x="9741" y="2137"/>
                  </a:cubicBezTo>
                  <a:cubicBezTo>
                    <a:pt x="9741" y="2137"/>
                    <a:pt x="9708" y="2104"/>
                    <a:pt x="9708" y="2104"/>
                  </a:cubicBezTo>
                  <a:cubicBezTo>
                    <a:pt x="9608" y="2037"/>
                    <a:pt x="9474" y="1937"/>
                    <a:pt x="9374" y="1871"/>
                  </a:cubicBezTo>
                  <a:cubicBezTo>
                    <a:pt x="9374" y="1871"/>
                    <a:pt x="9341" y="1837"/>
                    <a:pt x="9307" y="1837"/>
                  </a:cubicBezTo>
                  <a:cubicBezTo>
                    <a:pt x="9207" y="1771"/>
                    <a:pt x="9107" y="1670"/>
                    <a:pt x="8974" y="1604"/>
                  </a:cubicBezTo>
                  <a:lnTo>
                    <a:pt x="8940" y="1604"/>
                  </a:lnTo>
                  <a:cubicBezTo>
                    <a:pt x="8840" y="1537"/>
                    <a:pt x="8707" y="1470"/>
                    <a:pt x="8574" y="1404"/>
                  </a:cubicBezTo>
                  <a:cubicBezTo>
                    <a:pt x="8540" y="1370"/>
                    <a:pt x="8540" y="1370"/>
                    <a:pt x="8507" y="1370"/>
                  </a:cubicBezTo>
                  <a:cubicBezTo>
                    <a:pt x="8240" y="1237"/>
                    <a:pt x="7940" y="1103"/>
                    <a:pt x="7640" y="970"/>
                  </a:cubicBezTo>
                  <a:cubicBezTo>
                    <a:pt x="6005" y="336"/>
                    <a:pt x="4204" y="36"/>
                    <a:pt x="3170" y="3"/>
                  </a:cubicBezTo>
                  <a:cubicBezTo>
                    <a:pt x="3131" y="1"/>
                    <a:pt x="3094" y="1"/>
                    <a:pt x="305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194;p42"/>
            <p:cNvSpPr/>
            <p:nvPr/>
          </p:nvSpPr>
          <p:spPr>
            <a:xfrm>
              <a:off x="2505300" y="911925"/>
              <a:ext cx="40875" cy="40900"/>
            </a:xfrm>
            <a:custGeom>
              <a:avLst/>
              <a:gdLst/>
              <a:ahLst/>
              <a:cxnLst/>
              <a:rect l="l" t="t" r="r" b="b"/>
              <a:pathLst>
                <a:path w="1635" h="1636" extrusionOk="0">
                  <a:moveTo>
                    <a:pt x="834" y="1"/>
                  </a:moveTo>
                  <a:cubicBezTo>
                    <a:pt x="367" y="1"/>
                    <a:pt x="0" y="368"/>
                    <a:pt x="0" y="835"/>
                  </a:cubicBezTo>
                  <a:cubicBezTo>
                    <a:pt x="0" y="1268"/>
                    <a:pt x="367" y="1635"/>
                    <a:pt x="834" y="1635"/>
                  </a:cubicBezTo>
                  <a:cubicBezTo>
                    <a:pt x="1268" y="1635"/>
                    <a:pt x="1635" y="1268"/>
                    <a:pt x="1635" y="835"/>
                  </a:cubicBezTo>
                  <a:cubicBezTo>
                    <a:pt x="1635" y="368"/>
                    <a:pt x="1268" y="1"/>
                    <a:pt x="8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195;p42"/>
            <p:cNvSpPr/>
            <p:nvPr/>
          </p:nvSpPr>
          <p:spPr>
            <a:xfrm>
              <a:off x="2860550" y="922775"/>
              <a:ext cx="37550" cy="38375"/>
            </a:xfrm>
            <a:custGeom>
              <a:avLst/>
              <a:gdLst/>
              <a:ahLst/>
              <a:cxnLst/>
              <a:rect l="l" t="t" r="r" b="b"/>
              <a:pathLst>
                <a:path w="1502" h="1535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35"/>
                    <a:pt x="768" y="1535"/>
                  </a:cubicBezTo>
                  <a:cubicBezTo>
                    <a:pt x="1168" y="1535"/>
                    <a:pt x="1501" y="1168"/>
                    <a:pt x="1501" y="767"/>
                  </a:cubicBezTo>
                  <a:cubicBezTo>
                    <a:pt x="1501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196;p42"/>
            <p:cNvSpPr/>
            <p:nvPr/>
          </p:nvSpPr>
          <p:spPr>
            <a:xfrm>
              <a:off x="2548650" y="997000"/>
              <a:ext cx="303575" cy="185150"/>
            </a:xfrm>
            <a:custGeom>
              <a:avLst/>
              <a:gdLst/>
              <a:ahLst/>
              <a:cxnLst/>
              <a:rect l="l" t="t" r="r" b="b"/>
              <a:pathLst>
                <a:path w="12143" h="7406" extrusionOk="0">
                  <a:moveTo>
                    <a:pt x="6072" y="0"/>
                  </a:moveTo>
                  <a:cubicBezTo>
                    <a:pt x="2736" y="0"/>
                    <a:pt x="1" y="1668"/>
                    <a:pt x="1" y="3703"/>
                  </a:cubicBezTo>
                  <a:cubicBezTo>
                    <a:pt x="1" y="5738"/>
                    <a:pt x="2736" y="7405"/>
                    <a:pt x="6072" y="7405"/>
                  </a:cubicBezTo>
                  <a:cubicBezTo>
                    <a:pt x="9408" y="7405"/>
                    <a:pt x="12143" y="5738"/>
                    <a:pt x="12143" y="3703"/>
                  </a:cubicBezTo>
                  <a:cubicBezTo>
                    <a:pt x="12143" y="1668"/>
                    <a:pt x="9408" y="0"/>
                    <a:pt x="607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197;p42"/>
            <p:cNvSpPr/>
            <p:nvPr/>
          </p:nvSpPr>
          <p:spPr>
            <a:xfrm>
              <a:off x="2605375" y="1058700"/>
              <a:ext cx="50050" cy="67575"/>
            </a:xfrm>
            <a:custGeom>
              <a:avLst/>
              <a:gdLst/>
              <a:ahLst/>
              <a:cxnLst/>
              <a:rect l="l" t="t" r="r" b="b"/>
              <a:pathLst>
                <a:path w="2002" h="2703" extrusionOk="0">
                  <a:moveTo>
                    <a:pt x="1001" y="0"/>
                  </a:moveTo>
                  <a:cubicBezTo>
                    <a:pt x="434" y="0"/>
                    <a:pt x="0" y="601"/>
                    <a:pt x="0" y="1368"/>
                  </a:cubicBezTo>
                  <a:cubicBezTo>
                    <a:pt x="0" y="2102"/>
                    <a:pt x="434" y="2702"/>
                    <a:pt x="1001" y="2702"/>
                  </a:cubicBezTo>
                  <a:cubicBezTo>
                    <a:pt x="1568" y="2702"/>
                    <a:pt x="2002" y="2102"/>
                    <a:pt x="2002" y="1368"/>
                  </a:cubicBezTo>
                  <a:cubicBezTo>
                    <a:pt x="2002" y="601"/>
                    <a:pt x="1568" y="0"/>
                    <a:pt x="10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198;p42"/>
            <p:cNvSpPr/>
            <p:nvPr/>
          </p:nvSpPr>
          <p:spPr>
            <a:xfrm>
              <a:off x="2742125" y="1058700"/>
              <a:ext cx="50075" cy="67575"/>
            </a:xfrm>
            <a:custGeom>
              <a:avLst/>
              <a:gdLst/>
              <a:ahLst/>
              <a:cxnLst/>
              <a:rect l="l" t="t" r="r" b="b"/>
              <a:pathLst>
                <a:path w="2003" h="2703" extrusionOk="0">
                  <a:moveTo>
                    <a:pt x="1001" y="0"/>
                  </a:moveTo>
                  <a:cubicBezTo>
                    <a:pt x="434" y="0"/>
                    <a:pt x="1" y="601"/>
                    <a:pt x="1" y="1368"/>
                  </a:cubicBezTo>
                  <a:cubicBezTo>
                    <a:pt x="1" y="2102"/>
                    <a:pt x="434" y="2702"/>
                    <a:pt x="1001" y="2702"/>
                  </a:cubicBezTo>
                  <a:cubicBezTo>
                    <a:pt x="1535" y="2702"/>
                    <a:pt x="2002" y="2102"/>
                    <a:pt x="2002" y="1368"/>
                  </a:cubicBezTo>
                  <a:cubicBezTo>
                    <a:pt x="2002" y="601"/>
                    <a:pt x="1535" y="0"/>
                    <a:pt x="10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199;p42"/>
            <p:cNvSpPr/>
            <p:nvPr/>
          </p:nvSpPr>
          <p:spPr>
            <a:xfrm>
              <a:off x="3147425" y="1550725"/>
              <a:ext cx="67575" cy="67575"/>
            </a:xfrm>
            <a:custGeom>
              <a:avLst/>
              <a:gdLst/>
              <a:ahLst/>
              <a:cxnLst/>
              <a:rect l="l" t="t" r="r" b="b"/>
              <a:pathLst>
                <a:path w="2703" h="2703" extrusionOk="0">
                  <a:moveTo>
                    <a:pt x="1368" y="0"/>
                  </a:moveTo>
                  <a:cubicBezTo>
                    <a:pt x="1368" y="0"/>
                    <a:pt x="0" y="2702"/>
                    <a:pt x="1368" y="2702"/>
                  </a:cubicBezTo>
                  <a:cubicBezTo>
                    <a:pt x="2702" y="2702"/>
                    <a:pt x="2702" y="0"/>
                    <a:pt x="2702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2200;p42"/>
            <p:cNvSpPr/>
            <p:nvPr/>
          </p:nvSpPr>
          <p:spPr>
            <a:xfrm>
              <a:off x="3254425" y="1545725"/>
              <a:ext cx="60625" cy="76850"/>
            </a:xfrm>
            <a:custGeom>
              <a:avLst/>
              <a:gdLst/>
              <a:ahLst/>
              <a:cxnLst/>
              <a:rect l="l" t="t" r="r" b="b"/>
              <a:pathLst>
                <a:path w="2425" h="3074" extrusionOk="0">
                  <a:moveTo>
                    <a:pt x="1291" y="0"/>
                  </a:moveTo>
                  <a:lnTo>
                    <a:pt x="57" y="567"/>
                  </a:lnTo>
                  <a:cubicBezTo>
                    <a:pt x="57" y="567"/>
                    <a:pt x="1" y="3074"/>
                    <a:pt x="933" y="3074"/>
                  </a:cubicBezTo>
                  <a:cubicBezTo>
                    <a:pt x="1021" y="3074"/>
                    <a:pt x="1118" y="3051"/>
                    <a:pt x="1224" y="3002"/>
                  </a:cubicBezTo>
                  <a:cubicBezTo>
                    <a:pt x="2425" y="2435"/>
                    <a:pt x="1291" y="0"/>
                    <a:pt x="1291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2201;p42"/>
            <p:cNvSpPr/>
            <p:nvPr/>
          </p:nvSpPr>
          <p:spPr>
            <a:xfrm>
              <a:off x="3342000" y="1545725"/>
              <a:ext cx="60625" cy="76850"/>
            </a:xfrm>
            <a:custGeom>
              <a:avLst/>
              <a:gdLst/>
              <a:ahLst/>
              <a:cxnLst/>
              <a:rect l="l" t="t" r="r" b="b"/>
              <a:pathLst>
                <a:path w="2425" h="3074" extrusionOk="0">
                  <a:moveTo>
                    <a:pt x="1257" y="0"/>
                  </a:moveTo>
                  <a:lnTo>
                    <a:pt x="56" y="567"/>
                  </a:lnTo>
                  <a:cubicBezTo>
                    <a:pt x="56" y="567"/>
                    <a:pt x="0" y="3074"/>
                    <a:pt x="907" y="3074"/>
                  </a:cubicBezTo>
                  <a:cubicBezTo>
                    <a:pt x="993" y="3074"/>
                    <a:pt x="1087" y="3051"/>
                    <a:pt x="1190" y="3002"/>
                  </a:cubicBezTo>
                  <a:cubicBezTo>
                    <a:pt x="2425" y="2435"/>
                    <a:pt x="1257" y="0"/>
                    <a:pt x="1257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2202;p42"/>
            <p:cNvSpPr/>
            <p:nvPr/>
          </p:nvSpPr>
          <p:spPr>
            <a:xfrm>
              <a:off x="3411225" y="1527375"/>
              <a:ext cx="60625" cy="77050"/>
            </a:xfrm>
            <a:custGeom>
              <a:avLst/>
              <a:gdLst/>
              <a:ahLst/>
              <a:cxnLst/>
              <a:rect l="l" t="t" r="r" b="b"/>
              <a:pathLst>
                <a:path w="2425" h="3082" extrusionOk="0">
                  <a:moveTo>
                    <a:pt x="1290" y="0"/>
                  </a:moveTo>
                  <a:lnTo>
                    <a:pt x="56" y="567"/>
                  </a:lnTo>
                  <a:cubicBezTo>
                    <a:pt x="56" y="567"/>
                    <a:pt x="1" y="3081"/>
                    <a:pt x="896" y="3081"/>
                  </a:cubicBezTo>
                  <a:cubicBezTo>
                    <a:pt x="984" y="3081"/>
                    <a:pt x="1082" y="3056"/>
                    <a:pt x="1190" y="3002"/>
                  </a:cubicBezTo>
                  <a:cubicBezTo>
                    <a:pt x="2424" y="2435"/>
                    <a:pt x="1290" y="0"/>
                    <a:pt x="1290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2203;p42"/>
            <p:cNvSpPr/>
            <p:nvPr/>
          </p:nvSpPr>
          <p:spPr>
            <a:xfrm>
              <a:off x="2873900" y="946275"/>
              <a:ext cx="210175" cy="360850"/>
            </a:xfrm>
            <a:custGeom>
              <a:avLst/>
              <a:gdLst/>
              <a:ahLst/>
              <a:cxnLst/>
              <a:rect l="l" t="t" r="r" b="b"/>
              <a:pathLst>
                <a:path w="8407" h="14434" extrusionOk="0">
                  <a:moveTo>
                    <a:pt x="7578" y="1"/>
                  </a:moveTo>
                  <a:cubicBezTo>
                    <a:pt x="7524" y="1"/>
                    <a:pt x="7472" y="56"/>
                    <a:pt x="7472" y="128"/>
                  </a:cubicBezTo>
                  <a:cubicBezTo>
                    <a:pt x="7539" y="795"/>
                    <a:pt x="7739" y="1395"/>
                    <a:pt x="7839" y="2062"/>
                  </a:cubicBezTo>
                  <a:cubicBezTo>
                    <a:pt x="7939" y="2863"/>
                    <a:pt x="7972" y="3697"/>
                    <a:pt x="7906" y="4564"/>
                  </a:cubicBezTo>
                  <a:cubicBezTo>
                    <a:pt x="7806" y="6366"/>
                    <a:pt x="7305" y="8200"/>
                    <a:pt x="6505" y="9735"/>
                  </a:cubicBezTo>
                  <a:cubicBezTo>
                    <a:pt x="4987" y="12639"/>
                    <a:pt x="2522" y="14172"/>
                    <a:pt x="208" y="14172"/>
                  </a:cubicBezTo>
                  <a:cubicBezTo>
                    <a:pt x="183" y="14172"/>
                    <a:pt x="158" y="14171"/>
                    <a:pt x="134" y="14171"/>
                  </a:cubicBezTo>
                  <a:cubicBezTo>
                    <a:pt x="33" y="14171"/>
                    <a:pt x="0" y="14338"/>
                    <a:pt x="100" y="14371"/>
                  </a:cubicBezTo>
                  <a:cubicBezTo>
                    <a:pt x="329" y="14413"/>
                    <a:pt x="561" y="14434"/>
                    <a:pt x="794" y="14434"/>
                  </a:cubicBezTo>
                  <a:cubicBezTo>
                    <a:pt x="2975" y="14434"/>
                    <a:pt x="5292" y="12653"/>
                    <a:pt x="6738" y="10001"/>
                  </a:cubicBezTo>
                  <a:cubicBezTo>
                    <a:pt x="7505" y="8534"/>
                    <a:pt x="8006" y="6799"/>
                    <a:pt x="8206" y="5098"/>
                  </a:cubicBezTo>
                  <a:cubicBezTo>
                    <a:pt x="8339" y="3530"/>
                    <a:pt x="8406" y="1095"/>
                    <a:pt x="7639" y="28"/>
                  </a:cubicBezTo>
                  <a:cubicBezTo>
                    <a:pt x="7620" y="9"/>
                    <a:pt x="7599" y="1"/>
                    <a:pt x="7578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2204;p42"/>
            <p:cNvSpPr/>
            <p:nvPr/>
          </p:nvSpPr>
          <p:spPr>
            <a:xfrm>
              <a:off x="3023100" y="632900"/>
              <a:ext cx="66650" cy="61075"/>
            </a:xfrm>
            <a:custGeom>
              <a:avLst/>
              <a:gdLst/>
              <a:ahLst/>
              <a:cxnLst/>
              <a:rect l="l" t="t" r="r" b="b"/>
              <a:pathLst>
                <a:path w="2666" h="2443" extrusionOk="0">
                  <a:moveTo>
                    <a:pt x="484" y="0"/>
                  </a:moveTo>
                  <a:cubicBezTo>
                    <a:pt x="219" y="0"/>
                    <a:pt x="1" y="316"/>
                    <a:pt x="136" y="587"/>
                  </a:cubicBezTo>
                  <a:cubicBezTo>
                    <a:pt x="170" y="654"/>
                    <a:pt x="170" y="721"/>
                    <a:pt x="170" y="788"/>
                  </a:cubicBezTo>
                  <a:cubicBezTo>
                    <a:pt x="203" y="854"/>
                    <a:pt x="270" y="954"/>
                    <a:pt x="303" y="1021"/>
                  </a:cubicBezTo>
                  <a:cubicBezTo>
                    <a:pt x="370" y="1154"/>
                    <a:pt x="470" y="1288"/>
                    <a:pt x="570" y="1421"/>
                  </a:cubicBezTo>
                  <a:cubicBezTo>
                    <a:pt x="770" y="1722"/>
                    <a:pt x="1004" y="1955"/>
                    <a:pt x="1237" y="2222"/>
                  </a:cubicBezTo>
                  <a:cubicBezTo>
                    <a:pt x="1369" y="2377"/>
                    <a:pt x="1525" y="2442"/>
                    <a:pt x="1679" y="2442"/>
                  </a:cubicBezTo>
                  <a:cubicBezTo>
                    <a:pt x="2184" y="2442"/>
                    <a:pt x="2665" y="1741"/>
                    <a:pt x="2205" y="1255"/>
                  </a:cubicBezTo>
                  <a:cubicBezTo>
                    <a:pt x="1971" y="1021"/>
                    <a:pt x="1771" y="788"/>
                    <a:pt x="1504" y="587"/>
                  </a:cubicBezTo>
                  <a:cubicBezTo>
                    <a:pt x="1404" y="487"/>
                    <a:pt x="1271" y="354"/>
                    <a:pt x="1137" y="287"/>
                  </a:cubicBezTo>
                  <a:cubicBezTo>
                    <a:pt x="1070" y="220"/>
                    <a:pt x="970" y="187"/>
                    <a:pt x="904" y="154"/>
                  </a:cubicBezTo>
                  <a:cubicBezTo>
                    <a:pt x="804" y="120"/>
                    <a:pt x="737" y="120"/>
                    <a:pt x="670" y="54"/>
                  </a:cubicBezTo>
                  <a:cubicBezTo>
                    <a:pt x="608" y="16"/>
                    <a:pt x="545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2205;p42"/>
            <p:cNvSpPr/>
            <p:nvPr/>
          </p:nvSpPr>
          <p:spPr>
            <a:xfrm>
              <a:off x="2344975" y="642525"/>
              <a:ext cx="66950" cy="41850"/>
            </a:xfrm>
            <a:custGeom>
              <a:avLst/>
              <a:gdLst/>
              <a:ahLst/>
              <a:cxnLst/>
              <a:rect l="l" t="t" r="r" b="b"/>
              <a:pathLst>
                <a:path w="2678" h="1674" extrusionOk="0">
                  <a:moveTo>
                    <a:pt x="1688" y="1"/>
                  </a:moveTo>
                  <a:cubicBezTo>
                    <a:pt x="1414" y="1"/>
                    <a:pt x="1126" y="84"/>
                    <a:pt x="909" y="202"/>
                  </a:cubicBezTo>
                  <a:cubicBezTo>
                    <a:pt x="509" y="403"/>
                    <a:pt x="242" y="736"/>
                    <a:pt x="109" y="1136"/>
                  </a:cubicBezTo>
                  <a:cubicBezTo>
                    <a:pt x="1" y="1461"/>
                    <a:pt x="271" y="1673"/>
                    <a:pt x="547" y="1673"/>
                  </a:cubicBezTo>
                  <a:cubicBezTo>
                    <a:pt x="697" y="1673"/>
                    <a:pt x="849" y="1611"/>
                    <a:pt x="943" y="1470"/>
                  </a:cubicBezTo>
                  <a:cubicBezTo>
                    <a:pt x="1043" y="1337"/>
                    <a:pt x="1176" y="1236"/>
                    <a:pt x="1343" y="1170"/>
                  </a:cubicBezTo>
                  <a:cubicBezTo>
                    <a:pt x="1410" y="1148"/>
                    <a:pt x="1473" y="1140"/>
                    <a:pt x="1536" y="1140"/>
                  </a:cubicBezTo>
                  <a:cubicBezTo>
                    <a:pt x="1662" y="1140"/>
                    <a:pt x="1788" y="1170"/>
                    <a:pt x="1943" y="1170"/>
                  </a:cubicBezTo>
                  <a:cubicBezTo>
                    <a:pt x="2510" y="1170"/>
                    <a:pt x="2677" y="436"/>
                    <a:pt x="2210" y="136"/>
                  </a:cubicBezTo>
                  <a:cubicBezTo>
                    <a:pt x="2060" y="40"/>
                    <a:pt x="1877" y="1"/>
                    <a:pt x="1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2206;p42"/>
            <p:cNvSpPr/>
            <p:nvPr/>
          </p:nvSpPr>
          <p:spPr>
            <a:xfrm>
              <a:off x="3573550" y="607800"/>
              <a:ext cx="108675" cy="48350"/>
            </a:xfrm>
            <a:custGeom>
              <a:avLst/>
              <a:gdLst/>
              <a:ahLst/>
              <a:cxnLst/>
              <a:rect l="l" t="t" r="r" b="b"/>
              <a:pathLst>
                <a:path w="4347" h="1934" extrusionOk="0">
                  <a:moveTo>
                    <a:pt x="837" y="0"/>
                  </a:moveTo>
                  <a:cubicBezTo>
                    <a:pt x="684" y="0"/>
                    <a:pt x="537" y="17"/>
                    <a:pt x="401" y="57"/>
                  </a:cubicBezTo>
                  <a:cubicBezTo>
                    <a:pt x="34" y="190"/>
                    <a:pt x="1" y="657"/>
                    <a:pt x="301" y="858"/>
                  </a:cubicBezTo>
                  <a:cubicBezTo>
                    <a:pt x="768" y="1124"/>
                    <a:pt x="1368" y="1091"/>
                    <a:pt x="1869" y="1258"/>
                  </a:cubicBezTo>
                  <a:cubicBezTo>
                    <a:pt x="2436" y="1425"/>
                    <a:pt x="3003" y="1658"/>
                    <a:pt x="3537" y="1892"/>
                  </a:cubicBezTo>
                  <a:cubicBezTo>
                    <a:pt x="3594" y="1921"/>
                    <a:pt x="3654" y="1933"/>
                    <a:pt x="3712" y="1933"/>
                  </a:cubicBezTo>
                  <a:cubicBezTo>
                    <a:pt x="4054" y="1933"/>
                    <a:pt x="4346" y="1481"/>
                    <a:pt x="4004" y="1224"/>
                  </a:cubicBezTo>
                  <a:cubicBezTo>
                    <a:pt x="3470" y="824"/>
                    <a:pt x="2936" y="524"/>
                    <a:pt x="2302" y="324"/>
                  </a:cubicBezTo>
                  <a:cubicBezTo>
                    <a:pt x="1871" y="172"/>
                    <a:pt x="1324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2207;p42"/>
            <p:cNvSpPr/>
            <p:nvPr/>
          </p:nvSpPr>
          <p:spPr>
            <a:xfrm>
              <a:off x="2635600" y="586125"/>
              <a:ext cx="129750" cy="45850"/>
            </a:xfrm>
            <a:custGeom>
              <a:avLst/>
              <a:gdLst/>
              <a:ahLst/>
              <a:cxnLst/>
              <a:rect l="l" t="t" r="r" b="b"/>
              <a:pathLst>
                <a:path w="5190" h="1834" extrusionOk="0">
                  <a:moveTo>
                    <a:pt x="2657" y="1"/>
                  </a:moveTo>
                  <a:cubicBezTo>
                    <a:pt x="1552" y="1"/>
                    <a:pt x="437" y="444"/>
                    <a:pt x="92" y="1324"/>
                  </a:cubicBezTo>
                  <a:cubicBezTo>
                    <a:pt x="1" y="1537"/>
                    <a:pt x="187" y="1833"/>
                    <a:pt x="423" y="1833"/>
                  </a:cubicBezTo>
                  <a:cubicBezTo>
                    <a:pt x="445" y="1833"/>
                    <a:pt x="469" y="1830"/>
                    <a:pt x="492" y="1825"/>
                  </a:cubicBezTo>
                  <a:cubicBezTo>
                    <a:pt x="1260" y="1624"/>
                    <a:pt x="1827" y="1124"/>
                    <a:pt x="2661" y="1091"/>
                  </a:cubicBezTo>
                  <a:cubicBezTo>
                    <a:pt x="3394" y="1091"/>
                    <a:pt x="4062" y="1424"/>
                    <a:pt x="4795" y="1591"/>
                  </a:cubicBezTo>
                  <a:cubicBezTo>
                    <a:pt x="4807" y="1593"/>
                    <a:pt x="4818" y="1594"/>
                    <a:pt x="4830" y="1594"/>
                  </a:cubicBezTo>
                  <a:cubicBezTo>
                    <a:pt x="5018" y="1594"/>
                    <a:pt x="5190" y="1346"/>
                    <a:pt x="5096" y="1157"/>
                  </a:cubicBezTo>
                  <a:cubicBezTo>
                    <a:pt x="4709" y="385"/>
                    <a:pt x="3687" y="1"/>
                    <a:pt x="2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38"/>
          <p:cNvSpPr/>
          <p:nvPr/>
        </p:nvSpPr>
        <p:spPr>
          <a:xfrm rot="170292" flipH="1">
            <a:off x="-1480842" y="3064959"/>
            <a:ext cx="10957144" cy="2813380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1617" name="Google Shape;1617;p38"/>
          <p:cNvSpPr txBox="1">
            <a:spLocks noGrp="1"/>
          </p:cNvSpPr>
          <p:nvPr>
            <p:ph type="title"/>
          </p:nvPr>
        </p:nvSpPr>
        <p:spPr>
          <a:xfrm>
            <a:off x="2876358" y="133185"/>
            <a:ext cx="35706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Class Animal</a:t>
            </a:r>
            <a:endParaRPr lang="en-GB" dirty="0"/>
          </a:p>
        </p:txBody>
      </p:sp>
      <p:sp>
        <p:nvSpPr>
          <p:cNvPr id="1645" name="Google Shape;1645;p38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46" name="Google Shape;1646;p38"/>
          <p:cNvGrpSpPr/>
          <p:nvPr/>
        </p:nvGrpSpPr>
        <p:grpSpPr>
          <a:xfrm rot="899960">
            <a:off x="3541883" y="4690873"/>
            <a:ext cx="414696" cy="214106"/>
            <a:chOff x="3553563" y="4350216"/>
            <a:chExt cx="414709" cy="214113"/>
          </a:xfrm>
        </p:grpSpPr>
        <p:sp>
          <p:nvSpPr>
            <p:cNvPr id="1647" name="Google Shape;1647;p38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38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38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38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38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38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38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38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38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61" name="Google Shape;1661;p38"/>
          <p:cNvGrpSpPr/>
          <p:nvPr/>
        </p:nvGrpSpPr>
        <p:grpSpPr>
          <a:xfrm rot="-899960">
            <a:off x="2762135" y="4704291"/>
            <a:ext cx="414696" cy="214106"/>
            <a:chOff x="3553563" y="4350216"/>
            <a:chExt cx="414709" cy="214113"/>
          </a:xfrm>
        </p:grpSpPr>
        <p:sp>
          <p:nvSpPr>
            <p:cNvPr id="1662" name="Google Shape;1662;p38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38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38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38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38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38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38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38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38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01" name="Google Shape;1701;p38"/>
          <p:cNvGrpSpPr/>
          <p:nvPr/>
        </p:nvGrpSpPr>
        <p:grpSpPr>
          <a:xfrm flipH="1">
            <a:off x="131978" y="3674281"/>
            <a:ext cx="1010096" cy="1194082"/>
            <a:chOff x="-756200" y="9531100"/>
            <a:chExt cx="1645375" cy="1945075"/>
          </a:xfrm>
        </p:grpSpPr>
        <p:sp>
          <p:nvSpPr>
            <p:cNvPr id="1702" name="Google Shape;1702;p38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Hình ảnh 2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644" y="4955219"/>
            <a:ext cx="6226115" cy="4495677"/>
          </a:xfrm>
          <a:prstGeom prst="rect">
            <a:avLst/>
          </a:prstGeom>
        </p:spPr>
      </p:pic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2"/>
          <a:stretch>
            <a:fillRect/>
          </a:stretch>
        </p:blipFill>
        <p:spPr>
          <a:xfrm>
            <a:off x="509270" y="715010"/>
            <a:ext cx="8228330" cy="4239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7"/>
          <p:cNvSpPr/>
          <p:nvPr/>
        </p:nvSpPr>
        <p:spPr>
          <a:xfrm>
            <a:off x="-313987" y="2446042"/>
            <a:ext cx="9842454" cy="2527170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73" name="Google Shape;1373;p37"/>
          <p:cNvGrpSpPr/>
          <p:nvPr/>
        </p:nvGrpSpPr>
        <p:grpSpPr>
          <a:xfrm>
            <a:off x="6766127" y="800044"/>
            <a:ext cx="4098646" cy="3543397"/>
            <a:chOff x="-3659950" y="2719675"/>
            <a:chExt cx="2546850" cy="2201825"/>
          </a:xfrm>
        </p:grpSpPr>
        <p:sp>
          <p:nvSpPr>
            <p:cNvPr id="1374" name="Google Shape;1374;p37"/>
            <p:cNvSpPr/>
            <p:nvPr/>
          </p:nvSpPr>
          <p:spPr>
            <a:xfrm>
              <a:off x="-2386525" y="492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175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-3501500" y="2789100"/>
              <a:ext cx="2229125" cy="2132400"/>
            </a:xfrm>
            <a:custGeom>
              <a:avLst/>
              <a:gdLst/>
              <a:ahLst/>
              <a:cxnLst/>
              <a:rect l="l" t="t" r="r" b="b"/>
              <a:pathLst>
                <a:path w="89165" h="85296" extrusionOk="0">
                  <a:moveTo>
                    <a:pt x="44599" y="1"/>
                  </a:moveTo>
                  <a:lnTo>
                    <a:pt x="17880" y="11409"/>
                  </a:lnTo>
                  <a:lnTo>
                    <a:pt x="1" y="31156"/>
                  </a:lnTo>
                  <a:lnTo>
                    <a:pt x="6272" y="85295"/>
                  </a:lnTo>
                  <a:lnTo>
                    <a:pt x="82927" y="85295"/>
                  </a:lnTo>
                  <a:lnTo>
                    <a:pt x="89164" y="31156"/>
                  </a:lnTo>
                  <a:lnTo>
                    <a:pt x="71285" y="11409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-3363075" y="3379525"/>
              <a:ext cx="1953100" cy="35875"/>
            </a:xfrm>
            <a:custGeom>
              <a:avLst/>
              <a:gdLst/>
              <a:ahLst/>
              <a:cxnLst/>
              <a:rect l="l" t="t" r="r" b="b"/>
              <a:pathLst>
                <a:path w="78124" h="1435" extrusionOk="0">
                  <a:moveTo>
                    <a:pt x="1302" y="1"/>
                  </a:moveTo>
                  <a:lnTo>
                    <a:pt x="1" y="1435"/>
                  </a:lnTo>
                  <a:lnTo>
                    <a:pt x="78123" y="1435"/>
                  </a:lnTo>
                  <a:lnTo>
                    <a:pt x="76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-3484825" y="3713925"/>
              <a:ext cx="2195775" cy="36725"/>
            </a:xfrm>
            <a:custGeom>
              <a:avLst/>
              <a:gdLst/>
              <a:ahLst/>
              <a:cxnLst/>
              <a:rect l="l" t="t" r="r" b="b"/>
              <a:pathLst>
                <a:path w="87831" h="1469" extrusionOk="0">
                  <a:moveTo>
                    <a:pt x="1" y="1"/>
                  </a:moveTo>
                  <a:lnTo>
                    <a:pt x="168" y="1469"/>
                  </a:lnTo>
                  <a:lnTo>
                    <a:pt x="87663" y="1469"/>
                  </a:lnTo>
                  <a:lnTo>
                    <a:pt x="87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-3501500" y="3546325"/>
              <a:ext cx="2229125" cy="36700"/>
            </a:xfrm>
            <a:custGeom>
              <a:avLst/>
              <a:gdLst/>
              <a:ahLst/>
              <a:cxnLst/>
              <a:rect l="l" t="t" r="r" b="b"/>
              <a:pathLst>
                <a:path w="89165" h="1468" extrusionOk="0">
                  <a:moveTo>
                    <a:pt x="801" y="0"/>
                  </a:moveTo>
                  <a:lnTo>
                    <a:pt x="1" y="867"/>
                  </a:lnTo>
                  <a:lnTo>
                    <a:pt x="67" y="1468"/>
                  </a:lnTo>
                  <a:lnTo>
                    <a:pt x="89098" y="1468"/>
                  </a:lnTo>
                  <a:lnTo>
                    <a:pt x="89164" y="867"/>
                  </a:lnTo>
                  <a:lnTo>
                    <a:pt x="88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-3060350" y="3044300"/>
              <a:ext cx="1347650" cy="36700"/>
            </a:xfrm>
            <a:custGeom>
              <a:avLst/>
              <a:gdLst/>
              <a:ahLst/>
              <a:cxnLst/>
              <a:rect l="l" t="t" r="r" b="b"/>
              <a:pathLst>
                <a:path w="53906" h="1468" extrusionOk="0">
                  <a:moveTo>
                    <a:pt x="3003" y="0"/>
                  </a:moveTo>
                  <a:lnTo>
                    <a:pt x="234" y="1201"/>
                  </a:lnTo>
                  <a:lnTo>
                    <a:pt x="1" y="1468"/>
                  </a:lnTo>
                  <a:lnTo>
                    <a:pt x="53906" y="1468"/>
                  </a:lnTo>
                  <a:lnTo>
                    <a:pt x="53639" y="1201"/>
                  </a:lnTo>
                  <a:cubicBezTo>
                    <a:pt x="53639" y="1201"/>
                    <a:pt x="51404" y="234"/>
                    <a:pt x="5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-3464800" y="3881550"/>
              <a:ext cx="2156550" cy="35900"/>
            </a:xfrm>
            <a:custGeom>
              <a:avLst/>
              <a:gdLst/>
              <a:ahLst/>
              <a:cxnLst/>
              <a:rect l="l" t="t" r="r" b="b"/>
              <a:pathLst>
                <a:path w="86262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6095" y="1435"/>
                  </a:lnTo>
                  <a:lnTo>
                    <a:pt x="86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-3212125" y="3211900"/>
              <a:ext cx="1650375" cy="36725"/>
            </a:xfrm>
            <a:custGeom>
              <a:avLst/>
              <a:gdLst/>
              <a:ahLst/>
              <a:cxnLst/>
              <a:rect l="l" t="t" r="r" b="b"/>
              <a:pathLst>
                <a:path w="66015" h="1469" extrusionOk="0">
                  <a:moveTo>
                    <a:pt x="1335" y="1"/>
                  </a:moveTo>
                  <a:lnTo>
                    <a:pt x="1" y="1469"/>
                  </a:lnTo>
                  <a:lnTo>
                    <a:pt x="66014" y="1469"/>
                  </a:lnTo>
                  <a:lnTo>
                    <a:pt x="64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-3368075" y="4717975"/>
              <a:ext cx="1963100" cy="35900"/>
            </a:xfrm>
            <a:custGeom>
              <a:avLst/>
              <a:gdLst/>
              <a:ahLst/>
              <a:cxnLst/>
              <a:rect l="l" t="t" r="r" b="b"/>
              <a:pathLst>
                <a:path w="7852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78357" y="1435"/>
                  </a:lnTo>
                  <a:lnTo>
                    <a:pt x="7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-3388075" y="4550375"/>
              <a:ext cx="2002275" cy="36700"/>
            </a:xfrm>
            <a:custGeom>
              <a:avLst/>
              <a:gdLst/>
              <a:ahLst/>
              <a:cxnLst/>
              <a:rect l="l" t="t" r="r" b="b"/>
              <a:pathLst>
                <a:path w="80091" h="1468" extrusionOk="0">
                  <a:moveTo>
                    <a:pt x="0" y="0"/>
                  </a:moveTo>
                  <a:lnTo>
                    <a:pt x="167" y="1468"/>
                  </a:lnTo>
                  <a:lnTo>
                    <a:pt x="79924" y="1468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-3445625" y="4048350"/>
              <a:ext cx="2118200" cy="36700"/>
            </a:xfrm>
            <a:custGeom>
              <a:avLst/>
              <a:gdLst/>
              <a:ahLst/>
              <a:cxnLst/>
              <a:rect l="l" t="t" r="r" b="b"/>
              <a:pathLst>
                <a:path w="84728" h="1468" extrusionOk="0">
                  <a:moveTo>
                    <a:pt x="1" y="0"/>
                  </a:moveTo>
                  <a:lnTo>
                    <a:pt x="167" y="1468"/>
                  </a:lnTo>
                  <a:lnTo>
                    <a:pt x="84561" y="1468"/>
                  </a:lnTo>
                  <a:lnTo>
                    <a:pt x="84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-3348875" y="4885600"/>
              <a:ext cx="1924725" cy="35900"/>
            </a:xfrm>
            <a:custGeom>
              <a:avLst/>
              <a:gdLst/>
              <a:ahLst/>
              <a:cxnLst/>
              <a:rect l="l" t="t" r="r" b="b"/>
              <a:pathLst>
                <a:path w="76989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76822" y="1435"/>
                  </a:lnTo>
                  <a:lnTo>
                    <a:pt x="76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-3407250" y="4383575"/>
              <a:ext cx="2040625" cy="35900"/>
            </a:xfrm>
            <a:custGeom>
              <a:avLst/>
              <a:gdLst/>
              <a:ahLst/>
              <a:cxnLst/>
              <a:rect l="l" t="t" r="r" b="b"/>
              <a:pathLst>
                <a:path w="81625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1458" y="1435"/>
                  </a:lnTo>
                  <a:lnTo>
                    <a:pt x="8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-3426450" y="4215950"/>
              <a:ext cx="2079850" cy="35900"/>
            </a:xfrm>
            <a:custGeom>
              <a:avLst/>
              <a:gdLst/>
              <a:ahLst/>
              <a:cxnLst/>
              <a:rect l="l" t="t" r="r" b="b"/>
              <a:pathLst>
                <a:path w="8319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83027" y="1435"/>
                  </a:lnTo>
                  <a:lnTo>
                    <a:pt x="8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-3499825" y="2838925"/>
              <a:ext cx="2226600" cy="931750"/>
            </a:xfrm>
            <a:custGeom>
              <a:avLst/>
              <a:gdLst/>
              <a:ahLst/>
              <a:cxnLst/>
              <a:rect l="l" t="t" r="r" b="b"/>
              <a:pathLst>
                <a:path w="89064" h="37270" extrusionOk="0">
                  <a:moveTo>
                    <a:pt x="44520" y="1"/>
                  </a:moveTo>
                  <a:cubicBezTo>
                    <a:pt x="44074" y="1"/>
                    <a:pt x="43632" y="93"/>
                    <a:pt x="43231" y="276"/>
                  </a:cubicBezTo>
                  <a:lnTo>
                    <a:pt x="16512" y="11684"/>
                  </a:lnTo>
                  <a:cubicBezTo>
                    <a:pt x="16112" y="11851"/>
                    <a:pt x="15745" y="12118"/>
                    <a:pt x="15445" y="12418"/>
                  </a:cubicBezTo>
                  <a:lnTo>
                    <a:pt x="0" y="29530"/>
                  </a:lnTo>
                  <a:lnTo>
                    <a:pt x="868" y="37269"/>
                  </a:lnTo>
                  <a:lnTo>
                    <a:pt x="19748" y="16388"/>
                  </a:lnTo>
                  <a:lnTo>
                    <a:pt x="44532" y="5813"/>
                  </a:lnTo>
                  <a:lnTo>
                    <a:pt x="69317" y="16388"/>
                  </a:lnTo>
                  <a:lnTo>
                    <a:pt x="88163" y="37269"/>
                  </a:lnTo>
                  <a:lnTo>
                    <a:pt x="89064" y="29530"/>
                  </a:lnTo>
                  <a:lnTo>
                    <a:pt x="73586" y="12418"/>
                  </a:lnTo>
                  <a:cubicBezTo>
                    <a:pt x="73319" y="12118"/>
                    <a:pt x="72952" y="11851"/>
                    <a:pt x="72552" y="11684"/>
                  </a:cubicBezTo>
                  <a:lnTo>
                    <a:pt x="45833" y="276"/>
                  </a:lnTo>
                  <a:cubicBezTo>
                    <a:pt x="45416" y="93"/>
                    <a:pt x="44966" y="1"/>
                    <a:pt x="44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-2910250" y="3688925"/>
              <a:ext cx="1047450" cy="1232575"/>
            </a:xfrm>
            <a:custGeom>
              <a:avLst/>
              <a:gdLst/>
              <a:ahLst/>
              <a:cxnLst/>
              <a:rect l="l" t="t" r="r" b="b"/>
              <a:pathLst>
                <a:path w="41898" h="49303" extrusionOk="0">
                  <a:moveTo>
                    <a:pt x="20949" y="0"/>
                  </a:moveTo>
                  <a:lnTo>
                    <a:pt x="8407" y="6605"/>
                  </a:lnTo>
                  <a:lnTo>
                    <a:pt x="1" y="18046"/>
                  </a:lnTo>
                  <a:lnTo>
                    <a:pt x="2936" y="49302"/>
                  </a:lnTo>
                  <a:lnTo>
                    <a:pt x="38962" y="49302"/>
                  </a:lnTo>
                  <a:lnTo>
                    <a:pt x="41897" y="18046"/>
                  </a:lnTo>
                  <a:lnTo>
                    <a:pt x="33491" y="6605"/>
                  </a:lnTo>
                  <a:lnTo>
                    <a:pt x="20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-2407375" y="3688925"/>
              <a:ext cx="41725" cy="1232575"/>
            </a:xfrm>
            <a:custGeom>
              <a:avLst/>
              <a:gdLst/>
              <a:ahLst/>
              <a:cxnLst/>
              <a:rect l="l" t="t" r="r" b="b"/>
              <a:pathLst>
                <a:path w="1669" h="49303" extrusionOk="0">
                  <a:moveTo>
                    <a:pt x="834" y="0"/>
                  </a:moveTo>
                  <a:lnTo>
                    <a:pt x="0" y="467"/>
                  </a:lnTo>
                  <a:lnTo>
                    <a:pt x="0" y="49302"/>
                  </a:lnTo>
                  <a:lnTo>
                    <a:pt x="1668" y="49302"/>
                  </a:lnTo>
                  <a:lnTo>
                    <a:pt x="1668" y="4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-2956950" y="3649100"/>
              <a:ext cx="1140025" cy="1272400"/>
            </a:xfrm>
            <a:custGeom>
              <a:avLst/>
              <a:gdLst/>
              <a:ahLst/>
              <a:cxnLst/>
              <a:rect l="l" t="t" r="r" b="b"/>
              <a:pathLst>
                <a:path w="45601" h="50896" extrusionOk="0">
                  <a:moveTo>
                    <a:pt x="22817" y="0"/>
                  </a:moveTo>
                  <a:cubicBezTo>
                    <a:pt x="22492" y="0"/>
                    <a:pt x="22167" y="75"/>
                    <a:pt x="21883" y="226"/>
                  </a:cubicBezTo>
                  <a:lnTo>
                    <a:pt x="9341" y="6830"/>
                  </a:lnTo>
                  <a:cubicBezTo>
                    <a:pt x="9074" y="6964"/>
                    <a:pt x="8874" y="7130"/>
                    <a:pt x="8740" y="7331"/>
                  </a:cubicBezTo>
                  <a:lnTo>
                    <a:pt x="334" y="18772"/>
                  </a:lnTo>
                  <a:cubicBezTo>
                    <a:pt x="101" y="19072"/>
                    <a:pt x="1" y="19406"/>
                    <a:pt x="34" y="19773"/>
                  </a:cubicBezTo>
                  <a:lnTo>
                    <a:pt x="2970" y="50895"/>
                  </a:lnTo>
                  <a:lnTo>
                    <a:pt x="6672" y="50895"/>
                  </a:lnTo>
                  <a:lnTo>
                    <a:pt x="6639" y="50695"/>
                  </a:lnTo>
                  <a:lnTo>
                    <a:pt x="3737" y="20040"/>
                  </a:lnTo>
                  <a:lnTo>
                    <a:pt x="11576" y="9399"/>
                  </a:lnTo>
                  <a:lnTo>
                    <a:pt x="22817" y="3461"/>
                  </a:lnTo>
                  <a:lnTo>
                    <a:pt x="34059" y="9399"/>
                  </a:lnTo>
                  <a:lnTo>
                    <a:pt x="41864" y="20040"/>
                  </a:lnTo>
                  <a:lnTo>
                    <a:pt x="38995" y="50695"/>
                  </a:lnTo>
                  <a:lnTo>
                    <a:pt x="38962" y="50895"/>
                  </a:lnTo>
                  <a:lnTo>
                    <a:pt x="42665" y="50895"/>
                  </a:lnTo>
                  <a:lnTo>
                    <a:pt x="45567" y="19773"/>
                  </a:lnTo>
                  <a:cubicBezTo>
                    <a:pt x="45600" y="19406"/>
                    <a:pt x="45500" y="19072"/>
                    <a:pt x="45300" y="18772"/>
                  </a:cubicBezTo>
                  <a:lnTo>
                    <a:pt x="36894" y="7331"/>
                  </a:lnTo>
                  <a:cubicBezTo>
                    <a:pt x="36760" y="7130"/>
                    <a:pt x="36527" y="6964"/>
                    <a:pt x="36293" y="6830"/>
                  </a:cubicBezTo>
                  <a:lnTo>
                    <a:pt x="23751" y="226"/>
                  </a:lnTo>
                  <a:cubicBezTo>
                    <a:pt x="23468" y="75"/>
                    <a:pt x="23142" y="0"/>
                    <a:pt x="22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-3659950" y="2719675"/>
              <a:ext cx="2546850" cy="998450"/>
            </a:xfrm>
            <a:custGeom>
              <a:avLst/>
              <a:gdLst/>
              <a:ahLst/>
              <a:cxnLst/>
              <a:rect l="l" t="t" r="r" b="b"/>
              <a:pathLst>
                <a:path w="101874" h="39938" extrusionOk="0">
                  <a:moveTo>
                    <a:pt x="50925" y="1"/>
                  </a:moveTo>
                  <a:cubicBezTo>
                    <a:pt x="50479" y="1"/>
                    <a:pt x="50037" y="92"/>
                    <a:pt x="49636" y="276"/>
                  </a:cubicBezTo>
                  <a:lnTo>
                    <a:pt x="22917" y="11684"/>
                  </a:lnTo>
                  <a:cubicBezTo>
                    <a:pt x="22517" y="11851"/>
                    <a:pt x="22150" y="12118"/>
                    <a:pt x="21850" y="12451"/>
                  </a:cubicBezTo>
                  <a:lnTo>
                    <a:pt x="1068" y="35434"/>
                  </a:lnTo>
                  <a:cubicBezTo>
                    <a:pt x="1" y="36635"/>
                    <a:pt x="201" y="38370"/>
                    <a:pt x="1502" y="39304"/>
                  </a:cubicBezTo>
                  <a:cubicBezTo>
                    <a:pt x="2071" y="39727"/>
                    <a:pt x="2762" y="39933"/>
                    <a:pt x="3449" y="39933"/>
                  </a:cubicBezTo>
                  <a:cubicBezTo>
                    <a:pt x="4330" y="39933"/>
                    <a:pt x="5205" y="39593"/>
                    <a:pt x="5805" y="38937"/>
                  </a:cubicBezTo>
                  <a:lnTo>
                    <a:pt x="26153" y="16387"/>
                  </a:lnTo>
                  <a:lnTo>
                    <a:pt x="50937" y="5813"/>
                  </a:lnTo>
                  <a:lnTo>
                    <a:pt x="75722" y="16387"/>
                  </a:lnTo>
                  <a:lnTo>
                    <a:pt x="96069" y="38937"/>
                  </a:lnTo>
                  <a:cubicBezTo>
                    <a:pt x="96670" y="39604"/>
                    <a:pt x="97570" y="39938"/>
                    <a:pt x="98438" y="39938"/>
                  </a:cubicBezTo>
                  <a:cubicBezTo>
                    <a:pt x="99138" y="39938"/>
                    <a:pt x="99805" y="39738"/>
                    <a:pt x="100372" y="39304"/>
                  </a:cubicBezTo>
                  <a:cubicBezTo>
                    <a:pt x="101673" y="38370"/>
                    <a:pt x="101874" y="36635"/>
                    <a:pt x="100806" y="35434"/>
                  </a:cubicBezTo>
                  <a:lnTo>
                    <a:pt x="79991" y="12451"/>
                  </a:lnTo>
                  <a:cubicBezTo>
                    <a:pt x="79724" y="12118"/>
                    <a:pt x="79357" y="11851"/>
                    <a:pt x="78957" y="11684"/>
                  </a:cubicBezTo>
                  <a:lnTo>
                    <a:pt x="52238" y="276"/>
                  </a:lnTo>
                  <a:cubicBezTo>
                    <a:pt x="51821" y="92"/>
                    <a:pt x="51371" y="1"/>
                    <a:pt x="5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-2321475" y="4484475"/>
              <a:ext cx="123425" cy="111775"/>
            </a:xfrm>
            <a:custGeom>
              <a:avLst/>
              <a:gdLst/>
              <a:ahLst/>
              <a:cxnLst/>
              <a:rect l="l" t="t" r="r" b="b"/>
              <a:pathLst>
                <a:path w="4937" h="4471" extrusionOk="0">
                  <a:moveTo>
                    <a:pt x="2468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8" y="3737"/>
                  </a:cubicBezTo>
                  <a:cubicBezTo>
                    <a:pt x="1568" y="3737"/>
                    <a:pt x="801" y="3070"/>
                    <a:pt x="801" y="2236"/>
                  </a:cubicBezTo>
                  <a:cubicBezTo>
                    <a:pt x="801" y="1435"/>
                    <a:pt x="1568" y="735"/>
                    <a:pt x="2468" y="735"/>
                  </a:cubicBezTo>
                  <a:close/>
                  <a:moveTo>
                    <a:pt x="2468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8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-229480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1" y="1"/>
                  </a:moveTo>
                  <a:cubicBezTo>
                    <a:pt x="634" y="1"/>
                    <a:pt x="0" y="535"/>
                    <a:pt x="0" y="1235"/>
                  </a:cubicBezTo>
                  <a:cubicBezTo>
                    <a:pt x="0" y="1936"/>
                    <a:pt x="634" y="2503"/>
                    <a:pt x="1401" y="2503"/>
                  </a:cubicBezTo>
                  <a:cubicBezTo>
                    <a:pt x="2169" y="2503"/>
                    <a:pt x="2802" y="1936"/>
                    <a:pt x="2802" y="1235"/>
                  </a:cubicBezTo>
                  <a:cubicBezTo>
                    <a:pt x="2802" y="535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-2573325" y="4484475"/>
              <a:ext cx="123450" cy="111775"/>
            </a:xfrm>
            <a:custGeom>
              <a:avLst/>
              <a:gdLst/>
              <a:ahLst/>
              <a:cxnLst/>
              <a:rect l="l" t="t" r="r" b="b"/>
              <a:pathLst>
                <a:path w="4938" h="4471" extrusionOk="0">
                  <a:moveTo>
                    <a:pt x="2469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9" y="3737"/>
                  </a:cubicBezTo>
                  <a:cubicBezTo>
                    <a:pt x="1535" y="3737"/>
                    <a:pt x="801" y="3070"/>
                    <a:pt x="801" y="2236"/>
                  </a:cubicBezTo>
                  <a:cubicBezTo>
                    <a:pt x="801" y="1435"/>
                    <a:pt x="1535" y="735"/>
                    <a:pt x="2469" y="735"/>
                  </a:cubicBezTo>
                  <a:close/>
                  <a:moveTo>
                    <a:pt x="2469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9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-254665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2" y="1"/>
                  </a:moveTo>
                  <a:cubicBezTo>
                    <a:pt x="634" y="1"/>
                    <a:pt x="1" y="535"/>
                    <a:pt x="1" y="1235"/>
                  </a:cubicBezTo>
                  <a:cubicBezTo>
                    <a:pt x="1" y="1936"/>
                    <a:pt x="634" y="2503"/>
                    <a:pt x="1402" y="2503"/>
                  </a:cubicBezTo>
                  <a:cubicBezTo>
                    <a:pt x="2169" y="2503"/>
                    <a:pt x="2803" y="1936"/>
                    <a:pt x="2803" y="1235"/>
                  </a:cubicBezTo>
                  <a:cubicBezTo>
                    <a:pt x="2803" y="5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00" name="Google Shape;1400;p37"/>
          <p:cNvSpPr/>
          <p:nvPr/>
        </p:nvSpPr>
        <p:spPr>
          <a:xfrm>
            <a:off x="-349200" y="3929850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1" name="Google Shape;1401;p37"/>
          <p:cNvSpPr/>
          <p:nvPr/>
        </p:nvSpPr>
        <p:spPr>
          <a:xfrm>
            <a:off x="500703" y="4534188"/>
            <a:ext cx="1597609" cy="130467"/>
          </a:xfrm>
          <a:custGeom>
            <a:avLst/>
            <a:gdLst/>
            <a:ahLst/>
            <a:cxnLst/>
            <a:rect l="l" t="t" r="r" b="b"/>
            <a:pathLst>
              <a:path w="46167" h="3771" extrusionOk="0">
                <a:moveTo>
                  <a:pt x="23084" y="1"/>
                </a:moveTo>
                <a:cubicBezTo>
                  <a:pt x="10341" y="1"/>
                  <a:pt x="1" y="835"/>
                  <a:pt x="1" y="1869"/>
                </a:cubicBezTo>
                <a:cubicBezTo>
                  <a:pt x="1" y="2903"/>
                  <a:pt x="10341" y="3770"/>
                  <a:pt x="23084" y="3770"/>
                </a:cubicBezTo>
                <a:cubicBezTo>
                  <a:pt x="35826" y="3770"/>
                  <a:pt x="46167" y="2903"/>
                  <a:pt x="46167" y="1869"/>
                </a:cubicBezTo>
                <a:cubicBezTo>
                  <a:pt x="46167" y="835"/>
                  <a:pt x="35826" y="1"/>
                  <a:pt x="230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02" name="Google Shape;1402;p37"/>
          <p:cNvGrpSpPr/>
          <p:nvPr/>
        </p:nvGrpSpPr>
        <p:grpSpPr>
          <a:xfrm flipH="1">
            <a:off x="144853" y="1977163"/>
            <a:ext cx="1032585" cy="2629881"/>
            <a:chOff x="4549250" y="363900"/>
            <a:chExt cx="1878025" cy="4942875"/>
          </a:xfrm>
        </p:grpSpPr>
        <p:sp>
          <p:nvSpPr>
            <p:cNvPr id="1403" name="Google Shape;1403;p37"/>
            <p:cNvSpPr/>
            <p:nvPr/>
          </p:nvSpPr>
          <p:spPr>
            <a:xfrm>
              <a:off x="4919525" y="1177075"/>
              <a:ext cx="665500" cy="1223125"/>
            </a:xfrm>
            <a:custGeom>
              <a:avLst/>
              <a:gdLst/>
              <a:ahLst/>
              <a:cxnLst/>
              <a:rect l="l" t="t" r="r" b="b"/>
              <a:pathLst>
                <a:path w="26620" h="48925" extrusionOk="0">
                  <a:moveTo>
                    <a:pt x="20650" y="0"/>
                  </a:moveTo>
                  <a:cubicBezTo>
                    <a:pt x="18359" y="0"/>
                    <a:pt x="16252" y="1492"/>
                    <a:pt x="15545" y="3805"/>
                  </a:cubicBezTo>
                  <a:cubicBezTo>
                    <a:pt x="15511" y="3872"/>
                    <a:pt x="15511" y="3938"/>
                    <a:pt x="15478" y="4005"/>
                  </a:cubicBezTo>
                  <a:lnTo>
                    <a:pt x="15445" y="4072"/>
                  </a:lnTo>
                  <a:lnTo>
                    <a:pt x="15144" y="5306"/>
                  </a:lnTo>
                  <a:lnTo>
                    <a:pt x="14811" y="6574"/>
                  </a:lnTo>
                  <a:lnTo>
                    <a:pt x="14144" y="9109"/>
                  </a:lnTo>
                  <a:cubicBezTo>
                    <a:pt x="13677" y="10777"/>
                    <a:pt x="13210" y="12478"/>
                    <a:pt x="12709" y="14146"/>
                  </a:cubicBezTo>
                  <a:cubicBezTo>
                    <a:pt x="12242" y="15814"/>
                    <a:pt x="11742" y="17448"/>
                    <a:pt x="11242" y="19116"/>
                  </a:cubicBezTo>
                  <a:cubicBezTo>
                    <a:pt x="10708" y="20750"/>
                    <a:pt x="10174" y="22385"/>
                    <a:pt x="9607" y="23953"/>
                  </a:cubicBezTo>
                  <a:cubicBezTo>
                    <a:pt x="9340" y="24753"/>
                    <a:pt x="9040" y="25554"/>
                    <a:pt x="8740" y="26288"/>
                  </a:cubicBezTo>
                  <a:lnTo>
                    <a:pt x="8506" y="26855"/>
                  </a:lnTo>
                  <a:lnTo>
                    <a:pt x="8306" y="27422"/>
                  </a:lnTo>
                  <a:lnTo>
                    <a:pt x="7806" y="28556"/>
                  </a:lnTo>
                  <a:cubicBezTo>
                    <a:pt x="7139" y="30090"/>
                    <a:pt x="6405" y="31692"/>
                    <a:pt x="5638" y="33259"/>
                  </a:cubicBezTo>
                  <a:cubicBezTo>
                    <a:pt x="4170" y="36428"/>
                    <a:pt x="2635" y="39597"/>
                    <a:pt x="1068" y="42733"/>
                  </a:cubicBezTo>
                  <a:lnTo>
                    <a:pt x="1068" y="42766"/>
                  </a:lnTo>
                  <a:cubicBezTo>
                    <a:pt x="0" y="44868"/>
                    <a:pt x="867" y="47436"/>
                    <a:pt x="3002" y="48470"/>
                  </a:cubicBezTo>
                  <a:cubicBezTo>
                    <a:pt x="3610" y="48779"/>
                    <a:pt x="4257" y="48924"/>
                    <a:pt x="4895" y="48924"/>
                  </a:cubicBezTo>
                  <a:cubicBezTo>
                    <a:pt x="6390" y="48924"/>
                    <a:pt x="7835" y="48126"/>
                    <a:pt x="8606" y="46769"/>
                  </a:cubicBezTo>
                  <a:cubicBezTo>
                    <a:pt x="10374" y="43667"/>
                    <a:pt x="12109" y="40565"/>
                    <a:pt x="13843" y="37429"/>
                  </a:cubicBezTo>
                  <a:cubicBezTo>
                    <a:pt x="14677" y="35828"/>
                    <a:pt x="15545" y="34260"/>
                    <a:pt x="16379" y="32626"/>
                  </a:cubicBezTo>
                  <a:lnTo>
                    <a:pt x="16712" y="31992"/>
                  </a:lnTo>
                  <a:cubicBezTo>
                    <a:pt x="16812" y="31758"/>
                    <a:pt x="16912" y="31558"/>
                    <a:pt x="17012" y="31358"/>
                  </a:cubicBezTo>
                  <a:lnTo>
                    <a:pt x="17313" y="30691"/>
                  </a:lnTo>
                  <a:lnTo>
                    <a:pt x="17613" y="30024"/>
                  </a:lnTo>
                  <a:cubicBezTo>
                    <a:pt x="18013" y="29156"/>
                    <a:pt x="18380" y="28289"/>
                    <a:pt x="18714" y="27455"/>
                  </a:cubicBezTo>
                  <a:cubicBezTo>
                    <a:pt x="19414" y="25721"/>
                    <a:pt x="20048" y="24019"/>
                    <a:pt x="20682" y="22318"/>
                  </a:cubicBezTo>
                  <a:cubicBezTo>
                    <a:pt x="21315" y="20617"/>
                    <a:pt x="21882" y="18916"/>
                    <a:pt x="22483" y="17181"/>
                  </a:cubicBezTo>
                  <a:cubicBezTo>
                    <a:pt x="23050" y="15480"/>
                    <a:pt x="23617" y="13779"/>
                    <a:pt x="24151" y="12078"/>
                  </a:cubicBezTo>
                  <a:lnTo>
                    <a:pt x="24985" y="9509"/>
                  </a:lnTo>
                  <a:lnTo>
                    <a:pt x="25385" y="8208"/>
                  </a:lnTo>
                  <a:lnTo>
                    <a:pt x="25752" y="6907"/>
                  </a:lnTo>
                  <a:cubicBezTo>
                    <a:pt x="26619" y="4072"/>
                    <a:pt x="25018" y="1103"/>
                    <a:pt x="22216" y="236"/>
                  </a:cubicBezTo>
                  <a:cubicBezTo>
                    <a:pt x="21694" y="76"/>
                    <a:pt x="21167" y="0"/>
                    <a:pt x="2065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213900" y="1153025"/>
              <a:ext cx="396125" cy="533650"/>
            </a:xfrm>
            <a:custGeom>
              <a:avLst/>
              <a:gdLst/>
              <a:ahLst/>
              <a:cxnLst/>
              <a:rect l="l" t="t" r="r" b="b"/>
              <a:pathLst>
                <a:path w="15845" h="21346" extrusionOk="0">
                  <a:moveTo>
                    <a:pt x="9524" y="0"/>
                  </a:moveTo>
                  <a:cubicBezTo>
                    <a:pt x="7785" y="0"/>
                    <a:pt x="6422" y="767"/>
                    <a:pt x="5404" y="1665"/>
                  </a:cubicBezTo>
                  <a:cubicBezTo>
                    <a:pt x="4137" y="2799"/>
                    <a:pt x="3269" y="4300"/>
                    <a:pt x="2869" y="5934"/>
                  </a:cubicBezTo>
                  <a:lnTo>
                    <a:pt x="0" y="17676"/>
                  </a:lnTo>
                  <a:lnTo>
                    <a:pt x="10841" y="21345"/>
                  </a:lnTo>
                  <a:cubicBezTo>
                    <a:pt x="10841" y="21345"/>
                    <a:pt x="13010" y="13907"/>
                    <a:pt x="14411" y="8169"/>
                  </a:cubicBezTo>
                  <a:cubicBezTo>
                    <a:pt x="15845" y="2432"/>
                    <a:pt x="13543" y="1231"/>
                    <a:pt x="13543" y="1231"/>
                  </a:cubicBezTo>
                  <a:cubicBezTo>
                    <a:pt x="12029" y="346"/>
                    <a:pt x="10692" y="0"/>
                    <a:pt x="9524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5204725" y="2131975"/>
              <a:ext cx="846450" cy="635200"/>
            </a:xfrm>
            <a:custGeom>
              <a:avLst/>
              <a:gdLst/>
              <a:ahLst/>
              <a:cxnLst/>
              <a:rect l="l" t="t" r="r" b="b"/>
              <a:pathLst>
                <a:path w="33858" h="25408" extrusionOk="0">
                  <a:moveTo>
                    <a:pt x="5037" y="0"/>
                  </a:moveTo>
                  <a:cubicBezTo>
                    <a:pt x="5037" y="0"/>
                    <a:pt x="4704" y="567"/>
                    <a:pt x="4237" y="1535"/>
                  </a:cubicBezTo>
                  <a:cubicBezTo>
                    <a:pt x="4137" y="1735"/>
                    <a:pt x="4070" y="1902"/>
                    <a:pt x="3970" y="2135"/>
                  </a:cubicBezTo>
                  <a:cubicBezTo>
                    <a:pt x="3203" y="3703"/>
                    <a:pt x="2269" y="6038"/>
                    <a:pt x="1735" y="8473"/>
                  </a:cubicBezTo>
                  <a:cubicBezTo>
                    <a:pt x="1702" y="8506"/>
                    <a:pt x="1702" y="8540"/>
                    <a:pt x="1702" y="8540"/>
                  </a:cubicBezTo>
                  <a:cubicBezTo>
                    <a:pt x="1668" y="8773"/>
                    <a:pt x="1601" y="8973"/>
                    <a:pt x="1568" y="9173"/>
                  </a:cubicBezTo>
                  <a:cubicBezTo>
                    <a:pt x="1568" y="9240"/>
                    <a:pt x="1535" y="9274"/>
                    <a:pt x="1535" y="9307"/>
                  </a:cubicBezTo>
                  <a:cubicBezTo>
                    <a:pt x="1168" y="11075"/>
                    <a:pt x="834" y="12909"/>
                    <a:pt x="601" y="14677"/>
                  </a:cubicBezTo>
                  <a:cubicBezTo>
                    <a:pt x="567" y="14911"/>
                    <a:pt x="534" y="15144"/>
                    <a:pt x="501" y="15345"/>
                  </a:cubicBezTo>
                  <a:cubicBezTo>
                    <a:pt x="67" y="19214"/>
                    <a:pt x="0" y="21115"/>
                    <a:pt x="1535" y="22016"/>
                  </a:cubicBezTo>
                  <a:cubicBezTo>
                    <a:pt x="4998" y="24001"/>
                    <a:pt x="11438" y="25408"/>
                    <a:pt x="17971" y="25408"/>
                  </a:cubicBezTo>
                  <a:cubicBezTo>
                    <a:pt x="22198" y="25408"/>
                    <a:pt x="26464" y="24819"/>
                    <a:pt x="29988" y="23417"/>
                  </a:cubicBezTo>
                  <a:cubicBezTo>
                    <a:pt x="33291" y="22116"/>
                    <a:pt x="33858" y="21315"/>
                    <a:pt x="33591" y="15378"/>
                  </a:cubicBezTo>
                  <a:cubicBezTo>
                    <a:pt x="33591" y="15178"/>
                    <a:pt x="33591" y="14944"/>
                    <a:pt x="33558" y="14744"/>
                  </a:cubicBezTo>
                  <a:cubicBezTo>
                    <a:pt x="33558" y="14277"/>
                    <a:pt x="33524" y="13810"/>
                    <a:pt x="33491" y="13343"/>
                  </a:cubicBezTo>
                  <a:cubicBezTo>
                    <a:pt x="33458" y="13110"/>
                    <a:pt x="33458" y="12909"/>
                    <a:pt x="33424" y="12676"/>
                  </a:cubicBezTo>
                  <a:cubicBezTo>
                    <a:pt x="33358" y="11842"/>
                    <a:pt x="33291" y="11041"/>
                    <a:pt x="33191" y="10274"/>
                  </a:cubicBezTo>
                  <a:cubicBezTo>
                    <a:pt x="33191" y="10041"/>
                    <a:pt x="33157" y="9841"/>
                    <a:pt x="33124" y="9640"/>
                  </a:cubicBezTo>
                  <a:cubicBezTo>
                    <a:pt x="32924" y="7906"/>
                    <a:pt x="32590" y="6338"/>
                    <a:pt x="32290" y="5137"/>
                  </a:cubicBezTo>
                  <a:cubicBezTo>
                    <a:pt x="32223" y="4904"/>
                    <a:pt x="32190" y="4704"/>
                    <a:pt x="32123" y="4503"/>
                  </a:cubicBezTo>
                  <a:cubicBezTo>
                    <a:pt x="31823" y="3336"/>
                    <a:pt x="31556" y="2635"/>
                    <a:pt x="31556" y="2635"/>
                  </a:cubicBezTo>
                  <a:cubicBezTo>
                    <a:pt x="30089" y="2869"/>
                    <a:pt x="28621" y="3002"/>
                    <a:pt x="27120" y="3069"/>
                  </a:cubicBezTo>
                  <a:lnTo>
                    <a:pt x="26486" y="3069"/>
                  </a:lnTo>
                  <a:cubicBezTo>
                    <a:pt x="26068" y="3080"/>
                    <a:pt x="25650" y="3085"/>
                    <a:pt x="25232" y="3085"/>
                  </a:cubicBezTo>
                  <a:cubicBezTo>
                    <a:pt x="17876" y="3085"/>
                    <a:pt x="10611" y="1483"/>
                    <a:pt x="7139" y="567"/>
                  </a:cubicBezTo>
                  <a:cubicBezTo>
                    <a:pt x="6939" y="501"/>
                    <a:pt x="6705" y="467"/>
                    <a:pt x="6538" y="401"/>
                  </a:cubicBezTo>
                  <a:cubicBezTo>
                    <a:pt x="5571" y="167"/>
                    <a:pt x="5037" y="0"/>
                    <a:pt x="503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5303950" y="2170325"/>
              <a:ext cx="708050" cy="110350"/>
            </a:xfrm>
            <a:custGeom>
              <a:avLst/>
              <a:gdLst/>
              <a:ahLst/>
              <a:cxnLst/>
              <a:rect l="l" t="t" r="r" b="b"/>
              <a:pathLst>
                <a:path w="28322" h="4414" extrusionOk="0">
                  <a:moveTo>
                    <a:pt x="268" y="1"/>
                  </a:moveTo>
                  <a:cubicBezTo>
                    <a:pt x="168" y="201"/>
                    <a:pt x="101" y="368"/>
                    <a:pt x="1" y="568"/>
                  </a:cubicBezTo>
                  <a:cubicBezTo>
                    <a:pt x="434" y="768"/>
                    <a:pt x="901" y="968"/>
                    <a:pt x="1402" y="1168"/>
                  </a:cubicBezTo>
                  <a:cubicBezTo>
                    <a:pt x="1602" y="1268"/>
                    <a:pt x="1802" y="1335"/>
                    <a:pt x="2002" y="1435"/>
                  </a:cubicBezTo>
                  <a:cubicBezTo>
                    <a:pt x="4938" y="2569"/>
                    <a:pt x="8774" y="3737"/>
                    <a:pt x="12910" y="4170"/>
                  </a:cubicBezTo>
                  <a:cubicBezTo>
                    <a:pt x="13077" y="4170"/>
                    <a:pt x="13244" y="4204"/>
                    <a:pt x="13410" y="4204"/>
                  </a:cubicBezTo>
                  <a:cubicBezTo>
                    <a:pt x="14925" y="4352"/>
                    <a:pt x="16456" y="4413"/>
                    <a:pt x="17952" y="4413"/>
                  </a:cubicBezTo>
                  <a:cubicBezTo>
                    <a:pt x="20147" y="4413"/>
                    <a:pt x="22267" y="4282"/>
                    <a:pt x="24151" y="4104"/>
                  </a:cubicBezTo>
                  <a:cubicBezTo>
                    <a:pt x="24352" y="4070"/>
                    <a:pt x="24585" y="4070"/>
                    <a:pt x="24785" y="4037"/>
                  </a:cubicBezTo>
                  <a:cubicBezTo>
                    <a:pt x="26120" y="3903"/>
                    <a:pt x="27320" y="3737"/>
                    <a:pt x="28321" y="3603"/>
                  </a:cubicBezTo>
                  <a:cubicBezTo>
                    <a:pt x="28254" y="3370"/>
                    <a:pt x="28221" y="3170"/>
                    <a:pt x="28154" y="2969"/>
                  </a:cubicBezTo>
                  <a:cubicBezTo>
                    <a:pt x="27154" y="3136"/>
                    <a:pt x="25919" y="3303"/>
                    <a:pt x="24552" y="3436"/>
                  </a:cubicBezTo>
                  <a:cubicBezTo>
                    <a:pt x="24318" y="3436"/>
                    <a:pt x="24118" y="3470"/>
                    <a:pt x="23885" y="3503"/>
                  </a:cubicBezTo>
                  <a:cubicBezTo>
                    <a:pt x="22055" y="3656"/>
                    <a:pt x="19996" y="3775"/>
                    <a:pt x="17858" y="3775"/>
                  </a:cubicBezTo>
                  <a:cubicBezTo>
                    <a:pt x="16255" y="3775"/>
                    <a:pt x="14607" y="3708"/>
                    <a:pt x="12977" y="3537"/>
                  </a:cubicBezTo>
                  <a:cubicBezTo>
                    <a:pt x="8941" y="3103"/>
                    <a:pt x="5205" y="1969"/>
                    <a:pt x="2302" y="868"/>
                  </a:cubicBezTo>
                  <a:cubicBezTo>
                    <a:pt x="2102" y="768"/>
                    <a:pt x="1902" y="701"/>
                    <a:pt x="1702" y="634"/>
                  </a:cubicBezTo>
                  <a:cubicBezTo>
                    <a:pt x="1202" y="401"/>
                    <a:pt x="701" y="201"/>
                    <a:pt x="26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27850" y="2498900"/>
              <a:ext cx="673850" cy="2422600"/>
            </a:xfrm>
            <a:custGeom>
              <a:avLst/>
              <a:gdLst/>
              <a:ahLst/>
              <a:cxnLst/>
              <a:rect l="l" t="t" r="r" b="b"/>
              <a:pathLst>
                <a:path w="26954" h="96904" extrusionOk="0">
                  <a:moveTo>
                    <a:pt x="11676" y="0"/>
                  </a:moveTo>
                  <a:cubicBezTo>
                    <a:pt x="8240" y="12009"/>
                    <a:pt x="6138" y="27553"/>
                    <a:pt x="5772" y="44032"/>
                  </a:cubicBezTo>
                  <a:lnTo>
                    <a:pt x="5571" y="45767"/>
                  </a:lnTo>
                  <a:lnTo>
                    <a:pt x="5505" y="46534"/>
                  </a:lnTo>
                  <a:lnTo>
                    <a:pt x="1" y="96436"/>
                  </a:lnTo>
                  <a:lnTo>
                    <a:pt x="8874" y="96903"/>
                  </a:lnTo>
                  <a:cubicBezTo>
                    <a:pt x="10542" y="90565"/>
                    <a:pt x="12910" y="80325"/>
                    <a:pt x="14678" y="73920"/>
                  </a:cubicBezTo>
                  <a:cubicBezTo>
                    <a:pt x="19415" y="57842"/>
                    <a:pt x="16913" y="46734"/>
                    <a:pt x="16913" y="46734"/>
                  </a:cubicBezTo>
                  <a:cubicBezTo>
                    <a:pt x="20982" y="34725"/>
                    <a:pt x="26219" y="25218"/>
                    <a:pt x="26953" y="7105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952050" y="4810550"/>
              <a:ext cx="222675" cy="18375"/>
            </a:xfrm>
            <a:custGeom>
              <a:avLst/>
              <a:gdLst/>
              <a:ahLst/>
              <a:cxnLst/>
              <a:rect l="l" t="t" r="r" b="b"/>
              <a:pathLst>
                <a:path w="8907" h="735" extrusionOk="0">
                  <a:moveTo>
                    <a:pt x="8606" y="1"/>
                  </a:moveTo>
                  <a:lnTo>
                    <a:pt x="300" y="134"/>
                  </a:lnTo>
                  <a:cubicBezTo>
                    <a:pt x="134" y="134"/>
                    <a:pt x="0" y="267"/>
                    <a:pt x="0" y="434"/>
                  </a:cubicBezTo>
                  <a:cubicBezTo>
                    <a:pt x="0" y="601"/>
                    <a:pt x="134" y="734"/>
                    <a:pt x="300" y="734"/>
                  </a:cubicBezTo>
                  <a:lnTo>
                    <a:pt x="8606" y="634"/>
                  </a:lnTo>
                  <a:cubicBezTo>
                    <a:pt x="8773" y="601"/>
                    <a:pt x="8906" y="468"/>
                    <a:pt x="8906" y="301"/>
                  </a:cubicBezTo>
                  <a:cubicBezTo>
                    <a:pt x="8906" y="134"/>
                    <a:pt x="8773" y="1"/>
                    <a:pt x="860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5065450" y="3641250"/>
              <a:ext cx="115950" cy="26000"/>
            </a:xfrm>
            <a:custGeom>
              <a:avLst/>
              <a:gdLst/>
              <a:ahLst/>
              <a:cxnLst/>
              <a:rect l="l" t="t" r="r" b="b"/>
              <a:pathLst>
                <a:path w="4638" h="1040" extrusionOk="0">
                  <a:moveTo>
                    <a:pt x="4165" y="1"/>
                  </a:moveTo>
                  <a:cubicBezTo>
                    <a:pt x="4145" y="1"/>
                    <a:pt x="4124" y="2"/>
                    <a:pt x="4104" y="6"/>
                  </a:cubicBezTo>
                  <a:cubicBezTo>
                    <a:pt x="3403" y="189"/>
                    <a:pt x="2703" y="264"/>
                    <a:pt x="2023" y="264"/>
                  </a:cubicBezTo>
                  <a:cubicBezTo>
                    <a:pt x="1343" y="264"/>
                    <a:pt x="685" y="189"/>
                    <a:pt x="67" y="73"/>
                  </a:cubicBezTo>
                  <a:lnTo>
                    <a:pt x="1" y="840"/>
                  </a:lnTo>
                  <a:cubicBezTo>
                    <a:pt x="634" y="940"/>
                    <a:pt x="1302" y="1040"/>
                    <a:pt x="2035" y="1040"/>
                  </a:cubicBezTo>
                  <a:cubicBezTo>
                    <a:pt x="2769" y="1040"/>
                    <a:pt x="3537" y="940"/>
                    <a:pt x="4304" y="773"/>
                  </a:cubicBezTo>
                  <a:cubicBezTo>
                    <a:pt x="4504" y="706"/>
                    <a:pt x="4637" y="506"/>
                    <a:pt x="4571" y="306"/>
                  </a:cubicBezTo>
                  <a:cubicBezTo>
                    <a:pt x="4511" y="127"/>
                    <a:pt x="4344" y="1"/>
                    <a:pt x="416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5118825" y="2773975"/>
              <a:ext cx="429500" cy="2037425"/>
            </a:xfrm>
            <a:custGeom>
              <a:avLst/>
              <a:gdLst/>
              <a:ahLst/>
              <a:cxnLst/>
              <a:rect l="l" t="t" r="r" b="b"/>
              <a:pathLst>
                <a:path w="17180" h="81497" extrusionOk="0">
                  <a:moveTo>
                    <a:pt x="16819" y="0"/>
                  </a:moveTo>
                  <a:cubicBezTo>
                    <a:pt x="16652" y="0"/>
                    <a:pt x="16542" y="123"/>
                    <a:pt x="16512" y="272"/>
                  </a:cubicBezTo>
                  <a:cubicBezTo>
                    <a:pt x="16512" y="439"/>
                    <a:pt x="15245" y="17384"/>
                    <a:pt x="6639" y="34430"/>
                  </a:cubicBezTo>
                  <a:cubicBezTo>
                    <a:pt x="6605" y="34497"/>
                    <a:pt x="6605" y="34530"/>
                    <a:pt x="6605" y="34597"/>
                  </a:cubicBezTo>
                  <a:cubicBezTo>
                    <a:pt x="6605" y="34764"/>
                    <a:pt x="7439" y="51309"/>
                    <a:pt x="4904" y="61649"/>
                  </a:cubicBezTo>
                  <a:cubicBezTo>
                    <a:pt x="3670" y="66686"/>
                    <a:pt x="2002" y="73291"/>
                    <a:pt x="1" y="81497"/>
                  </a:cubicBezTo>
                  <a:lnTo>
                    <a:pt x="634" y="81497"/>
                  </a:lnTo>
                  <a:cubicBezTo>
                    <a:pt x="2636" y="73324"/>
                    <a:pt x="4304" y="66786"/>
                    <a:pt x="5538" y="61816"/>
                  </a:cubicBezTo>
                  <a:cubicBezTo>
                    <a:pt x="7973" y="51742"/>
                    <a:pt x="7306" y="35964"/>
                    <a:pt x="7239" y="34663"/>
                  </a:cubicBezTo>
                  <a:cubicBezTo>
                    <a:pt x="15879" y="17518"/>
                    <a:pt x="17146" y="506"/>
                    <a:pt x="17146" y="339"/>
                  </a:cubicBezTo>
                  <a:cubicBezTo>
                    <a:pt x="17179" y="139"/>
                    <a:pt x="17046" y="5"/>
                    <a:pt x="16879" y="5"/>
                  </a:cubicBezTo>
                  <a:cubicBezTo>
                    <a:pt x="16858" y="2"/>
                    <a:pt x="16838" y="0"/>
                    <a:pt x="1681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549250" y="4513675"/>
              <a:ext cx="711375" cy="793100"/>
            </a:xfrm>
            <a:custGeom>
              <a:avLst/>
              <a:gdLst/>
              <a:ahLst/>
              <a:cxnLst/>
              <a:rect l="l" t="t" r="r" b="b"/>
              <a:pathLst>
                <a:path w="28455" h="31724" extrusionOk="0">
                  <a:moveTo>
                    <a:pt x="28454" y="0"/>
                  </a:moveTo>
                  <a:lnTo>
                    <a:pt x="28454" y="0"/>
                  </a:lnTo>
                  <a:cubicBezTo>
                    <a:pt x="21483" y="501"/>
                    <a:pt x="16479" y="501"/>
                    <a:pt x="16479" y="501"/>
                  </a:cubicBezTo>
                  <a:lnTo>
                    <a:pt x="14177" y="20415"/>
                  </a:lnTo>
                  <a:cubicBezTo>
                    <a:pt x="14177" y="20415"/>
                    <a:pt x="12076" y="23184"/>
                    <a:pt x="5638" y="25552"/>
                  </a:cubicBezTo>
                  <a:cubicBezTo>
                    <a:pt x="5271" y="25685"/>
                    <a:pt x="4904" y="25819"/>
                    <a:pt x="4604" y="25952"/>
                  </a:cubicBezTo>
                  <a:cubicBezTo>
                    <a:pt x="4404" y="26052"/>
                    <a:pt x="4237" y="26119"/>
                    <a:pt x="4070" y="26186"/>
                  </a:cubicBezTo>
                  <a:cubicBezTo>
                    <a:pt x="1235" y="27587"/>
                    <a:pt x="368" y="29221"/>
                    <a:pt x="134" y="30322"/>
                  </a:cubicBezTo>
                  <a:cubicBezTo>
                    <a:pt x="1" y="31156"/>
                    <a:pt x="167" y="31723"/>
                    <a:pt x="167" y="31723"/>
                  </a:cubicBezTo>
                  <a:lnTo>
                    <a:pt x="26286" y="31723"/>
                  </a:lnTo>
                  <a:cubicBezTo>
                    <a:pt x="26286" y="31289"/>
                    <a:pt x="26286" y="30822"/>
                    <a:pt x="26286" y="30322"/>
                  </a:cubicBezTo>
                  <a:cubicBezTo>
                    <a:pt x="26186" y="27153"/>
                    <a:pt x="25786" y="22950"/>
                    <a:pt x="25786" y="22950"/>
                  </a:cubicBezTo>
                  <a:lnTo>
                    <a:pt x="28454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5155525" y="4532700"/>
              <a:ext cx="71725" cy="548075"/>
            </a:xfrm>
            <a:custGeom>
              <a:avLst/>
              <a:gdLst/>
              <a:ahLst/>
              <a:cxnLst/>
              <a:rect l="l" t="t" r="r" b="b"/>
              <a:pathLst>
                <a:path w="2869" h="21923" extrusionOk="0">
                  <a:moveTo>
                    <a:pt x="2550" y="0"/>
                  </a:moveTo>
                  <a:cubicBezTo>
                    <a:pt x="2436" y="0"/>
                    <a:pt x="2335" y="91"/>
                    <a:pt x="2335" y="207"/>
                  </a:cubicBezTo>
                  <a:lnTo>
                    <a:pt x="0" y="21622"/>
                  </a:lnTo>
                  <a:cubicBezTo>
                    <a:pt x="0" y="21756"/>
                    <a:pt x="100" y="21889"/>
                    <a:pt x="234" y="21889"/>
                  </a:cubicBezTo>
                  <a:cubicBezTo>
                    <a:pt x="234" y="21889"/>
                    <a:pt x="267" y="21922"/>
                    <a:pt x="267" y="21922"/>
                  </a:cubicBezTo>
                  <a:cubicBezTo>
                    <a:pt x="401" y="21922"/>
                    <a:pt x="501" y="21822"/>
                    <a:pt x="534" y="21689"/>
                  </a:cubicBezTo>
                  <a:lnTo>
                    <a:pt x="2836" y="274"/>
                  </a:lnTo>
                  <a:cubicBezTo>
                    <a:pt x="2869" y="140"/>
                    <a:pt x="2769" y="7"/>
                    <a:pt x="2602" y="7"/>
                  </a:cubicBezTo>
                  <a:cubicBezTo>
                    <a:pt x="2585" y="2"/>
                    <a:pt x="2567" y="0"/>
                    <a:pt x="255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5062125" y="5064075"/>
              <a:ext cx="131775" cy="231025"/>
            </a:xfrm>
            <a:custGeom>
              <a:avLst/>
              <a:gdLst/>
              <a:ahLst/>
              <a:cxnLst/>
              <a:rect l="l" t="t" r="r" b="b"/>
              <a:pathLst>
                <a:path w="5271" h="9241" extrusionOk="0">
                  <a:moveTo>
                    <a:pt x="5271" y="0"/>
                  </a:moveTo>
                  <a:cubicBezTo>
                    <a:pt x="3936" y="100"/>
                    <a:pt x="2902" y="634"/>
                    <a:pt x="2102" y="1568"/>
                  </a:cubicBezTo>
                  <a:cubicBezTo>
                    <a:pt x="0" y="4136"/>
                    <a:pt x="734" y="8840"/>
                    <a:pt x="767" y="9040"/>
                  </a:cubicBezTo>
                  <a:cubicBezTo>
                    <a:pt x="801" y="9173"/>
                    <a:pt x="901" y="9240"/>
                    <a:pt x="1034" y="9240"/>
                  </a:cubicBezTo>
                  <a:lnTo>
                    <a:pt x="1068" y="9240"/>
                  </a:lnTo>
                  <a:cubicBezTo>
                    <a:pt x="1201" y="9240"/>
                    <a:pt x="1301" y="9107"/>
                    <a:pt x="1268" y="8973"/>
                  </a:cubicBezTo>
                  <a:cubicBezTo>
                    <a:pt x="1268" y="8907"/>
                    <a:pt x="534" y="4270"/>
                    <a:pt x="2502" y="1868"/>
                  </a:cubicBezTo>
                  <a:cubicBezTo>
                    <a:pt x="3169" y="1068"/>
                    <a:pt x="4103" y="601"/>
                    <a:pt x="5271" y="501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651000" y="5162475"/>
              <a:ext cx="58400" cy="132625"/>
            </a:xfrm>
            <a:custGeom>
              <a:avLst/>
              <a:gdLst/>
              <a:ahLst/>
              <a:cxnLst/>
              <a:rect l="l" t="t" r="r" b="b"/>
              <a:pathLst>
                <a:path w="2336" h="5305" extrusionOk="0">
                  <a:moveTo>
                    <a:pt x="534" y="0"/>
                  </a:moveTo>
                  <a:cubicBezTo>
                    <a:pt x="334" y="100"/>
                    <a:pt x="167" y="167"/>
                    <a:pt x="0" y="234"/>
                  </a:cubicBezTo>
                  <a:cubicBezTo>
                    <a:pt x="834" y="934"/>
                    <a:pt x="1835" y="2335"/>
                    <a:pt x="1835" y="5071"/>
                  </a:cubicBezTo>
                  <a:cubicBezTo>
                    <a:pt x="1835" y="5204"/>
                    <a:pt x="1935" y="5304"/>
                    <a:pt x="2102" y="5304"/>
                  </a:cubicBezTo>
                  <a:cubicBezTo>
                    <a:pt x="2235" y="5304"/>
                    <a:pt x="2335" y="5204"/>
                    <a:pt x="2335" y="5071"/>
                  </a:cubicBezTo>
                  <a:cubicBezTo>
                    <a:pt x="2335" y="2302"/>
                    <a:pt x="1401" y="801"/>
                    <a:pt x="5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549250" y="5265050"/>
              <a:ext cx="657175" cy="41725"/>
            </a:xfrm>
            <a:custGeom>
              <a:avLst/>
              <a:gdLst/>
              <a:ahLst/>
              <a:cxnLst/>
              <a:rect l="l" t="t" r="r" b="b"/>
              <a:pathLst>
                <a:path w="26287" h="1669" extrusionOk="0">
                  <a:moveTo>
                    <a:pt x="26253" y="0"/>
                  </a:moveTo>
                  <a:lnTo>
                    <a:pt x="134" y="267"/>
                  </a:lnTo>
                  <a:cubicBezTo>
                    <a:pt x="1" y="1101"/>
                    <a:pt x="167" y="1668"/>
                    <a:pt x="167" y="1668"/>
                  </a:cubicBezTo>
                  <a:lnTo>
                    <a:pt x="26286" y="1668"/>
                  </a:lnTo>
                  <a:cubicBezTo>
                    <a:pt x="26286" y="1234"/>
                    <a:pt x="26286" y="501"/>
                    <a:pt x="26253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4952050" y="4491150"/>
              <a:ext cx="325250" cy="86750"/>
            </a:xfrm>
            <a:custGeom>
              <a:avLst/>
              <a:gdLst/>
              <a:ahLst/>
              <a:cxnLst/>
              <a:rect l="l" t="t" r="r" b="b"/>
              <a:pathLst>
                <a:path w="13010" h="3470" extrusionOk="0">
                  <a:moveTo>
                    <a:pt x="13009" y="1"/>
                  </a:moveTo>
                  <a:lnTo>
                    <a:pt x="200" y="434"/>
                  </a:lnTo>
                  <a:lnTo>
                    <a:pt x="0" y="3470"/>
                  </a:lnTo>
                  <a:lnTo>
                    <a:pt x="0" y="3470"/>
                  </a:lnTo>
                  <a:lnTo>
                    <a:pt x="12476" y="3203"/>
                  </a:lnTo>
                  <a:lnTo>
                    <a:pt x="13009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927025" y="4665350"/>
              <a:ext cx="73400" cy="28475"/>
            </a:xfrm>
            <a:custGeom>
              <a:avLst/>
              <a:gdLst/>
              <a:ahLst/>
              <a:cxnLst/>
              <a:rect l="l" t="t" r="r" b="b"/>
              <a:pathLst>
                <a:path w="2936" h="1139" extrusionOk="0">
                  <a:moveTo>
                    <a:pt x="509" y="1"/>
                  </a:moveTo>
                  <a:cubicBezTo>
                    <a:pt x="263" y="1"/>
                    <a:pt x="34" y="191"/>
                    <a:pt x="34" y="438"/>
                  </a:cubicBezTo>
                  <a:cubicBezTo>
                    <a:pt x="0" y="705"/>
                    <a:pt x="201" y="938"/>
                    <a:pt x="467" y="972"/>
                  </a:cubicBezTo>
                  <a:lnTo>
                    <a:pt x="2402" y="1139"/>
                  </a:lnTo>
                  <a:lnTo>
                    <a:pt x="2502" y="1139"/>
                  </a:lnTo>
                  <a:cubicBezTo>
                    <a:pt x="2736" y="1105"/>
                    <a:pt x="2902" y="938"/>
                    <a:pt x="2936" y="705"/>
                  </a:cubicBezTo>
                  <a:cubicBezTo>
                    <a:pt x="2936" y="438"/>
                    <a:pt x="2736" y="171"/>
                    <a:pt x="2469" y="171"/>
                  </a:cubicBezTo>
                  <a:lnTo>
                    <a:pt x="567" y="4"/>
                  </a:lnTo>
                  <a:cubicBezTo>
                    <a:pt x="548" y="2"/>
                    <a:pt x="528" y="1"/>
                    <a:pt x="50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18675" y="4715400"/>
              <a:ext cx="73425" cy="28475"/>
            </a:xfrm>
            <a:custGeom>
              <a:avLst/>
              <a:gdLst/>
              <a:ahLst/>
              <a:cxnLst/>
              <a:rect l="l" t="t" r="r" b="b"/>
              <a:pathLst>
                <a:path w="2937" h="1139" extrusionOk="0">
                  <a:moveTo>
                    <a:pt x="509" y="0"/>
                  </a:moveTo>
                  <a:cubicBezTo>
                    <a:pt x="263" y="0"/>
                    <a:pt x="34" y="190"/>
                    <a:pt x="34" y="438"/>
                  </a:cubicBezTo>
                  <a:cubicBezTo>
                    <a:pt x="1" y="738"/>
                    <a:pt x="201" y="971"/>
                    <a:pt x="468" y="971"/>
                  </a:cubicBezTo>
                  <a:lnTo>
                    <a:pt x="2403" y="1138"/>
                  </a:lnTo>
                  <a:lnTo>
                    <a:pt x="2503" y="1138"/>
                  </a:lnTo>
                  <a:cubicBezTo>
                    <a:pt x="2736" y="1105"/>
                    <a:pt x="2903" y="938"/>
                    <a:pt x="2936" y="704"/>
                  </a:cubicBezTo>
                  <a:cubicBezTo>
                    <a:pt x="2936" y="438"/>
                    <a:pt x="2736" y="204"/>
                    <a:pt x="2469" y="171"/>
                  </a:cubicBezTo>
                  <a:lnTo>
                    <a:pt x="568" y="4"/>
                  </a:lnTo>
                  <a:cubicBezTo>
                    <a:pt x="548" y="1"/>
                    <a:pt x="529" y="0"/>
                    <a:pt x="50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4914525" y="4767100"/>
              <a:ext cx="74225" cy="28475"/>
            </a:xfrm>
            <a:custGeom>
              <a:avLst/>
              <a:gdLst/>
              <a:ahLst/>
              <a:cxnLst/>
              <a:rect l="l" t="t" r="r" b="b"/>
              <a:pathLst>
                <a:path w="2969" h="1139" extrusionOk="0">
                  <a:moveTo>
                    <a:pt x="509" y="0"/>
                  </a:moveTo>
                  <a:cubicBezTo>
                    <a:pt x="267" y="0"/>
                    <a:pt x="64" y="190"/>
                    <a:pt x="33" y="438"/>
                  </a:cubicBezTo>
                  <a:cubicBezTo>
                    <a:pt x="0" y="705"/>
                    <a:pt x="200" y="938"/>
                    <a:pt x="500" y="971"/>
                  </a:cubicBezTo>
                  <a:lnTo>
                    <a:pt x="2402" y="1138"/>
                  </a:lnTo>
                  <a:lnTo>
                    <a:pt x="2535" y="1138"/>
                  </a:lnTo>
                  <a:cubicBezTo>
                    <a:pt x="2735" y="1105"/>
                    <a:pt x="2902" y="938"/>
                    <a:pt x="2935" y="705"/>
                  </a:cubicBezTo>
                  <a:cubicBezTo>
                    <a:pt x="2969" y="438"/>
                    <a:pt x="2769" y="171"/>
                    <a:pt x="2502" y="171"/>
                  </a:cubicBezTo>
                  <a:lnTo>
                    <a:pt x="567" y="4"/>
                  </a:lnTo>
                  <a:cubicBezTo>
                    <a:pt x="548" y="2"/>
                    <a:pt x="528" y="0"/>
                    <a:pt x="50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4908675" y="4816300"/>
              <a:ext cx="73400" cy="29300"/>
            </a:xfrm>
            <a:custGeom>
              <a:avLst/>
              <a:gdLst/>
              <a:ahLst/>
              <a:cxnLst/>
              <a:rect l="l" t="t" r="r" b="b"/>
              <a:pathLst>
                <a:path w="2936" h="1172" extrusionOk="0">
                  <a:moveTo>
                    <a:pt x="483" y="1"/>
                  </a:moveTo>
                  <a:cubicBezTo>
                    <a:pt x="238" y="1"/>
                    <a:pt x="32" y="221"/>
                    <a:pt x="1" y="471"/>
                  </a:cubicBezTo>
                  <a:cubicBezTo>
                    <a:pt x="1" y="738"/>
                    <a:pt x="201" y="971"/>
                    <a:pt x="468" y="1005"/>
                  </a:cubicBezTo>
                  <a:lnTo>
                    <a:pt x="2369" y="1172"/>
                  </a:lnTo>
                  <a:cubicBezTo>
                    <a:pt x="2436" y="1172"/>
                    <a:pt x="2469" y="1172"/>
                    <a:pt x="2502" y="1138"/>
                  </a:cubicBezTo>
                  <a:cubicBezTo>
                    <a:pt x="2702" y="1105"/>
                    <a:pt x="2903" y="938"/>
                    <a:pt x="2903" y="705"/>
                  </a:cubicBezTo>
                  <a:cubicBezTo>
                    <a:pt x="2936" y="438"/>
                    <a:pt x="2736" y="204"/>
                    <a:pt x="2469" y="171"/>
                  </a:cubicBezTo>
                  <a:lnTo>
                    <a:pt x="534" y="4"/>
                  </a:lnTo>
                  <a:cubicBezTo>
                    <a:pt x="517" y="2"/>
                    <a:pt x="500" y="1"/>
                    <a:pt x="48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4905350" y="4871350"/>
              <a:ext cx="73400" cy="28450"/>
            </a:xfrm>
            <a:custGeom>
              <a:avLst/>
              <a:gdLst/>
              <a:ahLst/>
              <a:cxnLst/>
              <a:rect l="l" t="t" r="r" b="b"/>
              <a:pathLst>
                <a:path w="2936" h="1138" extrusionOk="0">
                  <a:moveTo>
                    <a:pt x="502" y="0"/>
                  </a:moveTo>
                  <a:cubicBezTo>
                    <a:pt x="234" y="0"/>
                    <a:pt x="33" y="190"/>
                    <a:pt x="33" y="437"/>
                  </a:cubicBezTo>
                  <a:cubicBezTo>
                    <a:pt x="0" y="704"/>
                    <a:pt x="200" y="938"/>
                    <a:pt x="467" y="971"/>
                  </a:cubicBezTo>
                  <a:lnTo>
                    <a:pt x="2368" y="1138"/>
                  </a:lnTo>
                  <a:lnTo>
                    <a:pt x="2502" y="1138"/>
                  </a:lnTo>
                  <a:cubicBezTo>
                    <a:pt x="2735" y="1104"/>
                    <a:pt x="2902" y="938"/>
                    <a:pt x="2902" y="704"/>
                  </a:cubicBezTo>
                  <a:cubicBezTo>
                    <a:pt x="2936" y="437"/>
                    <a:pt x="2735" y="170"/>
                    <a:pt x="2469" y="170"/>
                  </a:cubicBezTo>
                  <a:lnTo>
                    <a:pt x="567" y="4"/>
                  </a:lnTo>
                  <a:cubicBezTo>
                    <a:pt x="545" y="1"/>
                    <a:pt x="524" y="0"/>
                    <a:pt x="50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4901175" y="4920625"/>
              <a:ext cx="74250" cy="29225"/>
            </a:xfrm>
            <a:custGeom>
              <a:avLst/>
              <a:gdLst/>
              <a:ahLst/>
              <a:cxnLst/>
              <a:rect l="l" t="t" r="r" b="b"/>
              <a:pathLst>
                <a:path w="2970" h="1169" extrusionOk="0">
                  <a:moveTo>
                    <a:pt x="567" y="1"/>
                  </a:moveTo>
                  <a:cubicBezTo>
                    <a:pt x="301" y="1"/>
                    <a:pt x="67" y="201"/>
                    <a:pt x="34" y="468"/>
                  </a:cubicBezTo>
                  <a:cubicBezTo>
                    <a:pt x="0" y="735"/>
                    <a:pt x="200" y="968"/>
                    <a:pt x="467" y="1001"/>
                  </a:cubicBezTo>
                  <a:lnTo>
                    <a:pt x="2402" y="1168"/>
                  </a:lnTo>
                  <a:lnTo>
                    <a:pt x="2535" y="1168"/>
                  </a:lnTo>
                  <a:cubicBezTo>
                    <a:pt x="2736" y="1135"/>
                    <a:pt x="2902" y="935"/>
                    <a:pt x="2936" y="701"/>
                  </a:cubicBezTo>
                  <a:cubicBezTo>
                    <a:pt x="2969" y="434"/>
                    <a:pt x="2769" y="201"/>
                    <a:pt x="2502" y="168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4895325" y="4973900"/>
              <a:ext cx="73425" cy="28475"/>
            </a:xfrm>
            <a:custGeom>
              <a:avLst/>
              <a:gdLst/>
              <a:ahLst/>
              <a:cxnLst/>
              <a:rect l="l" t="t" r="r" b="b"/>
              <a:pathLst>
                <a:path w="2937" h="1139" extrusionOk="0">
                  <a:moveTo>
                    <a:pt x="509" y="1"/>
                  </a:moveTo>
                  <a:cubicBezTo>
                    <a:pt x="263" y="1"/>
                    <a:pt x="34" y="191"/>
                    <a:pt x="34" y="438"/>
                  </a:cubicBezTo>
                  <a:cubicBezTo>
                    <a:pt x="1" y="705"/>
                    <a:pt x="201" y="972"/>
                    <a:pt x="468" y="972"/>
                  </a:cubicBezTo>
                  <a:lnTo>
                    <a:pt x="2403" y="1139"/>
                  </a:lnTo>
                  <a:lnTo>
                    <a:pt x="2503" y="1139"/>
                  </a:lnTo>
                  <a:cubicBezTo>
                    <a:pt x="2736" y="1105"/>
                    <a:pt x="2903" y="939"/>
                    <a:pt x="2936" y="705"/>
                  </a:cubicBezTo>
                  <a:cubicBezTo>
                    <a:pt x="2936" y="438"/>
                    <a:pt x="2736" y="205"/>
                    <a:pt x="2469" y="171"/>
                  </a:cubicBezTo>
                  <a:lnTo>
                    <a:pt x="568" y="5"/>
                  </a:lnTo>
                  <a:cubicBezTo>
                    <a:pt x="548" y="2"/>
                    <a:pt x="529" y="1"/>
                    <a:pt x="50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623350" y="2516400"/>
              <a:ext cx="519575" cy="2066525"/>
            </a:xfrm>
            <a:custGeom>
              <a:avLst/>
              <a:gdLst/>
              <a:ahLst/>
              <a:cxnLst/>
              <a:rect l="l" t="t" r="r" b="b"/>
              <a:pathLst>
                <a:path w="20783" h="82661" extrusionOk="0">
                  <a:moveTo>
                    <a:pt x="16846" y="1"/>
                  </a:moveTo>
                  <a:lnTo>
                    <a:pt x="1" y="9041"/>
                  </a:lnTo>
                  <a:cubicBezTo>
                    <a:pt x="234" y="16846"/>
                    <a:pt x="3570" y="47001"/>
                    <a:pt x="3570" y="47001"/>
                  </a:cubicBezTo>
                  <a:cubicBezTo>
                    <a:pt x="3570" y="47001"/>
                    <a:pt x="835" y="52839"/>
                    <a:pt x="3403" y="68150"/>
                  </a:cubicBezTo>
                  <a:cubicBezTo>
                    <a:pt x="4170" y="72820"/>
                    <a:pt x="4971" y="77590"/>
                    <a:pt x="5638" y="82660"/>
                  </a:cubicBezTo>
                  <a:lnTo>
                    <a:pt x="15712" y="82660"/>
                  </a:lnTo>
                  <a:lnTo>
                    <a:pt x="16546" y="48536"/>
                  </a:lnTo>
                  <a:cubicBezTo>
                    <a:pt x="16579" y="47602"/>
                    <a:pt x="16613" y="46701"/>
                    <a:pt x="16646" y="45800"/>
                  </a:cubicBezTo>
                  <a:cubicBezTo>
                    <a:pt x="16646" y="45534"/>
                    <a:pt x="16646" y="45267"/>
                    <a:pt x="16679" y="45000"/>
                  </a:cubicBezTo>
                  <a:cubicBezTo>
                    <a:pt x="20782" y="13544"/>
                    <a:pt x="16846" y="1"/>
                    <a:pt x="1684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644200" y="2764800"/>
              <a:ext cx="170150" cy="1818125"/>
            </a:xfrm>
            <a:custGeom>
              <a:avLst/>
              <a:gdLst/>
              <a:ahLst/>
              <a:cxnLst/>
              <a:rect l="l" t="t" r="r" b="b"/>
              <a:pathLst>
                <a:path w="6806" h="72725" extrusionOk="0">
                  <a:moveTo>
                    <a:pt x="428" y="0"/>
                  </a:moveTo>
                  <a:cubicBezTo>
                    <a:pt x="408" y="0"/>
                    <a:pt x="388" y="2"/>
                    <a:pt x="367" y="5"/>
                  </a:cubicBezTo>
                  <a:cubicBezTo>
                    <a:pt x="167" y="5"/>
                    <a:pt x="1" y="205"/>
                    <a:pt x="34" y="406"/>
                  </a:cubicBezTo>
                  <a:lnTo>
                    <a:pt x="4404" y="36365"/>
                  </a:lnTo>
                  <a:cubicBezTo>
                    <a:pt x="4204" y="37165"/>
                    <a:pt x="2269" y="45204"/>
                    <a:pt x="3203" y="51509"/>
                  </a:cubicBezTo>
                  <a:cubicBezTo>
                    <a:pt x="3470" y="53377"/>
                    <a:pt x="4771" y="62283"/>
                    <a:pt x="6138" y="72724"/>
                  </a:cubicBezTo>
                  <a:lnTo>
                    <a:pt x="6805" y="72724"/>
                  </a:lnTo>
                  <a:cubicBezTo>
                    <a:pt x="5471" y="62250"/>
                    <a:pt x="4204" y="53277"/>
                    <a:pt x="3903" y="51409"/>
                  </a:cubicBezTo>
                  <a:cubicBezTo>
                    <a:pt x="2936" y="44938"/>
                    <a:pt x="5104" y="36565"/>
                    <a:pt x="5104" y="36465"/>
                  </a:cubicBezTo>
                  <a:cubicBezTo>
                    <a:pt x="5138" y="36431"/>
                    <a:pt x="5138" y="36398"/>
                    <a:pt x="5104" y="36331"/>
                  </a:cubicBezTo>
                  <a:lnTo>
                    <a:pt x="768" y="306"/>
                  </a:lnTo>
                  <a:cubicBezTo>
                    <a:pt x="738" y="126"/>
                    <a:pt x="601" y="0"/>
                    <a:pt x="42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792650" y="4846400"/>
              <a:ext cx="214325" cy="15875"/>
            </a:xfrm>
            <a:custGeom>
              <a:avLst/>
              <a:gdLst/>
              <a:ahLst/>
              <a:cxnLst/>
              <a:rect l="l" t="t" r="r" b="b"/>
              <a:pathLst>
                <a:path w="8573" h="635" extrusionOk="0">
                  <a:moveTo>
                    <a:pt x="267" y="1"/>
                  </a:moveTo>
                  <a:cubicBezTo>
                    <a:pt x="134" y="1"/>
                    <a:pt x="0" y="168"/>
                    <a:pt x="0" y="335"/>
                  </a:cubicBezTo>
                  <a:cubicBezTo>
                    <a:pt x="0" y="501"/>
                    <a:pt x="134" y="635"/>
                    <a:pt x="267" y="635"/>
                  </a:cubicBezTo>
                  <a:lnTo>
                    <a:pt x="8306" y="635"/>
                  </a:lnTo>
                  <a:cubicBezTo>
                    <a:pt x="8473" y="635"/>
                    <a:pt x="8573" y="501"/>
                    <a:pt x="8573" y="335"/>
                  </a:cubicBezTo>
                  <a:cubicBezTo>
                    <a:pt x="8573" y="168"/>
                    <a:pt x="8473" y="1"/>
                    <a:pt x="830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889375" y="3641375"/>
              <a:ext cx="150975" cy="33400"/>
            </a:xfrm>
            <a:custGeom>
              <a:avLst/>
              <a:gdLst/>
              <a:ahLst/>
              <a:cxnLst/>
              <a:rect l="l" t="t" r="r" b="b"/>
              <a:pathLst>
                <a:path w="6039" h="1336" extrusionOk="0">
                  <a:moveTo>
                    <a:pt x="6038" y="1"/>
                  </a:moveTo>
                  <a:lnTo>
                    <a:pt x="6038" y="1"/>
                  </a:lnTo>
                  <a:cubicBezTo>
                    <a:pt x="5066" y="303"/>
                    <a:pt x="3869" y="550"/>
                    <a:pt x="2602" y="550"/>
                  </a:cubicBezTo>
                  <a:cubicBezTo>
                    <a:pt x="1914" y="550"/>
                    <a:pt x="1206" y="477"/>
                    <a:pt x="501" y="301"/>
                  </a:cubicBezTo>
                  <a:cubicBezTo>
                    <a:pt x="476" y="297"/>
                    <a:pt x="451" y="295"/>
                    <a:pt x="426" y="295"/>
                  </a:cubicBezTo>
                  <a:cubicBezTo>
                    <a:pt x="253" y="295"/>
                    <a:pt x="92" y="397"/>
                    <a:pt x="34" y="601"/>
                  </a:cubicBezTo>
                  <a:cubicBezTo>
                    <a:pt x="1" y="801"/>
                    <a:pt x="101" y="1002"/>
                    <a:pt x="334" y="1035"/>
                  </a:cubicBezTo>
                  <a:cubicBezTo>
                    <a:pt x="1101" y="1235"/>
                    <a:pt x="1869" y="1335"/>
                    <a:pt x="2602" y="1335"/>
                  </a:cubicBezTo>
                  <a:cubicBezTo>
                    <a:pt x="3837" y="1335"/>
                    <a:pt x="5004" y="1102"/>
                    <a:pt x="6005" y="801"/>
                  </a:cubicBezTo>
                  <a:cubicBezTo>
                    <a:pt x="6005" y="535"/>
                    <a:pt x="6005" y="268"/>
                    <a:pt x="603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794300" y="4985675"/>
              <a:ext cx="366950" cy="319425"/>
            </a:xfrm>
            <a:custGeom>
              <a:avLst/>
              <a:gdLst/>
              <a:ahLst/>
              <a:cxnLst/>
              <a:rect l="l" t="t" r="r" b="b"/>
              <a:pathLst>
                <a:path w="14678" h="12777" extrusionOk="0">
                  <a:moveTo>
                    <a:pt x="5672" y="1"/>
                  </a:moveTo>
                  <a:cubicBezTo>
                    <a:pt x="2202" y="1"/>
                    <a:pt x="1902" y="1668"/>
                    <a:pt x="1535" y="2569"/>
                  </a:cubicBezTo>
                  <a:cubicBezTo>
                    <a:pt x="1402" y="2936"/>
                    <a:pt x="1202" y="3703"/>
                    <a:pt x="968" y="4604"/>
                  </a:cubicBezTo>
                  <a:cubicBezTo>
                    <a:pt x="901" y="4971"/>
                    <a:pt x="801" y="5371"/>
                    <a:pt x="701" y="5771"/>
                  </a:cubicBezTo>
                  <a:cubicBezTo>
                    <a:pt x="501" y="6772"/>
                    <a:pt x="301" y="7806"/>
                    <a:pt x="168" y="8640"/>
                  </a:cubicBezTo>
                  <a:cubicBezTo>
                    <a:pt x="34" y="9541"/>
                    <a:pt x="1" y="10475"/>
                    <a:pt x="1" y="11209"/>
                  </a:cubicBezTo>
                  <a:cubicBezTo>
                    <a:pt x="1" y="11242"/>
                    <a:pt x="1" y="11309"/>
                    <a:pt x="1" y="11375"/>
                  </a:cubicBezTo>
                  <a:cubicBezTo>
                    <a:pt x="1" y="11642"/>
                    <a:pt x="34" y="11876"/>
                    <a:pt x="34" y="12043"/>
                  </a:cubicBezTo>
                  <a:cubicBezTo>
                    <a:pt x="68" y="12510"/>
                    <a:pt x="101" y="12776"/>
                    <a:pt x="101" y="12776"/>
                  </a:cubicBezTo>
                  <a:lnTo>
                    <a:pt x="14611" y="12776"/>
                  </a:lnTo>
                  <a:cubicBezTo>
                    <a:pt x="14611" y="12776"/>
                    <a:pt x="14678" y="12209"/>
                    <a:pt x="14611" y="11375"/>
                  </a:cubicBezTo>
                  <a:cubicBezTo>
                    <a:pt x="14511" y="9874"/>
                    <a:pt x="14044" y="7539"/>
                    <a:pt x="12043" y="6005"/>
                  </a:cubicBezTo>
                  <a:cubicBezTo>
                    <a:pt x="9274" y="3870"/>
                    <a:pt x="10342" y="4304"/>
                    <a:pt x="9775" y="3336"/>
                  </a:cubicBezTo>
                  <a:cubicBezTo>
                    <a:pt x="9708" y="3236"/>
                    <a:pt x="9241" y="1602"/>
                    <a:pt x="9174" y="1502"/>
                  </a:cubicBezTo>
                  <a:cubicBezTo>
                    <a:pt x="8707" y="468"/>
                    <a:pt x="8273" y="1"/>
                    <a:pt x="5672" y="1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874375" y="5158300"/>
              <a:ext cx="283550" cy="132625"/>
            </a:xfrm>
            <a:custGeom>
              <a:avLst/>
              <a:gdLst/>
              <a:ahLst/>
              <a:cxnLst/>
              <a:rect l="l" t="t" r="r" b="b"/>
              <a:pathLst>
                <a:path w="11342" h="5305" extrusionOk="0">
                  <a:moveTo>
                    <a:pt x="5704" y="1"/>
                  </a:moveTo>
                  <a:cubicBezTo>
                    <a:pt x="1101" y="1"/>
                    <a:pt x="34" y="4937"/>
                    <a:pt x="34" y="4971"/>
                  </a:cubicBezTo>
                  <a:cubicBezTo>
                    <a:pt x="0" y="5138"/>
                    <a:pt x="67" y="5271"/>
                    <a:pt x="234" y="5304"/>
                  </a:cubicBezTo>
                  <a:lnTo>
                    <a:pt x="267" y="5304"/>
                  </a:lnTo>
                  <a:cubicBezTo>
                    <a:pt x="400" y="5304"/>
                    <a:pt x="501" y="5204"/>
                    <a:pt x="534" y="5104"/>
                  </a:cubicBezTo>
                  <a:cubicBezTo>
                    <a:pt x="567" y="4904"/>
                    <a:pt x="1501" y="534"/>
                    <a:pt x="5704" y="534"/>
                  </a:cubicBezTo>
                  <a:cubicBezTo>
                    <a:pt x="9874" y="534"/>
                    <a:pt x="10775" y="4704"/>
                    <a:pt x="10808" y="4871"/>
                  </a:cubicBezTo>
                  <a:cubicBezTo>
                    <a:pt x="10837" y="4987"/>
                    <a:pt x="10941" y="5077"/>
                    <a:pt x="11056" y="5077"/>
                  </a:cubicBezTo>
                  <a:cubicBezTo>
                    <a:pt x="11073" y="5077"/>
                    <a:pt x="11091" y="5075"/>
                    <a:pt x="11108" y="5071"/>
                  </a:cubicBezTo>
                  <a:cubicBezTo>
                    <a:pt x="11275" y="5037"/>
                    <a:pt x="11342" y="4904"/>
                    <a:pt x="11308" y="4771"/>
                  </a:cubicBezTo>
                  <a:cubicBezTo>
                    <a:pt x="11308" y="4704"/>
                    <a:pt x="10308" y="1"/>
                    <a:pt x="57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717575" y="4464475"/>
              <a:ext cx="326925" cy="621300"/>
            </a:xfrm>
            <a:custGeom>
              <a:avLst/>
              <a:gdLst/>
              <a:ahLst/>
              <a:cxnLst/>
              <a:rect l="l" t="t" r="r" b="b"/>
              <a:pathLst>
                <a:path w="13077" h="24852" extrusionOk="0">
                  <a:moveTo>
                    <a:pt x="12810" y="0"/>
                  </a:moveTo>
                  <a:lnTo>
                    <a:pt x="1" y="334"/>
                  </a:lnTo>
                  <a:lnTo>
                    <a:pt x="568" y="3236"/>
                  </a:lnTo>
                  <a:lnTo>
                    <a:pt x="4437" y="23917"/>
                  </a:lnTo>
                  <a:lnTo>
                    <a:pt x="13077" y="24851"/>
                  </a:lnTo>
                  <a:lnTo>
                    <a:pt x="12844" y="286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735925" y="4491150"/>
              <a:ext cx="120950" cy="572950"/>
            </a:xfrm>
            <a:custGeom>
              <a:avLst/>
              <a:gdLst/>
              <a:ahLst/>
              <a:cxnLst/>
              <a:rect l="l" t="t" r="r" b="b"/>
              <a:pathLst>
                <a:path w="4838" h="22918" extrusionOk="0">
                  <a:moveTo>
                    <a:pt x="234" y="1"/>
                  </a:moveTo>
                  <a:cubicBezTo>
                    <a:pt x="101" y="34"/>
                    <a:pt x="1" y="168"/>
                    <a:pt x="34" y="301"/>
                  </a:cubicBezTo>
                  <a:lnTo>
                    <a:pt x="4304" y="22684"/>
                  </a:lnTo>
                  <a:cubicBezTo>
                    <a:pt x="4337" y="22817"/>
                    <a:pt x="4437" y="22917"/>
                    <a:pt x="4537" y="22917"/>
                  </a:cubicBezTo>
                  <a:lnTo>
                    <a:pt x="4604" y="22917"/>
                  </a:lnTo>
                  <a:cubicBezTo>
                    <a:pt x="4738" y="22884"/>
                    <a:pt x="4838" y="22750"/>
                    <a:pt x="4804" y="22584"/>
                  </a:cubicBezTo>
                  <a:lnTo>
                    <a:pt x="535" y="201"/>
                  </a:lnTo>
                  <a:cubicBezTo>
                    <a:pt x="535" y="67"/>
                    <a:pt x="401" y="1"/>
                    <a:pt x="2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696750" y="4463625"/>
              <a:ext cx="358600" cy="82600"/>
            </a:xfrm>
            <a:custGeom>
              <a:avLst/>
              <a:gdLst/>
              <a:ahLst/>
              <a:cxnLst/>
              <a:rect l="l" t="t" r="r" b="b"/>
              <a:pathLst>
                <a:path w="14344" h="3304" extrusionOk="0">
                  <a:moveTo>
                    <a:pt x="14344" y="1"/>
                  </a:moveTo>
                  <a:lnTo>
                    <a:pt x="13643" y="34"/>
                  </a:lnTo>
                  <a:lnTo>
                    <a:pt x="834" y="368"/>
                  </a:lnTo>
                  <a:lnTo>
                    <a:pt x="0" y="401"/>
                  </a:lnTo>
                  <a:lnTo>
                    <a:pt x="200" y="3303"/>
                  </a:lnTo>
                  <a:lnTo>
                    <a:pt x="1401" y="3270"/>
                  </a:lnTo>
                  <a:lnTo>
                    <a:pt x="13677" y="2903"/>
                  </a:lnTo>
                  <a:lnTo>
                    <a:pt x="14344" y="2903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5853525" y="459125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81" y="1"/>
                  </a:moveTo>
                  <a:cubicBezTo>
                    <a:pt x="1643" y="1"/>
                    <a:pt x="1025" y="51"/>
                    <a:pt x="367" y="200"/>
                  </a:cubicBezTo>
                  <a:cubicBezTo>
                    <a:pt x="134" y="267"/>
                    <a:pt x="0" y="467"/>
                    <a:pt x="67" y="700"/>
                  </a:cubicBezTo>
                  <a:cubicBezTo>
                    <a:pt x="100" y="867"/>
                    <a:pt x="267" y="1000"/>
                    <a:pt x="434" y="1034"/>
                  </a:cubicBezTo>
                  <a:cubicBezTo>
                    <a:pt x="467" y="1034"/>
                    <a:pt x="501" y="1000"/>
                    <a:pt x="567" y="1000"/>
                  </a:cubicBezTo>
                  <a:cubicBezTo>
                    <a:pt x="1149" y="863"/>
                    <a:pt x="1697" y="816"/>
                    <a:pt x="2175" y="816"/>
                  </a:cubicBezTo>
                  <a:cubicBezTo>
                    <a:pt x="3203" y="816"/>
                    <a:pt x="3903" y="1034"/>
                    <a:pt x="3903" y="1034"/>
                  </a:cubicBezTo>
                  <a:cubicBezTo>
                    <a:pt x="3944" y="1046"/>
                    <a:pt x="3986" y="1051"/>
                    <a:pt x="4026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3" y="533"/>
                    <a:pt x="4370" y="300"/>
                    <a:pt x="4170" y="233"/>
                  </a:cubicBezTo>
                  <a:cubicBezTo>
                    <a:pt x="4124" y="233"/>
                    <a:pt x="3335" y="1"/>
                    <a:pt x="218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5861850" y="4639625"/>
              <a:ext cx="112600" cy="26275"/>
            </a:xfrm>
            <a:custGeom>
              <a:avLst/>
              <a:gdLst/>
              <a:ahLst/>
              <a:cxnLst/>
              <a:rect l="l" t="t" r="r" b="b"/>
              <a:pathLst>
                <a:path w="4504" h="1051" extrusionOk="0">
                  <a:moveTo>
                    <a:pt x="2174" y="0"/>
                  </a:moveTo>
                  <a:cubicBezTo>
                    <a:pt x="1640" y="0"/>
                    <a:pt x="1026" y="51"/>
                    <a:pt x="368" y="200"/>
                  </a:cubicBezTo>
                  <a:cubicBezTo>
                    <a:pt x="134" y="266"/>
                    <a:pt x="1" y="466"/>
                    <a:pt x="34" y="700"/>
                  </a:cubicBezTo>
                  <a:cubicBezTo>
                    <a:pt x="101" y="867"/>
                    <a:pt x="268" y="1000"/>
                    <a:pt x="434" y="1000"/>
                  </a:cubicBezTo>
                  <a:cubicBezTo>
                    <a:pt x="446" y="1011"/>
                    <a:pt x="457" y="1015"/>
                    <a:pt x="468" y="1015"/>
                  </a:cubicBezTo>
                  <a:cubicBezTo>
                    <a:pt x="490" y="1015"/>
                    <a:pt x="512" y="1000"/>
                    <a:pt x="535" y="1000"/>
                  </a:cubicBezTo>
                  <a:cubicBezTo>
                    <a:pt x="1127" y="863"/>
                    <a:pt x="1682" y="816"/>
                    <a:pt x="2165" y="816"/>
                  </a:cubicBezTo>
                  <a:cubicBezTo>
                    <a:pt x="3203" y="816"/>
                    <a:pt x="3904" y="1033"/>
                    <a:pt x="3904" y="1033"/>
                  </a:cubicBezTo>
                  <a:cubicBezTo>
                    <a:pt x="3945" y="1045"/>
                    <a:pt x="3986" y="1051"/>
                    <a:pt x="4027" y="1051"/>
                  </a:cubicBezTo>
                  <a:cubicBezTo>
                    <a:pt x="4215" y="1051"/>
                    <a:pt x="4382" y="931"/>
                    <a:pt x="4437" y="767"/>
                  </a:cubicBezTo>
                  <a:cubicBezTo>
                    <a:pt x="4504" y="533"/>
                    <a:pt x="4371" y="300"/>
                    <a:pt x="4137" y="233"/>
                  </a:cubicBezTo>
                  <a:cubicBezTo>
                    <a:pt x="4092" y="233"/>
                    <a:pt x="3317" y="0"/>
                    <a:pt x="217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5865200" y="469215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81" y="1"/>
                  </a:moveTo>
                  <a:cubicBezTo>
                    <a:pt x="1643" y="1"/>
                    <a:pt x="1025" y="51"/>
                    <a:pt x="367" y="200"/>
                  </a:cubicBezTo>
                  <a:cubicBezTo>
                    <a:pt x="167" y="233"/>
                    <a:pt x="0" y="467"/>
                    <a:pt x="67" y="700"/>
                  </a:cubicBezTo>
                  <a:cubicBezTo>
                    <a:pt x="100" y="867"/>
                    <a:pt x="267" y="1001"/>
                    <a:pt x="467" y="1001"/>
                  </a:cubicBezTo>
                  <a:lnTo>
                    <a:pt x="567" y="1001"/>
                  </a:lnTo>
                  <a:cubicBezTo>
                    <a:pt x="1149" y="863"/>
                    <a:pt x="1697" y="816"/>
                    <a:pt x="2176" y="816"/>
                  </a:cubicBezTo>
                  <a:cubicBezTo>
                    <a:pt x="3206" y="816"/>
                    <a:pt x="3914" y="1034"/>
                    <a:pt x="3936" y="1034"/>
                  </a:cubicBezTo>
                  <a:cubicBezTo>
                    <a:pt x="3972" y="1046"/>
                    <a:pt x="4008" y="1051"/>
                    <a:pt x="4045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3" y="534"/>
                    <a:pt x="4370" y="300"/>
                    <a:pt x="4170" y="233"/>
                  </a:cubicBezTo>
                  <a:cubicBezTo>
                    <a:pt x="4124" y="233"/>
                    <a:pt x="3335" y="1"/>
                    <a:pt x="218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5872700" y="4744975"/>
              <a:ext cx="111775" cy="26825"/>
            </a:xfrm>
            <a:custGeom>
              <a:avLst/>
              <a:gdLst/>
              <a:ahLst/>
              <a:cxnLst/>
              <a:rect l="l" t="t" r="r" b="b"/>
              <a:pathLst>
                <a:path w="4471" h="1073" extrusionOk="0">
                  <a:moveTo>
                    <a:pt x="2221" y="1"/>
                  </a:moveTo>
                  <a:cubicBezTo>
                    <a:pt x="1669" y="1"/>
                    <a:pt x="1027" y="57"/>
                    <a:pt x="334" y="222"/>
                  </a:cubicBezTo>
                  <a:cubicBezTo>
                    <a:pt x="134" y="255"/>
                    <a:pt x="0" y="489"/>
                    <a:pt x="34" y="689"/>
                  </a:cubicBezTo>
                  <a:cubicBezTo>
                    <a:pt x="67" y="889"/>
                    <a:pt x="234" y="1022"/>
                    <a:pt x="434" y="1022"/>
                  </a:cubicBezTo>
                  <a:lnTo>
                    <a:pt x="534" y="1022"/>
                  </a:lnTo>
                  <a:cubicBezTo>
                    <a:pt x="1149" y="880"/>
                    <a:pt x="1721" y="831"/>
                    <a:pt x="2212" y="831"/>
                  </a:cubicBezTo>
                  <a:cubicBezTo>
                    <a:pt x="3213" y="831"/>
                    <a:pt x="3881" y="1033"/>
                    <a:pt x="3903" y="1056"/>
                  </a:cubicBezTo>
                  <a:cubicBezTo>
                    <a:pt x="3938" y="1067"/>
                    <a:pt x="3974" y="1073"/>
                    <a:pt x="4010" y="1073"/>
                  </a:cubicBezTo>
                  <a:cubicBezTo>
                    <a:pt x="4180" y="1073"/>
                    <a:pt x="4348" y="948"/>
                    <a:pt x="4404" y="756"/>
                  </a:cubicBezTo>
                  <a:cubicBezTo>
                    <a:pt x="4470" y="555"/>
                    <a:pt x="4370" y="322"/>
                    <a:pt x="4137" y="255"/>
                  </a:cubicBezTo>
                  <a:cubicBezTo>
                    <a:pt x="4092" y="233"/>
                    <a:pt x="3343" y="1"/>
                    <a:pt x="222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5880200" y="4793350"/>
              <a:ext cx="112600" cy="26825"/>
            </a:xfrm>
            <a:custGeom>
              <a:avLst/>
              <a:gdLst/>
              <a:ahLst/>
              <a:cxnLst/>
              <a:rect l="l" t="t" r="r" b="b"/>
              <a:pathLst>
                <a:path w="4504" h="1073" extrusionOk="0">
                  <a:moveTo>
                    <a:pt x="2240" y="0"/>
                  </a:moveTo>
                  <a:cubicBezTo>
                    <a:pt x="1688" y="0"/>
                    <a:pt x="1049" y="57"/>
                    <a:pt x="368" y="222"/>
                  </a:cubicBezTo>
                  <a:cubicBezTo>
                    <a:pt x="134" y="255"/>
                    <a:pt x="1" y="488"/>
                    <a:pt x="67" y="689"/>
                  </a:cubicBezTo>
                  <a:cubicBezTo>
                    <a:pt x="101" y="889"/>
                    <a:pt x="268" y="1022"/>
                    <a:pt x="468" y="1022"/>
                  </a:cubicBezTo>
                  <a:lnTo>
                    <a:pt x="568" y="1022"/>
                  </a:lnTo>
                  <a:cubicBezTo>
                    <a:pt x="1172" y="879"/>
                    <a:pt x="1739" y="831"/>
                    <a:pt x="2231" y="831"/>
                  </a:cubicBezTo>
                  <a:cubicBezTo>
                    <a:pt x="3232" y="831"/>
                    <a:pt x="3914" y="1033"/>
                    <a:pt x="3937" y="1056"/>
                  </a:cubicBezTo>
                  <a:cubicBezTo>
                    <a:pt x="3972" y="1067"/>
                    <a:pt x="4008" y="1073"/>
                    <a:pt x="4043" y="1073"/>
                  </a:cubicBezTo>
                  <a:cubicBezTo>
                    <a:pt x="4213" y="1073"/>
                    <a:pt x="4382" y="948"/>
                    <a:pt x="4437" y="755"/>
                  </a:cubicBezTo>
                  <a:cubicBezTo>
                    <a:pt x="4504" y="555"/>
                    <a:pt x="4370" y="322"/>
                    <a:pt x="4170" y="255"/>
                  </a:cubicBezTo>
                  <a:cubicBezTo>
                    <a:pt x="4126" y="233"/>
                    <a:pt x="3362" y="0"/>
                    <a:pt x="224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5884375" y="4845875"/>
              <a:ext cx="112600" cy="26850"/>
            </a:xfrm>
            <a:custGeom>
              <a:avLst/>
              <a:gdLst/>
              <a:ahLst/>
              <a:cxnLst/>
              <a:rect l="l" t="t" r="r" b="b"/>
              <a:pathLst>
                <a:path w="4504" h="1074" extrusionOk="0">
                  <a:moveTo>
                    <a:pt x="2231" y="1"/>
                  </a:moveTo>
                  <a:cubicBezTo>
                    <a:pt x="1684" y="1"/>
                    <a:pt x="1049" y="57"/>
                    <a:pt x="367" y="222"/>
                  </a:cubicBezTo>
                  <a:cubicBezTo>
                    <a:pt x="134" y="255"/>
                    <a:pt x="0" y="489"/>
                    <a:pt x="34" y="689"/>
                  </a:cubicBezTo>
                  <a:cubicBezTo>
                    <a:pt x="101" y="889"/>
                    <a:pt x="234" y="1023"/>
                    <a:pt x="434" y="1023"/>
                  </a:cubicBezTo>
                  <a:lnTo>
                    <a:pt x="534" y="1023"/>
                  </a:lnTo>
                  <a:cubicBezTo>
                    <a:pt x="1149" y="880"/>
                    <a:pt x="1724" y="831"/>
                    <a:pt x="2219" y="831"/>
                  </a:cubicBezTo>
                  <a:cubicBezTo>
                    <a:pt x="3228" y="831"/>
                    <a:pt x="3903" y="1034"/>
                    <a:pt x="3903" y="1056"/>
                  </a:cubicBezTo>
                  <a:cubicBezTo>
                    <a:pt x="3944" y="1068"/>
                    <a:pt x="3985" y="1073"/>
                    <a:pt x="4024" y="1073"/>
                  </a:cubicBezTo>
                  <a:cubicBezTo>
                    <a:pt x="4213" y="1073"/>
                    <a:pt x="4382" y="949"/>
                    <a:pt x="4437" y="756"/>
                  </a:cubicBezTo>
                  <a:cubicBezTo>
                    <a:pt x="4504" y="556"/>
                    <a:pt x="4370" y="322"/>
                    <a:pt x="4137" y="255"/>
                  </a:cubicBezTo>
                  <a:cubicBezTo>
                    <a:pt x="4092" y="233"/>
                    <a:pt x="3343" y="1"/>
                    <a:pt x="223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5886875" y="490230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73" y="1"/>
                  </a:moveTo>
                  <a:cubicBezTo>
                    <a:pt x="1640" y="1"/>
                    <a:pt x="1025" y="51"/>
                    <a:pt x="367" y="200"/>
                  </a:cubicBezTo>
                  <a:cubicBezTo>
                    <a:pt x="134" y="233"/>
                    <a:pt x="1" y="467"/>
                    <a:pt x="34" y="700"/>
                  </a:cubicBezTo>
                  <a:cubicBezTo>
                    <a:pt x="101" y="867"/>
                    <a:pt x="267" y="1001"/>
                    <a:pt x="434" y="1001"/>
                  </a:cubicBezTo>
                  <a:lnTo>
                    <a:pt x="534" y="1001"/>
                  </a:lnTo>
                  <a:cubicBezTo>
                    <a:pt x="1127" y="863"/>
                    <a:pt x="1682" y="816"/>
                    <a:pt x="2164" y="816"/>
                  </a:cubicBezTo>
                  <a:cubicBezTo>
                    <a:pt x="3203" y="816"/>
                    <a:pt x="3903" y="1034"/>
                    <a:pt x="3903" y="1034"/>
                  </a:cubicBezTo>
                  <a:cubicBezTo>
                    <a:pt x="3945" y="1046"/>
                    <a:pt x="3986" y="1051"/>
                    <a:pt x="4026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4" y="534"/>
                    <a:pt x="4370" y="300"/>
                    <a:pt x="4137" y="233"/>
                  </a:cubicBezTo>
                  <a:cubicBezTo>
                    <a:pt x="4091" y="233"/>
                    <a:pt x="3317" y="1"/>
                    <a:pt x="217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5794300" y="5100750"/>
              <a:ext cx="60900" cy="186000"/>
            </a:xfrm>
            <a:custGeom>
              <a:avLst/>
              <a:gdLst/>
              <a:ahLst/>
              <a:cxnLst/>
              <a:rect l="l" t="t" r="r" b="b"/>
              <a:pathLst>
                <a:path w="2436" h="7440" extrusionOk="0">
                  <a:moveTo>
                    <a:pt x="968" y="1"/>
                  </a:moveTo>
                  <a:cubicBezTo>
                    <a:pt x="901" y="368"/>
                    <a:pt x="801" y="768"/>
                    <a:pt x="701" y="1168"/>
                  </a:cubicBezTo>
                  <a:cubicBezTo>
                    <a:pt x="1035" y="2169"/>
                    <a:pt x="1402" y="3837"/>
                    <a:pt x="901" y="5271"/>
                  </a:cubicBezTo>
                  <a:cubicBezTo>
                    <a:pt x="701" y="5772"/>
                    <a:pt x="401" y="6239"/>
                    <a:pt x="1" y="6606"/>
                  </a:cubicBezTo>
                  <a:cubicBezTo>
                    <a:pt x="1" y="6639"/>
                    <a:pt x="1" y="6706"/>
                    <a:pt x="1" y="6772"/>
                  </a:cubicBezTo>
                  <a:cubicBezTo>
                    <a:pt x="1" y="7039"/>
                    <a:pt x="34" y="7273"/>
                    <a:pt x="34" y="7440"/>
                  </a:cubicBezTo>
                  <a:cubicBezTo>
                    <a:pt x="735" y="6973"/>
                    <a:pt x="1235" y="6305"/>
                    <a:pt x="1535" y="5505"/>
                  </a:cubicBezTo>
                  <a:cubicBezTo>
                    <a:pt x="2436" y="3070"/>
                    <a:pt x="1068" y="134"/>
                    <a:pt x="100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5794300" y="5270050"/>
              <a:ext cx="366950" cy="35050"/>
            </a:xfrm>
            <a:custGeom>
              <a:avLst/>
              <a:gdLst/>
              <a:ahLst/>
              <a:cxnLst/>
              <a:rect l="l" t="t" r="r" b="b"/>
              <a:pathLst>
                <a:path w="14678" h="1402" extrusionOk="0">
                  <a:moveTo>
                    <a:pt x="1" y="0"/>
                  </a:moveTo>
                  <a:cubicBezTo>
                    <a:pt x="34" y="834"/>
                    <a:pt x="101" y="1401"/>
                    <a:pt x="101" y="1401"/>
                  </a:cubicBezTo>
                  <a:lnTo>
                    <a:pt x="14611" y="1401"/>
                  </a:lnTo>
                  <a:cubicBezTo>
                    <a:pt x="14611" y="1401"/>
                    <a:pt x="14678" y="834"/>
                    <a:pt x="1461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5260600" y="1078725"/>
              <a:ext cx="1001575" cy="1250825"/>
            </a:xfrm>
            <a:custGeom>
              <a:avLst/>
              <a:gdLst/>
              <a:ahLst/>
              <a:cxnLst/>
              <a:rect l="l" t="t" r="r" b="b"/>
              <a:pathLst>
                <a:path w="40063" h="50033" extrusionOk="0">
                  <a:moveTo>
                    <a:pt x="24251" y="0"/>
                  </a:moveTo>
                  <a:lnTo>
                    <a:pt x="15478" y="2002"/>
                  </a:lnTo>
                  <a:lnTo>
                    <a:pt x="14344" y="2102"/>
                  </a:lnTo>
                  <a:cubicBezTo>
                    <a:pt x="12676" y="2302"/>
                    <a:pt x="10908" y="2235"/>
                    <a:pt x="9774" y="2502"/>
                  </a:cubicBezTo>
                  <a:cubicBezTo>
                    <a:pt x="8807" y="2702"/>
                    <a:pt x="8206" y="2635"/>
                    <a:pt x="7205" y="2936"/>
                  </a:cubicBezTo>
                  <a:cubicBezTo>
                    <a:pt x="4837" y="3636"/>
                    <a:pt x="4904" y="6805"/>
                    <a:pt x="4170" y="10741"/>
                  </a:cubicBezTo>
                  <a:cubicBezTo>
                    <a:pt x="4170" y="10808"/>
                    <a:pt x="4170" y="10875"/>
                    <a:pt x="4137" y="10941"/>
                  </a:cubicBezTo>
                  <a:cubicBezTo>
                    <a:pt x="4137" y="10975"/>
                    <a:pt x="4137" y="10975"/>
                    <a:pt x="4137" y="11008"/>
                  </a:cubicBezTo>
                  <a:cubicBezTo>
                    <a:pt x="4003" y="11675"/>
                    <a:pt x="3836" y="12342"/>
                    <a:pt x="3670" y="13009"/>
                  </a:cubicBezTo>
                  <a:cubicBezTo>
                    <a:pt x="3503" y="13743"/>
                    <a:pt x="3269" y="14444"/>
                    <a:pt x="3036" y="15144"/>
                  </a:cubicBezTo>
                  <a:cubicBezTo>
                    <a:pt x="1668" y="19481"/>
                    <a:pt x="0" y="21449"/>
                    <a:pt x="300" y="24184"/>
                  </a:cubicBezTo>
                  <a:cubicBezTo>
                    <a:pt x="534" y="26652"/>
                    <a:pt x="3069" y="29988"/>
                    <a:pt x="3736" y="30722"/>
                  </a:cubicBezTo>
                  <a:cubicBezTo>
                    <a:pt x="3870" y="30889"/>
                    <a:pt x="3970" y="30956"/>
                    <a:pt x="3970" y="30956"/>
                  </a:cubicBezTo>
                  <a:cubicBezTo>
                    <a:pt x="3970" y="30989"/>
                    <a:pt x="3970" y="30989"/>
                    <a:pt x="3970" y="30989"/>
                  </a:cubicBezTo>
                  <a:cubicBezTo>
                    <a:pt x="3970" y="31089"/>
                    <a:pt x="3936" y="31189"/>
                    <a:pt x="3936" y="31322"/>
                  </a:cubicBezTo>
                  <a:cubicBezTo>
                    <a:pt x="3870" y="31723"/>
                    <a:pt x="3803" y="32223"/>
                    <a:pt x="3703" y="32790"/>
                  </a:cubicBezTo>
                  <a:cubicBezTo>
                    <a:pt x="2102" y="41196"/>
                    <a:pt x="134" y="48268"/>
                    <a:pt x="134" y="48268"/>
                  </a:cubicBezTo>
                  <a:cubicBezTo>
                    <a:pt x="134" y="48268"/>
                    <a:pt x="12632" y="50032"/>
                    <a:pt x="24690" y="50032"/>
                  </a:cubicBezTo>
                  <a:cubicBezTo>
                    <a:pt x="26700" y="50032"/>
                    <a:pt x="28697" y="49983"/>
                    <a:pt x="30622" y="49869"/>
                  </a:cubicBezTo>
                  <a:cubicBezTo>
                    <a:pt x="30055" y="43965"/>
                    <a:pt x="30055" y="38394"/>
                    <a:pt x="30055" y="38394"/>
                  </a:cubicBezTo>
                  <a:cubicBezTo>
                    <a:pt x="30289" y="36693"/>
                    <a:pt x="30289" y="34858"/>
                    <a:pt x="30756" y="33057"/>
                  </a:cubicBezTo>
                  <a:cubicBezTo>
                    <a:pt x="32157" y="28987"/>
                    <a:pt x="33824" y="26085"/>
                    <a:pt x="35292" y="21882"/>
                  </a:cubicBezTo>
                  <a:cubicBezTo>
                    <a:pt x="35392" y="21616"/>
                    <a:pt x="35492" y="21315"/>
                    <a:pt x="35559" y="21048"/>
                  </a:cubicBezTo>
                  <a:cubicBezTo>
                    <a:pt x="35626" y="20882"/>
                    <a:pt x="35692" y="20715"/>
                    <a:pt x="35759" y="20515"/>
                  </a:cubicBezTo>
                  <a:cubicBezTo>
                    <a:pt x="36260" y="19214"/>
                    <a:pt x="36760" y="17913"/>
                    <a:pt x="37327" y="16645"/>
                  </a:cubicBezTo>
                  <a:cubicBezTo>
                    <a:pt x="39695" y="11108"/>
                    <a:pt x="40062" y="4904"/>
                    <a:pt x="34358" y="3002"/>
                  </a:cubicBezTo>
                  <a:cubicBezTo>
                    <a:pt x="33958" y="2869"/>
                    <a:pt x="33558" y="2735"/>
                    <a:pt x="33157" y="2635"/>
                  </a:cubicBezTo>
                  <a:cubicBezTo>
                    <a:pt x="30455" y="1768"/>
                    <a:pt x="28220" y="1201"/>
                    <a:pt x="27587" y="1068"/>
                  </a:cubicBezTo>
                  <a:cubicBezTo>
                    <a:pt x="27487" y="1034"/>
                    <a:pt x="24251" y="0"/>
                    <a:pt x="24251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5320625" y="1222150"/>
              <a:ext cx="77600" cy="256875"/>
            </a:xfrm>
            <a:custGeom>
              <a:avLst/>
              <a:gdLst/>
              <a:ahLst/>
              <a:cxnLst/>
              <a:rect l="l" t="t" r="r" b="b"/>
              <a:pathLst>
                <a:path w="3104" h="10275" extrusionOk="0">
                  <a:moveTo>
                    <a:pt x="2870" y="1"/>
                  </a:moveTo>
                  <a:cubicBezTo>
                    <a:pt x="2736" y="1"/>
                    <a:pt x="2603" y="101"/>
                    <a:pt x="2569" y="234"/>
                  </a:cubicBezTo>
                  <a:cubicBezTo>
                    <a:pt x="2569" y="301"/>
                    <a:pt x="1736" y="5838"/>
                    <a:pt x="68" y="9908"/>
                  </a:cubicBezTo>
                  <a:cubicBezTo>
                    <a:pt x="1" y="10041"/>
                    <a:pt x="68" y="10174"/>
                    <a:pt x="201" y="10241"/>
                  </a:cubicBezTo>
                  <a:cubicBezTo>
                    <a:pt x="234" y="10241"/>
                    <a:pt x="268" y="10275"/>
                    <a:pt x="301" y="10275"/>
                  </a:cubicBezTo>
                  <a:cubicBezTo>
                    <a:pt x="401" y="10275"/>
                    <a:pt x="501" y="10208"/>
                    <a:pt x="535" y="10108"/>
                  </a:cubicBezTo>
                  <a:cubicBezTo>
                    <a:pt x="2236" y="6005"/>
                    <a:pt x="3070" y="367"/>
                    <a:pt x="3070" y="301"/>
                  </a:cubicBezTo>
                  <a:cubicBezTo>
                    <a:pt x="3103" y="167"/>
                    <a:pt x="3003" y="34"/>
                    <a:pt x="287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5620025" y="1151900"/>
              <a:ext cx="310250" cy="106975"/>
            </a:xfrm>
            <a:custGeom>
              <a:avLst/>
              <a:gdLst/>
              <a:ahLst/>
              <a:cxnLst/>
              <a:rect l="l" t="t" r="r" b="b"/>
              <a:pathLst>
                <a:path w="12410" h="4279" extrusionOk="0">
                  <a:moveTo>
                    <a:pt x="12126" y="0"/>
                  </a:moveTo>
                  <a:cubicBezTo>
                    <a:pt x="12059" y="0"/>
                    <a:pt x="11992" y="25"/>
                    <a:pt x="11942" y="75"/>
                  </a:cubicBezTo>
                  <a:cubicBezTo>
                    <a:pt x="11915" y="129"/>
                    <a:pt x="8326" y="3767"/>
                    <a:pt x="3768" y="3767"/>
                  </a:cubicBezTo>
                  <a:cubicBezTo>
                    <a:pt x="2678" y="3767"/>
                    <a:pt x="1532" y="3559"/>
                    <a:pt x="367" y="3044"/>
                  </a:cubicBezTo>
                  <a:cubicBezTo>
                    <a:pt x="340" y="3026"/>
                    <a:pt x="309" y="3018"/>
                    <a:pt x="276" y="3018"/>
                  </a:cubicBezTo>
                  <a:cubicBezTo>
                    <a:pt x="185" y="3018"/>
                    <a:pt x="82" y="3080"/>
                    <a:pt x="34" y="3177"/>
                  </a:cubicBezTo>
                  <a:cubicBezTo>
                    <a:pt x="0" y="3311"/>
                    <a:pt x="34" y="3444"/>
                    <a:pt x="167" y="3511"/>
                  </a:cubicBezTo>
                  <a:cubicBezTo>
                    <a:pt x="1334" y="4011"/>
                    <a:pt x="2569" y="4278"/>
                    <a:pt x="3803" y="4278"/>
                  </a:cubicBezTo>
                  <a:cubicBezTo>
                    <a:pt x="5404" y="4278"/>
                    <a:pt x="7039" y="3878"/>
                    <a:pt x="8673" y="3044"/>
                  </a:cubicBezTo>
                  <a:cubicBezTo>
                    <a:pt x="10875" y="1943"/>
                    <a:pt x="12276" y="509"/>
                    <a:pt x="12309" y="442"/>
                  </a:cubicBezTo>
                  <a:cubicBezTo>
                    <a:pt x="12409" y="342"/>
                    <a:pt x="12409" y="175"/>
                    <a:pt x="12309" y="75"/>
                  </a:cubicBezTo>
                  <a:cubicBezTo>
                    <a:pt x="12259" y="25"/>
                    <a:pt x="12192" y="0"/>
                    <a:pt x="12126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5261425" y="1116550"/>
              <a:ext cx="802275" cy="1215600"/>
            </a:xfrm>
            <a:custGeom>
              <a:avLst/>
              <a:gdLst/>
              <a:ahLst/>
              <a:cxnLst/>
              <a:rect l="l" t="t" r="r" b="b"/>
              <a:pathLst>
                <a:path w="32091" h="48624" extrusionOk="0">
                  <a:moveTo>
                    <a:pt x="29725" y="1"/>
                  </a:moveTo>
                  <a:cubicBezTo>
                    <a:pt x="29631" y="1"/>
                    <a:pt x="29541" y="7"/>
                    <a:pt x="29455" y="22"/>
                  </a:cubicBezTo>
                  <a:cubicBezTo>
                    <a:pt x="25552" y="5559"/>
                    <a:pt x="25185" y="11530"/>
                    <a:pt x="25185" y="11530"/>
                  </a:cubicBezTo>
                  <a:cubicBezTo>
                    <a:pt x="20649" y="11330"/>
                    <a:pt x="9541" y="10396"/>
                    <a:pt x="9541" y="10396"/>
                  </a:cubicBezTo>
                  <a:cubicBezTo>
                    <a:pt x="11309" y="2757"/>
                    <a:pt x="14311" y="555"/>
                    <a:pt x="14311" y="555"/>
                  </a:cubicBezTo>
                  <a:cubicBezTo>
                    <a:pt x="14011" y="555"/>
                    <a:pt x="13710" y="522"/>
                    <a:pt x="13444" y="522"/>
                  </a:cubicBezTo>
                  <a:cubicBezTo>
                    <a:pt x="13335" y="516"/>
                    <a:pt x="13226" y="514"/>
                    <a:pt x="13117" y="514"/>
                  </a:cubicBezTo>
                  <a:cubicBezTo>
                    <a:pt x="12551" y="514"/>
                    <a:pt x="11973" y="588"/>
                    <a:pt x="11442" y="755"/>
                  </a:cubicBezTo>
                  <a:cubicBezTo>
                    <a:pt x="11409" y="789"/>
                    <a:pt x="11375" y="789"/>
                    <a:pt x="11375" y="789"/>
                  </a:cubicBezTo>
                  <a:cubicBezTo>
                    <a:pt x="9607" y="2623"/>
                    <a:pt x="7840" y="7994"/>
                    <a:pt x="6839" y="10095"/>
                  </a:cubicBezTo>
                  <a:cubicBezTo>
                    <a:pt x="5838" y="12164"/>
                    <a:pt x="4370" y="13198"/>
                    <a:pt x="2536" y="15032"/>
                  </a:cubicBezTo>
                  <a:cubicBezTo>
                    <a:pt x="1268" y="18435"/>
                    <a:pt x="1" y="20269"/>
                    <a:pt x="267" y="22671"/>
                  </a:cubicBezTo>
                  <a:cubicBezTo>
                    <a:pt x="501" y="25139"/>
                    <a:pt x="3036" y="28475"/>
                    <a:pt x="3703" y="29209"/>
                  </a:cubicBezTo>
                  <a:cubicBezTo>
                    <a:pt x="3837" y="29376"/>
                    <a:pt x="3937" y="29443"/>
                    <a:pt x="3937" y="29443"/>
                  </a:cubicBezTo>
                  <a:cubicBezTo>
                    <a:pt x="3937" y="29476"/>
                    <a:pt x="3937" y="29476"/>
                    <a:pt x="3937" y="29476"/>
                  </a:cubicBezTo>
                  <a:cubicBezTo>
                    <a:pt x="3937" y="29576"/>
                    <a:pt x="3903" y="29676"/>
                    <a:pt x="3903" y="29809"/>
                  </a:cubicBezTo>
                  <a:cubicBezTo>
                    <a:pt x="3837" y="30210"/>
                    <a:pt x="3770" y="30710"/>
                    <a:pt x="3670" y="31277"/>
                  </a:cubicBezTo>
                  <a:cubicBezTo>
                    <a:pt x="2069" y="39683"/>
                    <a:pt x="101" y="46755"/>
                    <a:pt x="101" y="46755"/>
                  </a:cubicBezTo>
                  <a:cubicBezTo>
                    <a:pt x="4046" y="47729"/>
                    <a:pt x="15686" y="48623"/>
                    <a:pt x="24122" y="48623"/>
                  </a:cubicBezTo>
                  <a:cubicBezTo>
                    <a:pt x="26670" y="48623"/>
                    <a:pt x="28926" y="48542"/>
                    <a:pt x="30589" y="48356"/>
                  </a:cubicBezTo>
                  <a:cubicBezTo>
                    <a:pt x="31223" y="39416"/>
                    <a:pt x="30456" y="36081"/>
                    <a:pt x="31390" y="29776"/>
                  </a:cubicBezTo>
                  <a:cubicBezTo>
                    <a:pt x="31390" y="29776"/>
                    <a:pt x="28888" y="27808"/>
                    <a:pt x="27787" y="18568"/>
                  </a:cubicBezTo>
                  <a:cubicBezTo>
                    <a:pt x="26553" y="8294"/>
                    <a:pt x="32090" y="789"/>
                    <a:pt x="32090" y="789"/>
                  </a:cubicBezTo>
                  <a:cubicBezTo>
                    <a:pt x="31524" y="461"/>
                    <a:pt x="30506" y="1"/>
                    <a:pt x="29725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5243075" y="2141975"/>
              <a:ext cx="140125" cy="222675"/>
            </a:xfrm>
            <a:custGeom>
              <a:avLst/>
              <a:gdLst/>
              <a:ahLst/>
              <a:cxnLst/>
              <a:rect l="l" t="t" r="r" b="b"/>
              <a:pathLst>
                <a:path w="5605" h="8907" extrusionOk="0">
                  <a:moveTo>
                    <a:pt x="5004" y="1"/>
                  </a:moveTo>
                  <a:cubicBezTo>
                    <a:pt x="4437" y="2102"/>
                    <a:pt x="3737" y="3837"/>
                    <a:pt x="2869" y="5238"/>
                  </a:cubicBezTo>
                  <a:cubicBezTo>
                    <a:pt x="2769" y="5404"/>
                    <a:pt x="2636" y="5571"/>
                    <a:pt x="2536" y="5771"/>
                  </a:cubicBezTo>
                  <a:cubicBezTo>
                    <a:pt x="1835" y="6739"/>
                    <a:pt x="1068" y="7506"/>
                    <a:pt x="201" y="8073"/>
                  </a:cubicBezTo>
                  <a:cubicBezTo>
                    <a:pt x="168" y="8106"/>
                    <a:pt x="168" y="8140"/>
                    <a:pt x="168" y="8140"/>
                  </a:cubicBezTo>
                  <a:cubicBezTo>
                    <a:pt x="134" y="8373"/>
                    <a:pt x="67" y="8573"/>
                    <a:pt x="34" y="8773"/>
                  </a:cubicBezTo>
                  <a:cubicBezTo>
                    <a:pt x="34" y="8840"/>
                    <a:pt x="1" y="8874"/>
                    <a:pt x="1" y="8907"/>
                  </a:cubicBezTo>
                  <a:cubicBezTo>
                    <a:pt x="1" y="8907"/>
                    <a:pt x="34" y="8907"/>
                    <a:pt x="34" y="8874"/>
                  </a:cubicBezTo>
                  <a:cubicBezTo>
                    <a:pt x="1202" y="8273"/>
                    <a:pt x="2236" y="7306"/>
                    <a:pt x="3103" y="6038"/>
                  </a:cubicBezTo>
                  <a:cubicBezTo>
                    <a:pt x="3203" y="5871"/>
                    <a:pt x="3336" y="5705"/>
                    <a:pt x="3437" y="5504"/>
                  </a:cubicBezTo>
                  <a:cubicBezTo>
                    <a:pt x="4337" y="4070"/>
                    <a:pt x="5038" y="2302"/>
                    <a:pt x="5605" y="167"/>
                  </a:cubicBezTo>
                  <a:cubicBezTo>
                    <a:pt x="5371" y="101"/>
                    <a:pt x="5171" y="67"/>
                    <a:pt x="50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5866850" y="2208700"/>
              <a:ext cx="175150" cy="256875"/>
            </a:xfrm>
            <a:custGeom>
              <a:avLst/>
              <a:gdLst/>
              <a:ahLst/>
              <a:cxnLst/>
              <a:rect l="l" t="t" r="r" b="b"/>
              <a:pathLst>
                <a:path w="7006" h="10275" extrusionOk="0">
                  <a:moveTo>
                    <a:pt x="1" y="0"/>
                  </a:moveTo>
                  <a:cubicBezTo>
                    <a:pt x="234" y="2235"/>
                    <a:pt x="735" y="4136"/>
                    <a:pt x="1469" y="5671"/>
                  </a:cubicBezTo>
                  <a:cubicBezTo>
                    <a:pt x="1569" y="5871"/>
                    <a:pt x="1669" y="6071"/>
                    <a:pt x="1769" y="6238"/>
                  </a:cubicBezTo>
                  <a:cubicBezTo>
                    <a:pt x="2369" y="7339"/>
                    <a:pt x="3103" y="8239"/>
                    <a:pt x="3970" y="8906"/>
                  </a:cubicBezTo>
                  <a:cubicBezTo>
                    <a:pt x="5038" y="9740"/>
                    <a:pt x="6139" y="10107"/>
                    <a:pt x="7006" y="10274"/>
                  </a:cubicBezTo>
                  <a:cubicBezTo>
                    <a:pt x="6973" y="10041"/>
                    <a:pt x="6973" y="9840"/>
                    <a:pt x="6939" y="9607"/>
                  </a:cubicBezTo>
                  <a:cubicBezTo>
                    <a:pt x="6172" y="9440"/>
                    <a:pt x="5271" y="9107"/>
                    <a:pt x="4371" y="8406"/>
                  </a:cubicBezTo>
                  <a:cubicBezTo>
                    <a:pt x="3604" y="7806"/>
                    <a:pt x="2970" y="7038"/>
                    <a:pt x="2436" y="6138"/>
                  </a:cubicBezTo>
                  <a:cubicBezTo>
                    <a:pt x="2336" y="5938"/>
                    <a:pt x="2236" y="5738"/>
                    <a:pt x="2136" y="5537"/>
                  </a:cubicBezTo>
                  <a:cubicBezTo>
                    <a:pt x="1369" y="4070"/>
                    <a:pt x="868" y="2202"/>
                    <a:pt x="63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5569975" y="2259550"/>
              <a:ext cx="56750" cy="437975"/>
            </a:xfrm>
            <a:custGeom>
              <a:avLst/>
              <a:gdLst/>
              <a:ahLst/>
              <a:cxnLst/>
              <a:rect l="l" t="t" r="r" b="b"/>
              <a:pathLst>
                <a:path w="2270" h="17519" extrusionOk="0">
                  <a:moveTo>
                    <a:pt x="1635" y="1"/>
                  </a:moveTo>
                  <a:cubicBezTo>
                    <a:pt x="1602" y="468"/>
                    <a:pt x="1569" y="1002"/>
                    <a:pt x="1535" y="1602"/>
                  </a:cubicBezTo>
                  <a:cubicBezTo>
                    <a:pt x="1502" y="1802"/>
                    <a:pt x="1468" y="2036"/>
                    <a:pt x="1468" y="2236"/>
                  </a:cubicBezTo>
                  <a:cubicBezTo>
                    <a:pt x="1235" y="5004"/>
                    <a:pt x="901" y="8941"/>
                    <a:pt x="501" y="12910"/>
                  </a:cubicBezTo>
                  <a:cubicBezTo>
                    <a:pt x="468" y="13110"/>
                    <a:pt x="468" y="13344"/>
                    <a:pt x="434" y="13544"/>
                  </a:cubicBezTo>
                  <a:cubicBezTo>
                    <a:pt x="301" y="14745"/>
                    <a:pt x="168" y="15979"/>
                    <a:pt x="34" y="17146"/>
                  </a:cubicBezTo>
                  <a:cubicBezTo>
                    <a:pt x="1" y="17347"/>
                    <a:pt x="134" y="17480"/>
                    <a:pt x="301" y="17513"/>
                  </a:cubicBezTo>
                  <a:cubicBezTo>
                    <a:pt x="318" y="17517"/>
                    <a:pt x="336" y="17519"/>
                    <a:pt x="353" y="17519"/>
                  </a:cubicBezTo>
                  <a:cubicBezTo>
                    <a:pt x="501" y="17519"/>
                    <a:pt x="638" y="17396"/>
                    <a:pt x="668" y="17247"/>
                  </a:cubicBezTo>
                  <a:cubicBezTo>
                    <a:pt x="801" y="16012"/>
                    <a:pt x="935" y="14745"/>
                    <a:pt x="1068" y="13477"/>
                  </a:cubicBezTo>
                  <a:cubicBezTo>
                    <a:pt x="1102" y="13277"/>
                    <a:pt x="1135" y="13044"/>
                    <a:pt x="1135" y="12843"/>
                  </a:cubicBezTo>
                  <a:cubicBezTo>
                    <a:pt x="1569" y="8874"/>
                    <a:pt x="1902" y="5004"/>
                    <a:pt x="2102" y="2269"/>
                  </a:cubicBezTo>
                  <a:cubicBezTo>
                    <a:pt x="2136" y="2036"/>
                    <a:pt x="2136" y="1836"/>
                    <a:pt x="2169" y="1602"/>
                  </a:cubicBezTo>
                  <a:cubicBezTo>
                    <a:pt x="2202" y="1002"/>
                    <a:pt x="2236" y="468"/>
                    <a:pt x="226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5525775" y="2257900"/>
              <a:ext cx="106775" cy="340250"/>
            </a:xfrm>
            <a:custGeom>
              <a:avLst/>
              <a:gdLst/>
              <a:ahLst/>
              <a:cxnLst/>
              <a:rect l="l" t="t" r="r" b="b"/>
              <a:pathLst>
                <a:path w="4271" h="13610" extrusionOk="0">
                  <a:moveTo>
                    <a:pt x="801" y="0"/>
                  </a:moveTo>
                  <a:cubicBezTo>
                    <a:pt x="768" y="434"/>
                    <a:pt x="735" y="968"/>
                    <a:pt x="668" y="1535"/>
                  </a:cubicBezTo>
                  <a:cubicBezTo>
                    <a:pt x="668" y="1735"/>
                    <a:pt x="635" y="1968"/>
                    <a:pt x="635" y="2168"/>
                  </a:cubicBezTo>
                  <a:cubicBezTo>
                    <a:pt x="368" y="5771"/>
                    <a:pt x="1" y="10875"/>
                    <a:pt x="34" y="12109"/>
                  </a:cubicBezTo>
                  <a:cubicBezTo>
                    <a:pt x="34" y="12609"/>
                    <a:pt x="234" y="12976"/>
                    <a:pt x="568" y="13243"/>
                  </a:cubicBezTo>
                  <a:cubicBezTo>
                    <a:pt x="835" y="13443"/>
                    <a:pt x="1202" y="13543"/>
                    <a:pt x="1602" y="13577"/>
                  </a:cubicBezTo>
                  <a:cubicBezTo>
                    <a:pt x="1802" y="13610"/>
                    <a:pt x="2002" y="13610"/>
                    <a:pt x="2202" y="13610"/>
                  </a:cubicBezTo>
                  <a:cubicBezTo>
                    <a:pt x="2436" y="13610"/>
                    <a:pt x="2636" y="13577"/>
                    <a:pt x="2836" y="13543"/>
                  </a:cubicBezTo>
                  <a:cubicBezTo>
                    <a:pt x="3437" y="13476"/>
                    <a:pt x="3904" y="13343"/>
                    <a:pt x="4004" y="13310"/>
                  </a:cubicBezTo>
                  <a:cubicBezTo>
                    <a:pt x="4170" y="13243"/>
                    <a:pt x="4271" y="13076"/>
                    <a:pt x="4237" y="12909"/>
                  </a:cubicBezTo>
                  <a:cubicBezTo>
                    <a:pt x="4185" y="12778"/>
                    <a:pt x="4070" y="12688"/>
                    <a:pt x="3943" y="12688"/>
                  </a:cubicBezTo>
                  <a:cubicBezTo>
                    <a:pt x="3908" y="12688"/>
                    <a:pt x="3873" y="12695"/>
                    <a:pt x="3837" y="12709"/>
                  </a:cubicBezTo>
                  <a:cubicBezTo>
                    <a:pt x="3637" y="12743"/>
                    <a:pt x="3303" y="12843"/>
                    <a:pt x="2903" y="12909"/>
                  </a:cubicBezTo>
                  <a:cubicBezTo>
                    <a:pt x="2703" y="12943"/>
                    <a:pt x="2469" y="12943"/>
                    <a:pt x="2269" y="12976"/>
                  </a:cubicBezTo>
                  <a:cubicBezTo>
                    <a:pt x="1769" y="12976"/>
                    <a:pt x="1235" y="12943"/>
                    <a:pt x="935" y="12709"/>
                  </a:cubicBezTo>
                  <a:cubicBezTo>
                    <a:pt x="768" y="12576"/>
                    <a:pt x="668" y="12376"/>
                    <a:pt x="668" y="12109"/>
                  </a:cubicBezTo>
                  <a:cubicBezTo>
                    <a:pt x="635" y="10908"/>
                    <a:pt x="1002" y="5804"/>
                    <a:pt x="1268" y="2235"/>
                  </a:cubicBezTo>
                  <a:cubicBezTo>
                    <a:pt x="1268" y="2002"/>
                    <a:pt x="1302" y="1801"/>
                    <a:pt x="1302" y="1568"/>
                  </a:cubicBezTo>
                  <a:cubicBezTo>
                    <a:pt x="1368" y="1001"/>
                    <a:pt x="1402" y="467"/>
                    <a:pt x="1435" y="34"/>
                  </a:cubicBezTo>
                  <a:cubicBezTo>
                    <a:pt x="1235" y="0"/>
                    <a:pt x="1002" y="0"/>
                    <a:pt x="8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5351500" y="2013700"/>
              <a:ext cx="502050" cy="130800"/>
            </a:xfrm>
            <a:custGeom>
              <a:avLst/>
              <a:gdLst/>
              <a:ahLst/>
              <a:cxnLst/>
              <a:rect l="l" t="t" r="r" b="b"/>
              <a:pathLst>
                <a:path w="20082" h="5232" extrusionOk="0">
                  <a:moveTo>
                    <a:pt x="19813" y="1"/>
                  </a:moveTo>
                  <a:cubicBezTo>
                    <a:pt x="19759" y="1"/>
                    <a:pt x="19703" y="19"/>
                    <a:pt x="19648" y="61"/>
                  </a:cubicBezTo>
                  <a:cubicBezTo>
                    <a:pt x="19648" y="61"/>
                    <a:pt x="17479" y="1729"/>
                    <a:pt x="14010" y="3063"/>
                  </a:cubicBezTo>
                  <a:cubicBezTo>
                    <a:pt x="11839" y="3909"/>
                    <a:pt x="8823" y="4723"/>
                    <a:pt x="5358" y="4723"/>
                  </a:cubicBezTo>
                  <a:cubicBezTo>
                    <a:pt x="3765" y="4723"/>
                    <a:pt x="2078" y="4551"/>
                    <a:pt x="334" y="4131"/>
                  </a:cubicBezTo>
                  <a:cubicBezTo>
                    <a:pt x="316" y="4126"/>
                    <a:pt x="299" y="4124"/>
                    <a:pt x="281" y="4124"/>
                  </a:cubicBezTo>
                  <a:cubicBezTo>
                    <a:pt x="167" y="4124"/>
                    <a:pt x="63" y="4215"/>
                    <a:pt x="34" y="4331"/>
                  </a:cubicBezTo>
                  <a:cubicBezTo>
                    <a:pt x="0" y="4464"/>
                    <a:pt x="67" y="4598"/>
                    <a:pt x="200" y="4631"/>
                  </a:cubicBezTo>
                  <a:cubicBezTo>
                    <a:pt x="2002" y="5065"/>
                    <a:pt x="3703" y="5232"/>
                    <a:pt x="5337" y="5232"/>
                  </a:cubicBezTo>
                  <a:cubicBezTo>
                    <a:pt x="8907" y="5232"/>
                    <a:pt x="11975" y="4398"/>
                    <a:pt x="14210" y="3530"/>
                  </a:cubicBezTo>
                  <a:cubicBezTo>
                    <a:pt x="17746" y="2196"/>
                    <a:pt x="19881" y="528"/>
                    <a:pt x="19981" y="462"/>
                  </a:cubicBezTo>
                  <a:cubicBezTo>
                    <a:pt x="20081" y="361"/>
                    <a:pt x="20081" y="228"/>
                    <a:pt x="20014" y="95"/>
                  </a:cubicBezTo>
                  <a:cubicBezTo>
                    <a:pt x="19956" y="36"/>
                    <a:pt x="19887" y="1"/>
                    <a:pt x="1981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5357325" y="1854050"/>
              <a:ext cx="420325" cy="54450"/>
            </a:xfrm>
            <a:custGeom>
              <a:avLst/>
              <a:gdLst/>
              <a:ahLst/>
              <a:cxnLst/>
              <a:rect l="l" t="t" r="r" b="b"/>
              <a:pathLst>
                <a:path w="16813" h="2178" extrusionOk="0">
                  <a:moveTo>
                    <a:pt x="266" y="1"/>
                  </a:moveTo>
                  <a:cubicBezTo>
                    <a:pt x="158" y="1"/>
                    <a:pt x="62" y="66"/>
                    <a:pt x="34" y="176"/>
                  </a:cubicBezTo>
                  <a:cubicBezTo>
                    <a:pt x="1" y="309"/>
                    <a:pt x="67" y="443"/>
                    <a:pt x="201" y="476"/>
                  </a:cubicBezTo>
                  <a:cubicBezTo>
                    <a:pt x="268" y="510"/>
                    <a:pt x="5972" y="2177"/>
                    <a:pt x="14544" y="2177"/>
                  </a:cubicBezTo>
                  <a:cubicBezTo>
                    <a:pt x="15212" y="2177"/>
                    <a:pt x="15879" y="2177"/>
                    <a:pt x="16546" y="2144"/>
                  </a:cubicBezTo>
                  <a:cubicBezTo>
                    <a:pt x="16679" y="2144"/>
                    <a:pt x="16813" y="2044"/>
                    <a:pt x="16813" y="1877"/>
                  </a:cubicBezTo>
                  <a:cubicBezTo>
                    <a:pt x="16779" y="1744"/>
                    <a:pt x="16679" y="1644"/>
                    <a:pt x="16546" y="1644"/>
                  </a:cubicBezTo>
                  <a:cubicBezTo>
                    <a:pt x="15854" y="1665"/>
                    <a:pt x="15178" y="1675"/>
                    <a:pt x="14520" y="1675"/>
                  </a:cubicBezTo>
                  <a:cubicBezTo>
                    <a:pt x="6031" y="1675"/>
                    <a:pt x="396" y="9"/>
                    <a:pt x="334" y="9"/>
                  </a:cubicBezTo>
                  <a:cubicBezTo>
                    <a:pt x="311" y="4"/>
                    <a:pt x="288" y="1"/>
                    <a:pt x="26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5968600" y="1852450"/>
              <a:ext cx="42550" cy="471350"/>
            </a:xfrm>
            <a:custGeom>
              <a:avLst/>
              <a:gdLst/>
              <a:ahLst/>
              <a:cxnLst/>
              <a:rect l="l" t="t" r="r" b="b"/>
              <a:pathLst>
                <a:path w="1702" h="18854" extrusionOk="0">
                  <a:moveTo>
                    <a:pt x="1417" y="0"/>
                  </a:moveTo>
                  <a:cubicBezTo>
                    <a:pt x="1303" y="0"/>
                    <a:pt x="1201" y="95"/>
                    <a:pt x="1201" y="240"/>
                  </a:cubicBezTo>
                  <a:cubicBezTo>
                    <a:pt x="1168" y="340"/>
                    <a:pt x="1" y="11248"/>
                    <a:pt x="501" y="18620"/>
                  </a:cubicBezTo>
                  <a:cubicBezTo>
                    <a:pt x="501" y="18753"/>
                    <a:pt x="601" y="18853"/>
                    <a:pt x="734" y="18853"/>
                  </a:cubicBezTo>
                  <a:lnTo>
                    <a:pt x="768" y="18853"/>
                  </a:lnTo>
                  <a:cubicBezTo>
                    <a:pt x="901" y="18820"/>
                    <a:pt x="1001" y="18720"/>
                    <a:pt x="1001" y="18553"/>
                  </a:cubicBezTo>
                  <a:cubicBezTo>
                    <a:pt x="501" y="11248"/>
                    <a:pt x="1668" y="407"/>
                    <a:pt x="1702" y="273"/>
                  </a:cubicBezTo>
                  <a:cubicBezTo>
                    <a:pt x="1702" y="140"/>
                    <a:pt x="1602" y="7"/>
                    <a:pt x="1468" y="7"/>
                  </a:cubicBezTo>
                  <a:cubicBezTo>
                    <a:pt x="1451" y="2"/>
                    <a:pt x="1434" y="0"/>
                    <a:pt x="1417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5431550" y="1448825"/>
              <a:ext cx="364450" cy="217825"/>
            </a:xfrm>
            <a:custGeom>
              <a:avLst/>
              <a:gdLst/>
              <a:ahLst/>
              <a:cxnLst/>
              <a:rect l="l" t="t" r="r" b="b"/>
              <a:pathLst>
                <a:path w="14578" h="8713" extrusionOk="0">
                  <a:moveTo>
                    <a:pt x="1260" y="0"/>
                  </a:moveTo>
                  <a:cubicBezTo>
                    <a:pt x="1167" y="0"/>
                    <a:pt x="1063" y="87"/>
                    <a:pt x="1035" y="173"/>
                  </a:cubicBezTo>
                  <a:cubicBezTo>
                    <a:pt x="1001" y="307"/>
                    <a:pt x="0" y="3643"/>
                    <a:pt x="1568" y="6111"/>
                  </a:cubicBezTo>
                  <a:cubicBezTo>
                    <a:pt x="2436" y="7479"/>
                    <a:pt x="3903" y="8313"/>
                    <a:pt x="5938" y="8613"/>
                  </a:cubicBezTo>
                  <a:cubicBezTo>
                    <a:pt x="6372" y="8680"/>
                    <a:pt x="6805" y="8713"/>
                    <a:pt x="7172" y="8713"/>
                  </a:cubicBezTo>
                  <a:cubicBezTo>
                    <a:pt x="10174" y="8713"/>
                    <a:pt x="11976" y="7045"/>
                    <a:pt x="12976" y="5544"/>
                  </a:cubicBezTo>
                  <a:cubicBezTo>
                    <a:pt x="14211" y="3743"/>
                    <a:pt x="14578" y="1841"/>
                    <a:pt x="14578" y="1775"/>
                  </a:cubicBezTo>
                  <a:cubicBezTo>
                    <a:pt x="14578" y="1708"/>
                    <a:pt x="14578" y="1641"/>
                    <a:pt x="14544" y="1574"/>
                  </a:cubicBezTo>
                  <a:cubicBezTo>
                    <a:pt x="14477" y="1508"/>
                    <a:pt x="14444" y="1474"/>
                    <a:pt x="14344" y="1474"/>
                  </a:cubicBezTo>
                  <a:lnTo>
                    <a:pt x="1301" y="7"/>
                  </a:lnTo>
                  <a:cubicBezTo>
                    <a:pt x="1288" y="2"/>
                    <a:pt x="1274" y="0"/>
                    <a:pt x="1260" y="0"/>
                  </a:cubicBez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5973600" y="1440650"/>
              <a:ext cx="126775" cy="285225"/>
            </a:xfrm>
            <a:custGeom>
              <a:avLst/>
              <a:gdLst/>
              <a:ahLst/>
              <a:cxnLst/>
              <a:rect l="l" t="t" r="r" b="b"/>
              <a:pathLst>
                <a:path w="5071" h="11409" extrusionOk="0">
                  <a:moveTo>
                    <a:pt x="300" y="0"/>
                  </a:moveTo>
                  <a:cubicBezTo>
                    <a:pt x="256" y="0"/>
                    <a:pt x="212" y="11"/>
                    <a:pt x="167" y="33"/>
                  </a:cubicBezTo>
                  <a:cubicBezTo>
                    <a:pt x="34" y="100"/>
                    <a:pt x="1" y="267"/>
                    <a:pt x="101" y="400"/>
                  </a:cubicBezTo>
                  <a:cubicBezTo>
                    <a:pt x="2069" y="3669"/>
                    <a:pt x="3837" y="8640"/>
                    <a:pt x="4537" y="11208"/>
                  </a:cubicBezTo>
                  <a:cubicBezTo>
                    <a:pt x="4571" y="11342"/>
                    <a:pt x="4671" y="11408"/>
                    <a:pt x="4771" y="11408"/>
                  </a:cubicBezTo>
                  <a:lnTo>
                    <a:pt x="4837" y="11408"/>
                  </a:lnTo>
                  <a:cubicBezTo>
                    <a:pt x="5004" y="11375"/>
                    <a:pt x="5071" y="11208"/>
                    <a:pt x="5038" y="11075"/>
                  </a:cubicBezTo>
                  <a:cubicBezTo>
                    <a:pt x="4337" y="8506"/>
                    <a:pt x="2536" y="3436"/>
                    <a:pt x="534" y="134"/>
                  </a:cubicBezTo>
                  <a:cubicBezTo>
                    <a:pt x="468" y="45"/>
                    <a:pt x="386" y="0"/>
                    <a:pt x="30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5966100" y="1487125"/>
              <a:ext cx="55900" cy="28600"/>
            </a:xfrm>
            <a:custGeom>
              <a:avLst/>
              <a:gdLst/>
              <a:ahLst/>
              <a:cxnLst/>
              <a:rect l="l" t="t" r="r" b="b"/>
              <a:pathLst>
                <a:path w="2236" h="1144" extrusionOk="0">
                  <a:moveTo>
                    <a:pt x="332" y="1"/>
                  </a:moveTo>
                  <a:cubicBezTo>
                    <a:pt x="223" y="1"/>
                    <a:pt x="122" y="65"/>
                    <a:pt x="67" y="176"/>
                  </a:cubicBezTo>
                  <a:cubicBezTo>
                    <a:pt x="0" y="309"/>
                    <a:pt x="67" y="443"/>
                    <a:pt x="201" y="509"/>
                  </a:cubicBezTo>
                  <a:lnTo>
                    <a:pt x="1835" y="1143"/>
                  </a:lnTo>
                  <a:lnTo>
                    <a:pt x="1935" y="1143"/>
                  </a:lnTo>
                  <a:cubicBezTo>
                    <a:pt x="2035" y="1143"/>
                    <a:pt x="2135" y="1110"/>
                    <a:pt x="2169" y="1010"/>
                  </a:cubicBezTo>
                  <a:cubicBezTo>
                    <a:pt x="2235" y="876"/>
                    <a:pt x="2169" y="710"/>
                    <a:pt x="2035" y="676"/>
                  </a:cubicBezTo>
                  <a:lnTo>
                    <a:pt x="401" y="9"/>
                  </a:lnTo>
                  <a:cubicBezTo>
                    <a:pt x="378" y="3"/>
                    <a:pt x="355" y="1"/>
                    <a:pt x="33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5714250" y="363900"/>
              <a:ext cx="713025" cy="676125"/>
            </a:xfrm>
            <a:custGeom>
              <a:avLst/>
              <a:gdLst/>
              <a:ahLst/>
              <a:cxnLst/>
              <a:rect l="l" t="t" r="r" b="b"/>
              <a:pathLst>
                <a:path w="28521" h="27045" extrusionOk="0">
                  <a:moveTo>
                    <a:pt x="6875" y="1"/>
                  </a:moveTo>
                  <a:cubicBezTo>
                    <a:pt x="2830" y="1"/>
                    <a:pt x="1160" y="2863"/>
                    <a:pt x="468" y="4909"/>
                  </a:cubicBezTo>
                  <a:cubicBezTo>
                    <a:pt x="434" y="4976"/>
                    <a:pt x="434" y="5043"/>
                    <a:pt x="401" y="5110"/>
                  </a:cubicBezTo>
                  <a:cubicBezTo>
                    <a:pt x="67" y="6177"/>
                    <a:pt x="1" y="7011"/>
                    <a:pt x="1" y="7011"/>
                  </a:cubicBezTo>
                  <a:cubicBezTo>
                    <a:pt x="434" y="9213"/>
                    <a:pt x="1535" y="12415"/>
                    <a:pt x="3169" y="15617"/>
                  </a:cubicBezTo>
                  <a:cubicBezTo>
                    <a:pt x="3203" y="15684"/>
                    <a:pt x="3203" y="15717"/>
                    <a:pt x="3236" y="15751"/>
                  </a:cubicBezTo>
                  <a:cubicBezTo>
                    <a:pt x="6140" y="21429"/>
                    <a:pt x="10698" y="27045"/>
                    <a:pt x="15973" y="27045"/>
                  </a:cubicBezTo>
                  <a:cubicBezTo>
                    <a:pt x="16152" y="27045"/>
                    <a:pt x="16332" y="27038"/>
                    <a:pt x="16512" y="27025"/>
                  </a:cubicBezTo>
                  <a:cubicBezTo>
                    <a:pt x="28521" y="26191"/>
                    <a:pt x="26420" y="14417"/>
                    <a:pt x="26419" y="14416"/>
                  </a:cubicBezTo>
                  <a:lnTo>
                    <a:pt x="26419" y="14416"/>
                  </a:lnTo>
                  <a:cubicBezTo>
                    <a:pt x="26419" y="14417"/>
                    <a:pt x="24435" y="19033"/>
                    <a:pt x="21304" y="19033"/>
                  </a:cubicBezTo>
                  <a:cubicBezTo>
                    <a:pt x="20295" y="19033"/>
                    <a:pt x="19166" y="18553"/>
                    <a:pt x="17947" y="17285"/>
                  </a:cubicBezTo>
                  <a:cubicBezTo>
                    <a:pt x="13277" y="12448"/>
                    <a:pt x="15912" y="1207"/>
                    <a:pt x="8273" y="106"/>
                  </a:cubicBezTo>
                  <a:cubicBezTo>
                    <a:pt x="7778" y="34"/>
                    <a:pt x="7313" y="1"/>
                    <a:pt x="687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5852675" y="387900"/>
              <a:ext cx="110100" cy="114600"/>
            </a:xfrm>
            <a:custGeom>
              <a:avLst/>
              <a:gdLst/>
              <a:ahLst/>
              <a:cxnLst/>
              <a:rect l="l" t="t" r="r" b="b"/>
              <a:pathLst>
                <a:path w="4404" h="4584" extrusionOk="0">
                  <a:moveTo>
                    <a:pt x="3170" y="514"/>
                  </a:moveTo>
                  <a:cubicBezTo>
                    <a:pt x="3337" y="547"/>
                    <a:pt x="3470" y="647"/>
                    <a:pt x="3637" y="814"/>
                  </a:cubicBezTo>
                  <a:cubicBezTo>
                    <a:pt x="3804" y="981"/>
                    <a:pt x="3837" y="1181"/>
                    <a:pt x="3804" y="1381"/>
                  </a:cubicBezTo>
                  <a:cubicBezTo>
                    <a:pt x="3603" y="2248"/>
                    <a:pt x="1836" y="3282"/>
                    <a:pt x="735" y="3849"/>
                  </a:cubicBezTo>
                  <a:cubicBezTo>
                    <a:pt x="1202" y="2649"/>
                    <a:pt x="2102" y="714"/>
                    <a:pt x="2970" y="547"/>
                  </a:cubicBezTo>
                  <a:cubicBezTo>
                    <a:pt x="3036" y="514"/>
                    <a:pt x="3103" y="514"/>
                    <a:pt x="3170" y="514"/>
                  </a:cubicBezTo>
                  <a:close/>
                  <a:moveTo>
                    <a:pt x="3059" y="1"/>
                  </a:moveTo>
                  <a:cubicBezTo>
                    <a:pt x="2990" y="1"/>
                    <a:pt x="2926" y="6"/>
                    <a:pt x="2870" y="13"/>
                  </a:cubicBezTo>
                  <a:cubicBezTo>
                    <a:pt x="1369" y="347"/>
                    <a:pt x="168" y="3849"/>
                    <a:pt x="34" y="4250"/>
                  </a:cubicBezTo>
                  <a:cubicBezTo>
                    <a:pt x="1" y="4350"/>
                    <a:pt x="34" y="4450"/>
                    <a:pt x="101" y="4517"/>
                  </a:cubicBezTo>
                  <a:cubicBezTo>
                    <a:pt x="134" y="4550"/>
                    <a:pt x="201" y="4583"/>
                    <a:pt x="234" y="4583"/>
                  </a:cubicBezTo>
                  <a:lnTo>
                    <a:pt x="368" y="4583"/>
                  </a:lnTo>
                  <a:cubicBezTo>
                    <a:pt x="735" y="4416"/>
                    <a:pt x="3970" y="2982"/>
                    <a:pt x="4304" y="1481"/>
                  </a:cubicBezTo>
                  <a:cubicBezTo>
                    <a:pt x="4404" y="1114"/>
                    <a:pt x="4271" y="747"/>
                    <a:pt x="4004" y="447"/>
                  </a:cubicBezTo>
                  <a:cubicBezTo>
                    <a:pt x="3662" y="78"/>
                    <a:pt x="3319" y="1"/>
                    <a:pt x="305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5779300" y="375900"/>
              <a:ext cx="83425" cy="133275"/>
            </a:xfrm>
            <a:custGeom>
              <a:avLst/>
              <a:gdLst/>
              <a:ahLst/>
              <a:cxnLst/>
              <a:rect l="l" t="t" r="r" b="b"/>
              <a:pathLst>
                <a:path w="3337" h="5331" extrusionOk="0">
                  <a:moveTo>
                    <a:pt x="1464" y="515"/>
                  </a:moveTo>
                  <a:cubicBezTo>
                    <a:pt x="1501" y="515"/>
                    <a:pt x="1537" y="519"/>
                    <a:pt x="1568" y="527"/>
                  </a:cubicBezTo>
                  <a:cubicBezTo>
                    <a:pt x="1635" y="527"/>
                    <a:pt x="1702" y="560"/>
                    <a:pt x="1768" y="593"/>
                  </a:cubicBezTo>
                  <a:cubicBezTo>
                    <a:pt x="2502" y="1060"/>
                    <a:pt x="2769" y="3162"/>
                    <a:pt x="2802" y="4463"/>
                  </a:cubicBezTo>
                  <a:cubicBezTo>
                    <a:pt x="1935" y="3562"/>
                    <a:pt x="601" y="2028"/>
                    <a:pt x="701" y="1127"/>
                  </a:cubicBezTo>
                  <a:cubicBezTo>
                    <a:pt x="734" y="927"/>
                    <a:pt x="834" y="760"/>
                    <a:pt x="1068" y="660"/>
                  </a:cubicBezTo>
                  <a:cubicBezTo>
                    <a:pt x="1195" y="558"/>
                    <a:pt x="1342" y="515"/>
                    <a:pt x="1464" y="515"/>
                  </a:cubicBezTo>
                  <a:close/>
                  <a:moveTo>
                    <a:pt x="1487" y="0"/>
                  </a:moveTo>
                  <a:cubicBezTo>
                    <a:pt x="1292" y="0"/>
                    <a:pt x="1065" y="53"/>
                    <a:pt x="801" y="193"/>
                  </a:cubicBezTo>
                  <a:cubicBezTo>
                    <a:pt x="434" y="393"/>
                    <a:pt x="234" y="693"/>
                    <a:pt x="201" y="1060"/>
                  </a:cubicBezTo>
                  <a:cubicBezTo>
                    <a:pt x="0" y="2595"/>
                    <a:pt x="2602" y="4997"/>
                    <a:pt x="2902" y="5263"/>
                  </a:cubicBezTo>
                  <a:cubicBezTo>
                    <a:pt x="2936" y="5297"/>
                    <a:pt x="3003" y="5297"/>
                    <a:pt x="3036" y="5330"/>
                  </a:cubicBezTo>
                  <a:cubicBezTo>
                    <a:pt x="3103" y="5330"/>
                    <a:pt x="3136" y="5330"/>
                    <a:pt x="3203" y="5297"/>
                  </a:cubicBezTo>
                  <a:cubicBezTo>
                    <a:pt x="3269" y="5263"/>
                    <a:pt x="3336" y="5163"/>
                    <a:pt x="3336" y="5063"/>
                  </a:cubicBezTo>
                  <a:cubicBezTo>
                    <a:pt x="3336" y="4630"/>
                    <a:pt x="3336" y="927"/>
                    <a:pt x="2035" y="160"/>
                  </a:cubicBezTo>
                  <a:cubicBezTo>
                    <a:pt x="1892" y="71"/>
                    <a:pt x="1712" y="0"/>
                    <a:pt x="148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5714250" y="483450"/>
              <a:ext cx="342775" cy="355025"/>
            </a:xfrm>
            <a:custGeom>
              <a:avLst/>
              <a:gdLst/>
              <a:ahLst/>
              <a:cxnLst/>
              <a:rect l="l" t="t" r="r" b="b"/>
              <a:pathLst>
                <a:path w="13711" h="14201" extrusionOk="0">
                  <a:moveTo>
                    <a:pt x="2743" y="1"/>
                  </a:moveTo>
                  <a:cubicBezTo>
                    <a:pt x="1733" y="1"/>
                    <a:pt x="891" y="119"/>
                    <a:pt x="401" y="328"/>
                  </a:cubicBezTo>
                  <a:cubicBezTo>
                    <a:pt x="67" y="1395"/>
                    <a:pt x="1" y="2229"/>
                    <a:pt x="1" y="2229"/>
                  </a:cubicBezTo>
                  <a:cubicBezTo>
                    <a:pt x="434" y="4431"/>
                    <a:pt x="1535" y="7633"/>
                    <a:pt x="3169" y="10835"/>
                  </a:cubicBezTo>
                  <a:cubicBezTo>
                    <a:pt x="3203" y="10902"/>
                    <a:pt x="3203" y="10935"/>
                    <a:pt x="3236" y="10969"/>
                  </a:cubicBezTo>
                  <a:cubicBezTo>
                    <a:pt x="5143" y="12852"/>
                    <a:pt x="7925" y="14201"/>
                    <a:pt x="9809" y="14201"/>
                  </a:cubicBezTo>
                  <a:cubicBezTo>
                    <a:pt x="10627" y="14201"/>
                    <a:pt x="11275" y="13946"/>
                    <a:pt x="11609" y="13370"/>
                  </a:cubicBezTo>
                  <a:cubicBezTo>
                    <a:pt x="13710" y="9768"/>
                    <a:pt x="12276" y="2996"/>
                    <a:pt x="8507" y="1195"/>
                  </a:cubicBezTo>
                  <a:cubicBezTo>
                    <a:pt x="6713" y="351"/>
                    <a:pt x="4480" y="1"/>
                    <a:pt x="2743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5496675" y="502150"/>
              <a:ext cx="535325" cy="502700"/>
            </a:xfrm>
            <a:custGeom>
              <a:avLst/>
              <a:gdLst/>
              <a:ahLst/>
              <a:cxnLst/>
              <a:rect l="l" t="t" r="r" b="b"/>
              <a:pathLst>
                <a:path w="21413" h="20108" extrusionOk="0">
                  <a:moveTo>
                    <a:pt x="12004" y="1"/>
                  </a:moveTo>
                  <a:cubicBezTo>
                    <a:pt x="11840" y="1"/>
                    <a:pt x="11674" y="5"/>
                    <a:pt x="11506" y="13"/>
                  </a:cubicBezTo>
                  <a:cubicBezTo>
                    <a:pt x="6735" y="213"/>
                    <a:pt x="2899" y="2048"/>
                    <a:pt x="1799" y="5751"/>
                  </a:cubicBezTo>
                  <a:cubicBezTo>
                    <a:pt x="0" y="11913"/>
                    <a:pt x="3205" y="20108"/>
                    <a:pt x="9525" y="20108"/>
                  </a:cubicBezTo>
                  <a:cubicBezTo>
                    <a:pt x="10356" y="20108"/>
                    <a:pt x="11239" y="19967"/>
                    <a:pt x="12173" y="19661"/>
                  </a:cubicBezTo>
                  <a:cubicBezTo>
                    <a:pt x="12173" y="19661"/>
                    <a:pt x="17210" y="19527"/>
                    <a:pt x="19378" y="14790"/>
                  </a:cubicBezTo>
                  <a:cubicBezTo>
                    <a:pt x="21413" y="10287"/>
                    <a:pt x="20779" y="7685"/>
                    <a:pt x="19812" y="4950"/>
                  </a:cubicBezTo>
                  <a:cubicBezTo>
                    <a:pt x="19104" y="2956"/>
                    <a:pt x="16412" y="1"/>
                    <a:pt x="120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5516450" y="815900"/>
              <a:ext cx="66900" cy="123150"/>
            </a:xfrm>
            <a:custGeom>
              <a:avLst/>
              <a:gdLst/>
              <a:ahLst/>
              <a:cxnLst/>
              <a:rect l="l" t="t" r="r" b="b"/>
              <a:pathLst>
                <a:path w="2676" h="4926" extrusionOk="0">
                  <a:moveTo>
                    <a:pt x="1480" y="1"/>
                  </a:moveTo>
                  <a:cubicBezTo>
                    <a:pt x="1160" y="1"/>
                    <a:pt x="839" y="182"/>
                    <a:pt x="607" y="739"/>
                  </a:cubicBezTo>
                  <a:cubicBezTo>
                    <a:pt x="0" y="2197"/>
                    <a:pt x="526" y="4926"/>
                    <a:pt x="2135" y="4926"/>
                  </a:cubicBezTo>
                  <a:cubicBezTo>
                    <a:pt x="2293" y="4926"/>
                    <a:pt x="2463" y="4899"/>
                    <a:pt x="2642" y="4842"/>
                  </a:cubicBezTo>
                  <a:lnTo>
                    <a:pt x="2675" y="639"/>
                  </a:lnTo>
                  <a:cubicBezTo>
                    <a:pt x="2675" y="639"/>
                    <a:pt x="2080" y="1"/>
                    <a:pt x="1480" y="1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5522450" y="908600"/>
              <a:ext cx="124275" cy="121025"/>
            </a:xfrm>
            <a:custGeom>
              <a:avLst/>
              <a:gdLst/>
              <a:ahLst/>
              <a:cxnLst/>
              <a:rect l="l" t="t" r="r" b="b"/>
              <a:pathLst>
                <a:path w="4971" h="4841" extrusionOk="0">
                  <a:moveTo>
                    <a:pt x="2369" y="0"/>
                  </a:moveTo>
                  <a:cubicBezTo>
                    <a:pt x="2035" y="34"/>
                    <a:pt x="1735" y="100"/>
                    <a:pt x="1435" y="234"/>
                  </a:cubicBezTo>
                  <a:cubicBezTo>
                    <a:pt x="601" y="634"/>
                    <a:pt x="0" y="1535"/>
                    <a:pt x="67" y="2535"/>
                  </a:cubicBezTo>
                  <a:cubicBezTo>
                    <a:pt x="132" y="3829"/>
                    <a:pt x="1199" y="4840"/>
                    <a:pt x="2480" y="4840"/>
                  </a:cubicBezTo>
                  <a:cubicBezTo>
                    <a:pt x="2521" y="4840"/>
                    <a:pt x="2561" y="4839"/>
                    <a:pt x="2602" y="4837"/>
                  </a:cubicBezTo>
                  <a:cubicBezTo>
                    <a:pt x="3937" y="4804"/>
                    <a:pt x="4971" y="3636"/>
                    <a:pt x="4904" y="2302"/>
                  </a:cubicBezTo>
                  <a:cubicBezTo>
                    <a:pt x="4871" y="1401"/>
                    <a:pt x="4270" y="601"/>
                    <a:pt x="3536" y="234"/>
                  </a:cubicBezTo>
                  <a:lnTo>
                    <a:pt x="3269" y="567"/>
                  </a:lnTo>
                  <a:cubicBezTo>
                    <a:pt x="4003" y="867"/>
                    <a:pt x="4504" y="1501"/>
                    <a:pt x="4537" y="2335"/>
                  </a:cubicBezTo>
                  <a:cubicBezTo>
                    <a:pt x="4570" y="3469"/>
                    <a:pt x="3703" y="4437"/>
                    <a:pt x="2569" y="4470"/>
                  </a:cubicBezTo>
                  <a:cubicBezTo>
                    <a:pt x="2529" y="4472"/>
                    <a:pt x="2490" y="4474"/>
                    <a:pt x="2451" y="4474"/>
                  </a:cubicBezTo>
                  <a:cubicBezTo>
                    <a:pt x="1371" y="4474"/>
                    <a:pt x="498" y="3598"/>
                    <a:pt x="434" y="2535"/>
                  </a:cubicBezTo>
                  <a:cubicBezTo>
                    <a:pt x="401" y="1701"/>
                    <a:pt x="834" y="968"/>
                    <a:pt x="1501" y="634"/>
                  </a:cubicBezTo>
                  <a:cubicBezTo>
                    <a:pt x="1735" y="501"/>
                    <a:pt x="2002" y="400"/>
                    <a:pt x="2269" y="400"/>
                  </a:cubicBezTo>
                  <a:cubicBezTo>
                    <a:pt x="2369" y="300"/>
                    <a:pt x="2402" y="167"/>
                    <a:pt x="240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5676725" y="961975"/>
              <a:ext cx="230200" cy="206975"/>
            </a:xfrm>
            <a:custGeom>
              <a:avLst/>
              <a:gdLst/>
              <a:ahLst/>
              <a:cxnLst/>
              <a:rect l="l" t="t" r="r" b="b"/>
              <a:pathLst>
                <a:path w="9208" h="8279" extrusionOk="0">
                  <a:moveTo>
                    <a:pt x="8140" y="0"/>
                  </a:moveTo>
                  <a:cubicBezTo>
                    <a:pt x="8140" y="0"/>
                    <a:pt x="7639" y="200"/>
                    <a:pt x="6872" y="701"/>
                  </a:cubicBezTo>
                  <a:cubicBezTo>
                    <a:pt x="6705" y="834"/>
                    <a:pt x="6505" y="901"/>
                    <a:pt x="6338" y="967"/>
                  </a:cubicBezTo>
                  <a:cubicBezTo>
                    <a:pt x="4725" y="1742"/>
                    <a:pt x="2301" y="2672"/>
                    <a:pt x="212" y="2672"/>
                  </a:cubicBezTo>
                  <a:cubicBezTo>
                    <a:pt x="141" y="2672"/>
                    <a:pt x="71" y="2671"/>
                    <a:pt x="0" y="2669"/>
                  </a:cubicBezTo>
                  <a:lnTo>
                    <a:pt x="0" y="6938"/>
                  </a:lnTo>
                  <a:cubicBezTo>
                    <a:pt x="0" y="6938"/>
                    <a:pt x="963" y="8279"/>
                    <a:pt x="3176" y="8279"/>
                  </a:cubicBezTo>
                  <a:cubicBezTo>
                    <a:pt x="4624" y="8279"/>
                    <a:pt x="6607" y="7704"/>
                    <a:pt x="9207" y="5804"/>
                  </a:cubicBezTo>
                  <a:cubicBezTo>
                    <a:pt x="7873" y="4403"/>
                    <a:pt x="7706" y="1668"/>
                    <a:pt x="814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5676725" y="979475"/>
              <a:ext cx="171825" cy="100100"/>
            </a:xfrm>
            <a:custGeom>
              <a:avLst/>
              <a:gdLst/>
              <a:ahLst/>
              <a:cxnLst/>
              <a:rect l="l" t="t" r="r" b="b"/>
              <a:pathLst>
                <a:path w="6873" h="4004" extrusionOk="0">
                  <a:moveTo>
                    <a:pt x="6872" y="1"/>
                  </a:moveTo>
                  <a:lnTo>
                    <a:pt x="6872" y="1"/>
                  </a:lnTo>
                  <a:cubicBezTo>
                    <a:pt x="6705" y="101"/>
                    <a:pt x="6505" y="201"/>
                    <a:pt x="6338" y="267"/>
                  </a:cubicBezTo>
                  <a:cubicBezTo>
                    <a:pt x="4725" y="1042"/>
                    <a:pt x="2301" y="1972"/>
                    <a:pt x="212" y="1972"/>
                  </a:cubicBezTo>
                  <a:cubicBezTo>
                    <a:pt x="141" y="1972"/>
                    <a:pt x="71" y="1971"/>
                    <a:pt x="0" y="1969"/>
                  </a:cubicBezTo>
                  <a:lnTo>
                    <a:pt x="0" y="4003"/>
                  </a:lnTo>
                  <a:cubicBezTo>
                    <a:pt x="1835" y="3503"/>
                    <a:pt x="5104" y="2336"/>
                    <a:pt x="687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5544975" y="590475"/>
              <a:ext cx="348600" cy="440125"/>
            </a:xfrm>
            <a:custGeom>
              <a:avLst/>
              <a:gdLst/>
              <a:ahLst/>
              <a:cxnLst/>
              <a:rect l="l" t="t" r="r" b="b"/>
              <a:pathLst>
                <a:path w="13944" h="17605" extrusionOk="0">
                  <a:moveTo>
                    <a:pt x="7545" y="1"/>
                  </a:moveTo>
                  <a:cubicBezTo>
                    <a:pt x="5744" y="1"/>
                    <a:pt x="4214" y="796"/>
                    <a:pt x="3202" y="1150"/>
                  </a:cubicBezTo>
                  <a:cubicBezTo>
                    <a:pt x="1168" y="1884"/>
                    <a:pt x="0" y="4619"/>
                    <a:pt x="167" y="8389"/>
                  </a:cubicBezTo>
                  <a:cubicBezTo>
                    <a:pt x="167" y="8856"/>
                    <a:pt x="200" y="9289"/>
                    <a:pt x="234" y="9690"/>
                  </a:cubicBezTo>
                  <a:cubicBezTo>
                    <a:pt x="234" y="10157"/>
                    <a:pt x="267" y="10557"/>
                    <a:pt x="300" y="10957"/>
                  </a:cubicBezTo>
                  <a:cubicBezTo>
                    <a:pt x="467" y="13959"/>
                    <a:pt x="767" y="15561"/>
                    <a:pt x="1501" y="16294"/>
                  </a:cubicBezTo>
                  <a:cubicBezTo>
                    <a:pt x="2521" y="17252"/>
                    <a:pt x="3832" y="17605"/>
                    <a:pt x="5209" y="17605"/>
                  </a:cubicBezTo>
                  <a:cubicBezTo>
                    <a:pt x="8965" y="17605"/>
                    <a:pt x="13214" y="14982"/>
                    <a:pt x="13410" y="14860"/>
                  </a:cubicBezTo>
                  <a:cubicBezTo>
                    <a:pt x="13476" y="14526"/>
                    <a:pt x="13510" y="14193"/>
                    <a:pt x="13576" y="13859"/>
                  </a:cubicBezTo>
                  <a:cubicBezTo>
                    <a:pt x="13943" y="11057"/>
                    <a:pt x="13877" y="8455"/>
                    <a:pt x="13476" y="5987"/>
                  </a:cubicBezTo>
                  <a:cubicBezTo>
                    <a:pt x="13476" y="3385"/>
                    <a:pt x="11842" y="1050"/>
                    <a:pt x="9340" y="283"/>
                  </a:cubicBezTo>
                  <a:cubicBezTo>
                    <a:pt x="8719" y="81"/>
                    <a:pt x="8118" y="1"/>
                    <a:pt x="7545" y="1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5671725" y="707625"/>
              <a:ext cx="89250" cy="46725"/>
            </a:xfrm>
            <a:custGeom>
              <a:avLst/>
              <a:gdLst/>
              <a:ahLst/>
              <a:cxnLst/>
              <a:rect l="l" t="t" r="r" b="b"/>
              <a:pathLst>
                <a:path w="3570" h="1869" extrusionOk="0">
                  <a:moveTo>
                    <a:pt x="734" y="0"/>
                  </a:moveTo>
                  <a:cubicBezTo>
                    <a:pt x="734" y="0"/>
                    <a:pt x="0" y="100"/>
                    <a:pt x="301" y="801"/>
                  </a:cubicBezTo>
                  <a:cubicBezTo>
                    <a:pt x="567" y="1468"/>
                    <a:pt x="2068" y="634"/>
                    <a:pt x="3203" y="1868"/>
                  </a:cubicBezTo>
                  <a:cubicBezTo>
                    <a:pt x="3203" y="1868"/>
                    <a:pt x="3570" y="200"/>
                    <a:pt x="7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5707575" y="765150"/>
              <a:ext cx="25050" cy="44225"/>
            </a:xfrm>
            <a:custGeom>
              <a:avLst/>
              <a:gdLst/>
              <a:ahLst/>
              <a:cxnLst/>
              <a:rect l="l" t="t" r="r" b="b"/>
              <a:pathLst>
                <a:path w="1002" h="1769" extrusionOk="0">
                  <a:moveTo>
                    <a:pt x="468" y="1"/>
                  </a:moveTo>
                  <a:cubicBezTo>
                    <a:pt x="201" y="34"/>
                    <a:pt x="1" y="434"/>
                    <a:pt x="1" y="901"/>
                  </a:cubicBezTo>
                  <a:cubicBezTo>
                    <a:pt x="34" y="1402"/>
                    <a:pt x="268" y="1769"/>
                    <a:pt x="534" y="1769"/>
                  </a:cubicBezTo>
                  <a:cubicBezTo>
                    <a:pt x="801" y="1735"/>
                    <a:pt x="1001" y="1335"/>
                    <a:pt x="1001" y="868"/>
                  </a:cubicBezTo>
                  <a:cubicBezTo>
                    <a:pt x="968" y="401"/>
                    <a:pt x="735" y="1"/>
                    <a:pt x="46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5587500" y="771000"/>
              <a:ext cx="25875" cy="43425"/>
            </a:xfrm>
            <a:custGeom>
              <a:avLst/>
              <a:gdLst/>
              <a:ahLst/>
              <a:cxnLst/>
              <a:rect l="l" t="t" r="r" b="b"/>
              <a:pathLst>
                <a:path w="1035" h="1737" extrusionOk="0">
                  <a:moveTo>
                    <a:pt x="501" y="0"/>
                  </a:moveTo>
                  <a:cubicBezTo>
                    <a:pt x="234" y="0"/>
                    <a:pt x="0" y="401"/>
                    <a:pt x="34" y="901"/>
                  </a:cubicBezTo>
                  <a:cubicBezTo>
                    <a:pt x="66" y="1350"/>
                    <a:pt x="283" y="1737"/>
                    <a:pt x="536" y="1737"/>
                  </a:cubicBezTo>
                  <a:cubicBezTo>
                    <a:pt x="547" y="1737"/>
                    <a:pt x="557" y="1736"/>
                    <a:pt x="567" y="1735"/>
                  </a:cubicBezTo>
                  <a:cubicBezTo>
                    <a:pt x="834" y="1735"/>
                    <a:pt x="1034" y="1335"/>
                    <a:pt x="1001" y="834"/>
                  </a:cubicBezTo>
                  <a:cubicBezTo>
                    <a:pt x="1001" y="367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5591675" y="878250"/>
              <a:ext cx="104250" cy="33800"/>
            </a:xfrm>
            <a:custGeom>
              <a:avLst/>
              <a:gdLst/>
              <a:ahLst/>
              <a:cxnLst/>
              <a:rect l="l" t="t" r="r" b="b"/>
              <a:pathLst>
                <a:path w="4170" h="1352" extrusionOk="0">
                  <a:moveTo>
                    <a:pt x="3954" y="0"/>
                  </a:moveTo>
                  <a:cubicBezTo>
                    <a:pt x="3910" y="0"/>
                    <a:pt x="3866" y="17"/>
                    <a:pt x="3836" y="47"/>
                  </a:cubicBezTo>
                  <a:cubicBezTo>
                    <a:pt x="3765" y="94"/>
                    <a:pt x="2800" y="951"/>
                    <a:pt x="1709" y="951"/>
                  </a:cubicBezTo>
                  <a:cubicBezTo>
                    <a:pt x="1266" y="951"/>
                    <a:pt x="801" y="809"/>
                    <a:pt x="367" y="414"/>
                  </a:cubicBezTo>
                  <a:cubicBezTo>
                    <a:pt x="322" y="384"/>
                    <a:pt x="277" y="367"/>
                    <a:pt x="235" y="367"/>
                  </a:cubicBezTo>
                  <a:cubicBezTo>
                    <a:pt x="184" y="367"/>
                    <a:pt x="137" y="392"/>
                    <a:pt x="100" y="447"/>
                  </a:cubicBezTo>
                  <a:cubicBezTo>
                    <a:pt x="0" y="514"/>
                    <a:pt x="33" y="647"/>
                    <a:pt x="100" y="714"/>
                  </a:cubicBezTo>
                  <a:cubicBezTo>
                    <a:pt x="621" y="1174"/>
                    <a:pt x="1170" y="1352"/>
                    <a:pt x="1670" y="1352"/>
                  </a:cubicBezTo>
                  <a:cubicBezTo>
                    <a:pt x="1714" y="1352"/>
                    <a:pt x="1758" y="1350"/>
                    <a:pt x="1801" y="1348"/>
                  </a:cubicBezTo>
                  <a:cubicBezTo>
                    <a:pt x="3036" y="1281"/>
                    <a:pt x="4070" y="380"/>
                    <a:pt x="4103" y="347"/>
                  </a:cubicBezTo>
                  <a:cubicBezTo>
                    <a:pt x="4170" y="280"/>
                    <a:pt x="4170" y="147"/>
                    <a:pt x="4103" y="80"/>
                  </a:cubicBezTo>
                  <a:cubicBezTo>
                    <a:pt x="4066" y="25"/>
                    <a:pt x="4009" y="0"/>
                    <a:pt x="395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5615025" y="779125"/>
              <a:ext cx="40050" cy="63975"/>
            </a:xfrm>
            <a:custGeom>
              <a:avLst/>
              <a:gdLst/>
              <a:ahLst/>
              <a:cxnLst/>
              <a:rect l="l" t="t" r="r" b="b"/>
              <a:pathLst>
                <a:path w="1602" h="2559" extrusionOk="0">
                  <a:moveTo>
                    <a:pt x="848" y="0"/>
                  </a:moveTo>
                  <a:cubicBezTo>
                    <a:pt x="767" y="0"/>
                    <a:pt x="695" y="60"/>
                    <a:pt x="667" y="142"/>
                  </a:cubicBezTo>
                  <a:lnTo>
                    <a:pt x="33" y="2277"/>
                  </a:lnTo>
                  <a:cubicBezTo>
                    <a:pt x="0" y="2344"/>
                    <a:pt x="0" y="2377"/>
                    <a:pt x="33" y="2444"/>
                  </a:cubicBezTo>
                  <a:cubicBezTo>
                    <a:pt x="67" y="2477"/>
                    <a:pt x="100" y="2511"/>
                    <a:pt x="167" y="2544"/>
                  </a:cubicBezTo>
                  <a:cubicBezTo>
                    <a:pt x="189" y="2544"/>
                    <a:pt x="256" y="2559"/>
                    <a:pt x="367" y="2559"/>
                  </a:cubicBezTo>
                  <a:cubicBezTo>
                    <a:pt x="423" y="2559"/>
                    <a:pt x="489" y="2555"/>
                    <a:pt x="567" y="2544"/>
                  </a:cubicBezTo>
                  <a:cubicBezTo>
                    <a:pt x="834" y="2544"/>
                    <a:pt x="1168" y="2477"/>
                    <a:pt x="1468" y="2277"/>
                  </a:cubicBezTo>
                  <a:cubicBezTo>
                    <a:pt x="1568" y="2244"/>
                    <a:pt x="1601" y="2110"/>
                    <a:pt x="1534" y="2010"/>
                  </a:cubicBezTo>
                  <a:cubicBezTo>
                    <a:pt x="1513" y="1946"/>
                    <a:pt x="1450" y="1909"/>
                    <a:pt x="1381" y="1909"/>
                  </a:cubicBezTo>
                  <a:cubicBezTo>
                    <a:pt x="1343" y="1909"/>
                    <a:pt x="1303" y="1920"/>
                    <a:pt x="1268" y="1944"/>
                  </a:cubicBezTo>
                  <a:cubicBezTo>
                    <a:pt x="967" y="2110"/>
                    <a:pt x="667" y="2144"/>
                    <a:pt x="467" y="2144"/>
                  </a:cubicBezTo>
                  <a:lnTo>
                    <a:pt x="1034" y="242"/>
                  </a:lnTo>
                  <a:cubicBezTo>
                    <a:pt x="1067" y="142"/>
                    <a:pt x="1001" y="42"/>
                    <a:pt x="901" y="9"/>
                  </a:cubicBezTo>
                  <a:cubicBezTo>
                    <a:pt x="883" y="3"/>
                    <a:pt x="865" y="0"/>
                    <a:pt x="84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5838500" y="915275"/>
              <a:ext cx="45900" cy="46725"/>
            </a:xfrm>
            <a:custGeom>
              <a:avLst/>
              <a:gdLst/>
              <a:ahLst/>
              <a:cxnLst/>
              <a:rect l="l" t="t" r="r" b="b"/>
              <a:pathLst>
                <a:path w="1836" h="1869" extrusionOk="0">
                  <a:moveTo>
                    <a:pt x="1" y="0"/>
                  </a:moveTo>
                  <a:cubicBezTo>
                    <a:pt x="34" y="33"/>
                    <a:pt x="735" y="1501"/>
                    <a:pt x="1669" y="1868"/>
                  </a:cubicBezTo>
                  <a:cubicBezTo>
                    <a:pt x="1735" y="1534"/>
                    <a:pt x="1769" y="1201"/>
                    <a:pt x="1835" y="867"/>
                  </a:cubicBezTo>
                  <a:cubicBezTo>
                    <a:pt x="1802" y="867"/>
                    <a:pt x="868" y="734"/>
                    <a:pt x="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5856850" y="794600"/>
              <a:ext cx="110075" cy="142400"/>
            </a:xfrm>
            <a:custGeom>
              <a:avLst/>
              <a:gdLst/>
              <a:ahLst/>
              <a:cxnLst/>
              <a:rect l="l" t="t" r="r" b="b"/>
              <a:pathLst>
                <a:path w="4403" h="5696" extrusionOk="0">
                  <a:moveTo>
                    <a:pt x="2066" y="0"/>
                  </a:moveTo>
                  <a:cubicBezTo>
                    <a:pt x="962" y="0"/>
                    <a:pt x="1" y="1425"/>
                    <a:pt x="1" y="1425"/>
                  </a:cubicBezTo>
                  <a:lnTo>
                    <a:pt x="167" y="5427"/>
                  </a:lnTo>
                  <a:cubicBezTo>
                    <a:pt x="485" y="5613"/>
                    <a:pt x="796" y="5695"/>
                    <a:pt x="1093" y="5695"/>
                  </a:cubicBezTo>
                  <a:cubicBezTo>
                    <a:pt x="3041" y="5695"/>
                    <a:pt x="4403" y="2142"/>
                    <a:pt x="3303" y="724"/>
                  </a:cubicBezTo>
                  <a:cubicBezTo>
                    <a:pt x="2899" y="194"/>
                    <a:pt x="2472" y="0"/>
                    <a:pt x="2066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5842675" y="900250"/>
              <a:ext cx="124275" cy="121025"/>
            </a:xfrm>
            <a:custGeom>
              <a:avLst/>
              <a:gdLst/>
              <a:ahLst/>
              <a:cxnLst/>
              <a:rect l="l" t="t" r="r" b="b"/>
              <a:pathLst>
                <a:path w="4971" h="4841" extrusionOk="0">
                  <a:moveTo>
                    <a:pt x="2369" y="1"/>
                  </a:moveTo>
                  <a:cubicBezTo>
                    <a:pt x="2035" y="1"/>
                    <a:pt x="1735" y="101"/>
                    <a:pt x="1435" y="234"/>
                  </a:cubicBezTo>
                  <a:cubicBezTo>
                    <a:pt x="601" y="634"/>
                    <a:pt x="1" y="1535"/>
                    <a:pt x="67" y="2536"/>
                  </a:cubicBezTo>
                  <a:cubicBezTo>
                    <a:pt x="132" y="3829"/>
                    <a:pt x="1200" y="4840"/>
                    <a:pt x="2480" y="4840"/>
                  </a:cubicBezTo>
                  <a:cubicBezTo>
                    <a:pt x="2521" y="4840"/>
                    <a:pt x="2562" y="4839"/>
                    <a:pt x="2602" y="4837"/>
                  </a:cubicBezTo>
                  <a:cubicBezTo>
                    <a:pt x="3937" y="4771"/>
                    <a:pt x="4971" y="3637"/>
                    <a:pt x="4904" y="2302"/>
                  </a:cubicBezTo>
                  <a:cubicBezTo>
                    <a:pt x="4871" y="1402"/>
                    <a:pt x="4270" y="601"/>
                    <a:pt x="3536" y="234"/>
                  </a:cubicBezTo>
                  <a:lnTo>
                    <a:pt x="3270" y="568"/>
                  </a:lnTo>
                  <a:cubicBezTo>
                    <a:pt x="4003" y="868"/>
                    <a:pt x="4504" y="1502"/>
                    <a:pt x="4537" y="2336"/>
                  </a:cubicBezTo>
                  <a:cubicBezTo>
                    <a:pt x="4571" y="3470"/>
                    <a:pt x="3703" y="4404"/>
                    <a:pt x="2569" y="4470"/>
                  </a:cubicBezTo>
                  <a:cubicBezTo>
                    <a:pt x="2529" y="4473"/>
                    <a:pt x="2490" y="4474"/>
                    <a:pt x="2451" y="4474"/>
                  </a:cubicBezTo>
                  <a:cubicBezTo>
                    <a:pt x="1371" y="4474"/>
                    <a:pt x="499" y="3597"/>
                    <a:pt x="434" y="2502"/>
                  </a:cubicBezTo>
                  <a:cubicBezTo>
                    <a:pt x="401" y="1702"/>
                    <a:pt x="835" y="968"/>
                    <a:pt x="1502" y="634"/>
                  </a:cubicBezTo>
                  <a:cubicBezTo>
                    <a:pt x="1735" y="501"/>
                    <a:pt x="2002" y="401"/>
                    <a:pt x="2269" y="401"/>
                  </a:cubicBezTo>
                  <a:cubicBezTo>
                    <a:pt x="2369" y="301"/>
                    <a:pt x="2436" y="167"/>
                    <a:pt x="2402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5861850" y="827400"/>
              <a:ext cx="58400" cy="82875"/>
            </a:xfrm>
            <a:custGeom>
              <a:avLst/>
              <a:gdLst/>
              <a:ahLst/>
              <a:cxnLst/>
              <a:rect l="l" t="t" r="r" b="b"/>
              <a:pathLst>
                <a:path w="2336" h="3315" extrusionOk="0">
                  <a:moveTo>
                    <a:pt x="2115" y="0"/>
                  </a:moveTo>
                  <a:cubicBezTo>
                    <a:pt x="2088" y="0"/>
                    <a:pt x="2061" y="4"/>
                    <a:pt x="2036" y="13"/>
                  </a:cubicBezTo>
                  <a:cubicBezTo>
                    <a:pt x="1969" y="46"/>
                    <a:pt x="134" y="913"/>
                    <a:pt x="1" y="3115"/>
                  </a:cubicBezTo>
                  <a:cubicBezTo>
                    <a:pt x="1" y="3215"/>
                    <a:pt x="68" y="3315"/>
                    <a:pt x="201" y="3315"/>
                  </a:cubicBezTo>
                  <a:cubicBezTo>
                    <a:pt x="301" y="3315"/>
                    <a:pt x="401" y="3248"/>
                    <a:pt x="401" y="3148"/>
                  </a:cubicBezTo>
                  <a:cubicBezTo>
                    <a:pt x="535" y="1180"/>
                    <a:pt x="2136" y="413"/>
                    <a:pt x="2202" y="379"/>
                  </a:cubicBezTo>
                  <a:cubicBezTo>
                    <a:pt x="2302" y="346"/>
                    <a:pt x="2336" y="213"/>
                    <a:pt x="2302" y="113"/>
                  </a:cubicBezTo>
                  <a:cubicBezTo>
                    <a:pt x="2277" y="38"/>
                    <a:pt x="2196" y="0"/>
                    <a:pt x="211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5875200" y="858275"/>
              <a:ext cx="42550" cy="20325"/>
            </a:xfrm>
            <a:custGeom>
              <a:avLst/>
              <a:gdLst/>
              <a:ahLst/>
              <a:cxnLst/>
              <a:rect l="l" t="t" r="r" b="b"/>
              <a:pathLst>
                <a:path w="1702" h="813" extrusionOk="0">
                  <a:moveTo>
                    <a:pt x="456" y="0"/>
                  </a:moveTo>
                  <a:cubicBezTo>
                    <a:pt x="358" y="0"/>
                    <a:pt x="261" y="14"/>
                    <a:pt x="167" y="45"/>
                  </a:cubicBezTo>
                  <a:cubicBezTo>
                    <a:pt x="67" y="78"/>
                    <a:pt x="1" y="179"/>
                    <a:pt x="34" y="279"/>
                  </a:cubicBezTo>
                  <a:cubicBezTo>
                    <a:pt x="61" y="361"/>
                    <a:pt x="157" y="421"/>
                    <a:pt x="245" y="421"/>
                  </a:cubicBezTo>
                  <a:cubicBezTo>
                    <a:pt x="264" y="421"/>
                    <a:pt x="283" y="418"/>
                    <a:pt x="301" y="412"/>
                  </a:cubicBezTo>
                  <a:cubicBezTo>
                    <a:pt x="343" y="399"/>
                    <a:pt x="389" y="394"/>
                    <a:pt x="437" y="394"/>
                  </a:cubicBezTo>
                  <a:cubicBezTo>
                    <a:pt x="764" y="394"/>
                    <a:pt x="1189" y="663"/>
                    <a:pt x="1335" y="779"/>
                  </a:cubicBezTo>
                  <a:cubicBezTo>
                    <a:pt x="1368" y="779"/>
                    <a:pt x="1435" y="812"/>
                    <a:pt x="1468" y="812"/>
                  </a:cubicBezTo>
                  <a:cubicBezTo>
                    <a:pt x="1535" y="812"/>
                    <a:pt x="1602" y="779"/>
                    <a:pt x="1635" y="712"/>
                  </a:cubicBezTo>
                  <a:cubicBezTo>
                    <a:pt x="1702" y="646"/>
                    <a:pt x="1668" y="512"/>
                    <a:pt x="1568" y="445"/>
                  </a:cubicBezTo>
                  <a:cubicBezTo>
                    <a:pt x="1512" y="389"/>
                    <a:pt x="981" y="0"/>
                    <a:pt x="456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5499925" y="536050"/>
              <a:ext cx="404550" cy="190975"/>
            </a:xfrm>
            <a:custGeom>
              <a:avLst/>
              <a:gdLst/>
              <a:ahLst/>
              <a:cxnLst/>
              <a:rect l="l" t="t" r="r" b="b"/>
              <a:pathLst>
                <a:path w="16182" h="7639" extrusionOk="0">
                  <a:moveTo>
                    <a:pt x="9210" y="1"/>
                  </a:moveTo>
                  <a:cubicBezTo>
                    <a:pt x="7417" y="1"/>
                    <a:pt x="5647" y="377"/>
                    <a:pt x="4504" y="926"/>
                  </a:cubicBezTo>
                  <a:cubicBezTo>
                    <a:pt x="1168" y="2560"/>
                    <a:pt x="1" y="6930"/>
                    <a:pt x="1035" y="7163"/>
                  </a:cubicBezTo>
                  <a:cubicBezTo>
                    <a:pt x="1068" y="7170"/>
                    <a:pt x="1101" y="7173"/>
                    <a:pt x="1134" y="7173"/>
                  </a:cubicBezTo>
                  <a:cubicBezTo>
                    <a:pt x="1734" y="7173"/>
                    <a:pt x="2444" y="6185"/>
                    <a:pt x="2930" y="5367"/>
                  </a:cubicBezTo>
                  <a:lnTo>
                    <a:pt x="2930" y="5367"/>
                  </a:lnTo>
                  <a:cubicBezTo>
                    <a:pt x="2727" y="5942"/>
                    <a:pt x="2732" y="6545"/>
                    <a:pt x="3603" y="6596"/>
                  </a:cubicBezTo>
                  <a:cubicBezTo>
                    <a:pt x="3623" y="6597"/>
                    <a:pt x="3644" y="6597"/>
                    <a:pt x="3664" y="6597"/>
                  </a:cubicBezTo>
                  <a:cubicBezTo>
                    <a:pt x="4783" y="6597"/>
                    <a:pt x="6371" y="5423"/>
                    <a:pt x="7334" y="4612"/>
                  </a:cubicBezTo>
                  <a:lnTo>
                    <a:pt x="7334" y="4612"/>
                  </a:lnTo>
                  <a:cubicBezTo>
                    <a:pt x="6736" y="5235"/>
                    <a:pt x="6182" y="6073"/>
                    <a:pt x="7072" y="6429"/>
                  </a:cubicBezTo>
                  <a:cubicBezTo>
                    <a:pt x="7258" y="6506"/>
                    <a:pt x="7478" y="6540"/>
                    <a:pt x="7720" y="6540"/>
                  </a:cubicBezTo>
                  <a:cubicBezTo>
                    <a:pt x="9479" y="6540"/>
                    <a:pt x="12443" y="4762"/>
                    <a:pt x="12443" y="4762"/>
                  </a:cubicBezTo>
                  <a:lnTo>
                    <a:pt x="12443" y="4762"/>
                  </a:lnTo>
                  <a:cubicBezTo>
                    <a:pt x="12443" y="4762"/>
                    <a:pt x="10742" y="7030"/>
                    <a:pt x="11876" y="7564"/>
                  </a:cubicBezTo>
                  <a:cubicBezTo>
                    <a:pt x="11985" y="7615"/>
                    <a:pt x="12108" y="7638"/>
                    <a:pt x="12239" y="7638"/>
                  </a:cubicBezTo>
                  <a:cubicBezTo>
                    <a:pt x="13475" y="7638"/>
                    <a:pt x="15545" y="5596"/>
                    <a:pt x="15545" y="5596"/>
                  </a:cubicBezTo>
                  <a:cubicBezTo>
                    <a:pt x="16181" y="1386"/>
                    <a:pt x="12651" y="1"/>
                    <a:pt x="921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5816925" y="675925"/>
              <a:ext cx="101675" cy="162650"/>
            </a:xfrm>
            <a:custGeom>
              <a:avLst/>
              <a:gdLst/>
              <a:ahLst/>
              <a:cxnLst/>
              <a:rect l="l" t="t" r="r" b="b"/>
              <a:pathLst>
                <a:path w="4067" h="6506" extrusionOk="0">
                  <a:moveTo>
                    <a:pt x="2865" y="1"/>
                  </a:moveTo>
                  <a:lnTo>
                    <a:pt x="597" y="1001"/>
                  </a:lnTo>
                  <a:cubicBezTo>
                    <a:pt x="597" y="1001"/>
                    <a:pt x="0" y="6505"/>
                    <a:pt x="1352" y="6505"/>
                  </a:cubicBezTo>
                  <a:cubicBezTo>
                    <a:pt x="1356" y="6505"/>
                    <a:pt x="1360" y="6505"/>
                    <a:pt x="1364" y="6505"/>
                  </a:cubicBezTo>
                  <a:cubicBezTo>
                    <a:pt x="2765" y="6472"/>
                    <a:pt x="4066" y="4270"/>
                    <a:pt x="286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5534950" y="711775"/>
              <a:ext cx="89250" cy="51750"/>
            </a:xfrm>
            <a:custGeom>
              <a:avLst/>
              <a:gdLst/>
              <a:ahLst/>
              <a:cxnLst/>
              <a:rect l="l" t="t" r="r" b="b"/>
              <a:pathLst>
                <a:path w="3570" h="2070" extrusionOk="0">
                  <a:moveTo>
                    <a:pt x="2803" y="1"/>
                  </a:moveTo>
                  <a:cubicBezTo>
                    <a:pt x="1" y="435"/>
                    <a:pt x="534" y="2069"/>
                    <a:pt x="534" y="2069"/>
                  </a:cubicBezTo>
                  <a:cubicBezTo>
                    <a:pt x="1535" y="735"/>
                    <a:pt x="3103" y="1435"/>
                    <a:pt x="3336" y="735"/>
                  </a:cubicBezTo>
                  <a:cubicBezTo>
                    <a:pt x="3570" y="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5713425" y="2081925"/>
              <a:ext cx="83400" cy="45400"/>
            </a:xfrm>
            <a:custGeom>
              <a:avLst/>
              <a:gdLst/>
              <a:ahLst/>
              <a:cxnLst/>
              <a:rect l="l" t="t" r="r" b="b"/>
              <a:pathLst>
                <a:path w="3336" h="1816" extrusionOk="0">
                  <a:moveTo>
                    <a:pt x="100" y="1"/>
                  </a:moveTo>
                  <a:cubicBezTo>
                    <a:pt x="67" y="134"/>
                    <a:pt x="34" y="268"/>
                    <a:pt x="0" y="401"/>
                  </a:cubicBezTo>
                  <a:cubicBezTo>
                    <a:pt x="1735" y="735"/>
                    <a:pt x="2969" y="1769"/>
                    <a:pt x="3002" y="1769"/>
                  </a:cubicBezTo>
                  <a:cubicBezTo>
                    <a:pt x="3032" y="1799"/>
                    <a:pt x="3076" y="1815"/>
                    <a:pt x="3121" y="1815"/>
                  </a:cubicBezTo>
                  <a:cubicBezTo>
                    <a:pt x="3176" y="1815"/>
                    <a:pt x="3232" y="1790"/>
                    <a:pt x="3269" y="1735"/>
                  </a:cubicBezTo>
                  <a:cubicBezTo>
                    <a:pt x="3336" y="1669"/>
                    <a:pt x="3336" y="1535"/>
                    <a:pt x="3236" y="1469"/>
                  </a:cubicBezTo>
                  <a:cubicBezTo>
                    <a:pt x="3202" y="1402"/>
                    <a:pt x="1935" y="368"/>
                    <a:pt x="10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5720925" y="2180125"/>
              <a:ext cx="64225" cy="42775"/>
            </a:xfrm>
            <a:custGeom>
              <a:avLst/>
              <a:gdLst/>
              <a:ahLst/>
              <a:cxnLst/>
              <a:rect l="l" t="t" r="r" b="b"/>
              <a:pathLst>
                <a:path w="2569" h="1711" extrusionOk="0">
                  <a:moveTo>
                    <a:pt x="245" y="0"/>
                  </a:moveTo>
                  <a:cubicBezTo>
                    <a:pt x="156" y="0"/>
                    <a:pt x="61" y="60"/>
                    <a:pt x="34" y="142"/>
                  </a:cubicBezTo>
                  <a:cubicBezTo>
                    <a:pt x="0" y="242"/>
                    <a:pt x="67" y="376"/>
                    <a:pt x="167" y="409"/>
                  </a:cubicBezTo>
                  <a:cubicBezTo>
                    <a:pt x="1034" y="709"/>
                    <a:pt x="1768" y="1210"/>
                    <a:pt x="2302" y="1710"/>
                  </a:cubicBezTo>
                  <a:cubicBezTo>
                    <a:pt x="2402" y="1610"/>
                    <a:pt x="2469" y="1510"/>
                    <a:pt x="2569" y="1377"/>
                  </a:cubicBezTo>
                  <a:cubicBezTo>
                    <a:pt x="2002" y="876"/>
                    <a:pt x="1235" y="343"/>
                    <a:pt x="301" y="9"/>
                  </a:cubicBezTo>
                  <a:cubicBezTo>
                    <a:pt x="283" y="3"/>
                    <a:pt x="264" y="0"/>
                    <a:pt x="24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5524125" y="2074425"/>
              <a:ext cx="87575" cy="33425"/>
            </a:xfrm>
            <a:custGeom>
              <a:avLst/>
              <a:gdLst/>
              <a:ahLst/>
              <a:cxnLst/>
              <a:rect l="l" t="t" r="r" b="b"/>
              <a:pathLst>
                <a:path w="3503" h="1337" extrusionOk="0">
                  <a:moveTo>
                    <a:pt x="67" y="1"/>
                  </a:moveTo>
                  <a:cubicBezTo>
                    <a:pt x="33" y="134"/>
                    <a:pt x="0" y="267"/>
                    <a:pt x="0" y="401"/>
                  </a:cubicBezTo>
                  <a:cubicBezTo>
                    <a:pt x="1768" y="468"/>
                    <a:pt x="3169" y="1302"/>
                    <a:pt x="3169" y="1302"/>
                  </a:cubicBezTo>
                  <a:cubicBezTo>
                    <a:pt x="3205" y="1325"/>
                    <a:pt x="3244" y="1336"/>
                    <a:pt x="3282" y="1336"/>
                  </a:cubicBezTo>
                  <a:cubicBezTo>
                    <a:pt x="3351" y="1336"/>
                    <a:pt x="3414" y="1299"/>
                    <a:pt x="3436" y="1235"/>
                  </a:cubicBezTo>
                  <a:cubicBezTo>
                    <a:pt x="3503" y="1135"/>
                    <a:pt x="3469" y="1001"/>
                    <a:pt x="3369" y="968"/>
                  </a:cubicBezTo>
                  <a:cubicBezTo>
                    <a:pt x="3302" y="901"/>
                    <a:pt x="1901" y="67"/>
                    <a:pt x="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5546625" y="2169500"/>
              <a:ext cx="67575" cy="34200"/>
            </a:xfrm>
            <a:custGeom>
              <a:avLst/>
              <a:gdLst/>
              <a:ahLst/>
              <a:cxnLst/>
              <a:rect l="l" t="t" r="r" b="b"/>
              <a:pathLst>
                <a:path w="2703" h="1368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267"/>
                    <a:pt x="67" y="401"/>
                    <a:pt x="168" y="401"/>
                  </a:cubicBezTo>
                  <a:cubicBezTo>
                    <a:pt x="1068" y="567"/>
                    <a:pt x="1869" y="968"/>
                    <a:pt x="2469" y="1368"/>
                  </a:cubicBezTo>
                  <a:cubicBezTo>
                    <a:pt x="2536" y="1268"/>
                    <a:pt x="2603" y="1134"/>
                    <a:pt x="2703" y="1034"/>
                  </a:cubicBezTo>
                  <a:cubicBezTo>
                    <a:pt x="2036" y="601"/>
                    <a:pt x="1202" y="200"/>
                    <a:pt x="2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5383175" y="2054200"/>
              <a:ext cx="85100" cy="45275"/>
            </a:xfrm>
            <a:custGeom>
              <a:avLst/>
              <a:gdLst/>
              <a:ahLst/>
              <a:cxnLst/>
              <a:rect l="l" t="t" r="r" b="b"/>
              <a:pathLst>
                <a:path w="3404" h="1811" extrusionOk="0">
                  <a:moveTo>
                    <a:pt x="214" y="1"/>
                  </a:moveTo>
                  <a:cubicBezTo>
                    <a:pt x="126" y="1"/>
                    <a:pt x="34" y="65"/>
                    <a:pt x="34" y="176"/>
                  </a:cubicBezTo>
                  <a:cubicBezTo>
                    <a:pt x="1" y="276"/>
                    <a:pt x="67" y="376"/>
                    <a:pt x="201" y="376"/>
                  </a:cubicBezTo>
                  <a:cubicBezTo>
                    <a:pt x="201" y="409"/>
                    <a:pt x="1802" y="676"/>
                    <a:pt x="3170" y="1810"/>
                  </a:cubicBezTo>
                  <a:cubicBezTo>
                    <a:pt x="3236" y="1710"/>
                    <a:pt x="3303" y="1610"/>
                    <a:pt x="3403" y="1477"/>
                  </a:cubicBezTo>
                  <a:cubicBezTo>
                    <a:pt x="1969" y="309"/>
                    <a:pt x="334" y="9"/>
                    <a:pt x="268" y="9"/>
                  </a:cubicBezTo>
                  <a:cubicBezTo>
                    <a:pt x="250" y="3"/>
                    <a:pt x="232" y="1"/>
                    <a:pt x="21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5319800" y="2122800"/>
              <a:ext cx="67575" cy="31375"/>
            </a:xfrm>
            <a:custGeom>
              <a:avLst/>
              <a:gdLst/>
              <a:ahLst/>
              <a:cxnLst/>
              <a:rect l="l" t="t" r="r" b="b"/>
              <a:pathLst>
                <a:path w="2703" h="1255" extrusionOk="0">
                  <a:moveTo>
                    <a:pt x="101" y="0"/>
                  </a:moveTo>
                  <a:cubicBezTo>
                    <a:pt x="67" y="134"/>
                    <a:pt x="34" y="267"/>
                    <a:pt x="1" y="401"/>
                  </a:cubicBezTo>
                  <a:cubicBezTo>
                    <a:pt x="734" y="501"/>
                    <a:pt x="1568" y="734"/>
                    <a:pt x="2369" y="1235"/>
                  </a:cubicBezTo>
                  <a:cubicBezTo>
                    <a:pt x="2406" y="1247"/>
                    <a:pt x="2447" y="1254"/>
                    <a:pt x="2487" y="1254"/>
                  </a:cubicBezTo>
                  <a:cubicBezTo>
                    <a:pt x="2558" y="1254"/>
                    <a:pt x="2627" y="1231"/>
                    <a:pt x="2669" y="1168"/>
                  </a:cubicBezTo>
                  <a:cubicBezTo>
                    <a:pt x="2703" y="1068"/>
                    <a:pt x="2669" y="934"/>
                    <a:pt x="2602" y="868"/>
                  </a:cubicBezTo>
                  <a:cubicBezTo>
                    <a:pt x="1735" y="367"/>
                    <a:pt x="868" y="134"/>
                    <a:pt x="1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5177200" y="2046075"/>
              <a:ext cx="84250" cy="46725"/>
            </a:xfrm>
            <a:custGeom>
              <a:avLst/>
              <a:gdLst/>
              <a:ahLst/>
              <a:cxnLst/>
              <a:rect l="l" t="t" r="r" b="b"/>
              <a:pathLst>
                <a:path w="3370" h="1869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267"/>
                    <a:pt x="67" y="367"/>
                    <a:pt x="167" y="401"/>
                  </a:cubicBezTo>
                  <a:cubicBezTo>
                    <a:pt x="201" y="401"/>
                    <a:pt x="1768" y="701"/>
                    <a:pt x="3136" y="1868"/>
                  </a:cubicBezTo>
                  <a:cubicBezTo>
                    <a:pt x="3203" y="1768"/>
                    <a:pt x="3270" y="1635"/>
                    <a:pt x="3370" y="1535"/>
                  </a:cubicBezTo>
                  <a:cubicBezTo>
                    <a:pt x="1935" y="334"/>
                    <a:pt x="334" y="34"/>
                    <a:pt x="2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5113000" y="2114450"/>
              <a:ext cx="67550" cy="31750"/>
            </a:xfrm>
            <a:custGeom>
              <a:avLst/>
              <a:gdLst/>
              <a:ahLst/>
              <a:cxnLst/>
              <a:rect l="l" t="t" r="r" b="b"/>
              <a:pathLst>
                <a:path w="2702" h="1270" extrusionOk="0">
                  <a:moveTo>
                    <a:pt x="67" y="1"/>
                  </a:moveTo>
                  <a:cubicBezTo>
                    <a:pt x="33" y="134"/>
                    <a:pt x="33" y="268"/>
                    <a:pt x="0" y="401"/>
                  </a:cubicBezTo>
                  <a:cubicBezTo>
                    <a:pt x="734" y="501"/>
                    <a:pt x="1568" y="735"/>
                    <a:pt x="2368" y="1235"/>
                  </a:cubicBezTo>
                  <a:cubicBezTo>
                    <a:pt x="2392" y="1259"/>
                    <a:pt x="2424" y="1270"/>
                    <a:pt x="2459" y="1270"/>
                  </a:cubicBezTo>
                  <a:cubicBezTo>
                    <a:pt x="2521" y="1270"/>
                    <a:pt x="2592" y="1233"/>
                    <a:pt x="2635" y="1168"/>
                  </a:cubicBezTo>
                  <a:cubicBezTo>
                    <a:pt x="2702" y="1068"/>
                    <a:pt x="2669" y="968"/>
                    <a:pt x="2569" y="901"/>
                  </a:cubicBezTo>
                  <a:cubicBezTo>
                    <a:pt x="1735" y="368"/>
                    <a:pt x="834" y="134"/>
                    <a:pt x="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5003750" y="2010225"/>
              <a:ext cx="919000" cy="658400"/>
            </a:xfrm>
            <a:custGeom>
              <a:avLst/>
              <a:gdLst/>
              <a:ahLst/>
              <a:cxnLst/>
              <a:rect l="l" t="t" r="r" b="b"/>
              <a:pathLst>
                <a:path w="36760" h="26336" extrusionOk="0">
                  <a:moveTo>
                    <a:pt x="1835" y="0"/>
                  </a:moveTo>
                  <a:lnTo>
                    <a:pt x="134" y="15444"/>
                  </a:lnTo>
                  <a:cubicBezTo>
                    <a:pt x="0" y="16745"/>
                    <a:pt x="167" y="18013"/>
                    <a:pt x="634" y="19147"/>
                  </a:cubicBezTo>
                  <a:cubicBezTo>
                    <a:pt x="767" y="19481"/>
                    <a:pt x="934" y="19781"/>
                    <a:pt x="1101" y="20114"/>
                  </a:cubicBezTo>
                  <a:cubicBezTo>
                    <a:pt x="2402" y="22316"/>
                    <a:pt x="4737" y="23951"/>
                    <a:pt x="7572" y="24251"/>
                  </a:cubicBezTo>
                  <a:lnTo>
                    <a:pt x="25885" y="26286"/>
                  </a:lnTo>
                  <a:cubicBezTo>
                    <a:pt x="26204" y="26319"/>
                    <a:pt x="26520" y="26336"/>
                    <a:pt x="26833" y="26336"/>
                  </a:cubicBezTo>
                  <a:cubicBezTo>
                    <a:pt x="29302" y="26336"/>
                    <a:pt x="31551" y="25308"/>
                    <a:pt x="33091" y="23650"/>
                  </a:cubicBezTo>
                  <a:cubicBezTo>
                    <a:pt x="33324" y="23383"/>
                    <a:pt x="33558" y="23083"/>
                    <a:pt x="33758" y="22816"/>
                  </a:cubicBezTo>
                  <a:cubicBezTo>
                    <a:pt x="34458" y="21782"/>
                    <a:pt x="34925" y="20615"/>
                    <a:pt x="35059" y="19314"/>
                  </a:cubicBezTo>
                  <a:lnTo>
                    <a:pt x="36760" y="38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5037925" y="2095275"/>
              <a:ext cx="875650" cy="118450"/>
            </a:xfrm>
            <a:custGeom>
              <a:avLst/>
              <a:gdLst/>
              <a:ahLst/>
              <a:cxnLst/>
              <a:rect l="l" t="t" r="r" b="b"/>
              <a:pathLst>
                <a:path w="35026" h="4738" extrusionOk="0">
                  <a:moveTo>
                    <a:pt x="101" y="1"/>
                  </a:moveTo>
                  <a:lnTo>
                    <a:pt x="1" y="901"/>
                  </a:lnTo>
                  <a:lnTo>
                    <a:pt x="34926" y="4737"/>
                  </a:lnTo>
                  <a:lnTo>
                    <a:pt x="35026" y="38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5023750" y="2225375"/>
              <a:ext cx="875650" cy="119275"/>
            </a:xfrm>
            <a:custGeom>
              <a:avLst/>
              <a:gdLst/>
              <a:ahLst/>
              <a:cxnLst/>
              <a:rect l="l" t="t" r="r" b="b"/>
              <a:pathLst>
                <a:path w="35026" h="4771" extrusionOk="0">
                  <a:moveTo>
                    <a:pt x="101" y="0"/>
                  </a:moveTo>
                  <a:lnTo>
                    <a:pt x="1" y="901"/>
                  </a:lnTo>
                  <a:lnTo>
                    <a:pt x="34926" y="4770"/>
                  </a:lnTo>
                  <a:lnTo>
                    <a:pt x="35026" y="387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008750" y="2355450"/>
              <a:ext cx="875650" cy="119300"/>
            </a:xfrm>
            <a:custGeom>
              <a:avLst/>
              <a:gdLst/>
              <a:ahLst/>
              <a:cxnLst/>
              <a:rect l="l" t="t" r="r" b="b"/>
              <a:pathLst>
                <a:path w="35026" h="4772" extrusionOk="0">
                  <a:moveTo>
                    <a:pt x="100" y="1"/>
                  </a:moveTo>
                  <a:lnTo>
                    <a:pt x="0" y="902"/>
                  </a:lnTo>
                  <a:lnTo>
                    <a:pt x="34925" y="4771"/>
                  </a:lnTo>
                  <a:lnTo>
                    <a:pt x="35025" y="387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19598" y="2488901"/>
              <a:ext cx="828100" cy="112599"/>
            </a:xfrm>
            <a:custGeom>
              <a:avLst/>
              <a:gdLst/>
              <a:ahLst/>
              <a:cxnLst/>
              <a:rect l="l" t="t" r="r" b="b"/>
              <a:pathLst>
                <a:path w="33124" h="4504" extrusionOk="0">
                  <a:moveTo>
                    <a:pt x="0" y="0"/>
                  </a:moveTo>
                  <a:cubicBezTo>
                    <a:pt x="133" y="334"/>
                    <a:pt x="300" y="634"/>
                    <a:pt x="467" y="967"/>
                  </a:cubicBezTo>
                  <a:lnTo>
                    <a:pt x="32457" y="4503"/>
                  </a:lnTo>
                  <a:cubicBezTo>
                    <a:pt x="32690" y="4236"/>
                    <a:pt x="32924" y="3936"/>
                    <a:pt x="33124" y="36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66850" y="1244900"/>
              <a:ext cx="535425" cy="1238800"/>
            </a:xfrm>
            <a:custGeom>
              <a:avLst/>
              <a:gdLst/>
              <a:ahLst/>
              <a:cxnLst/>
              <a:rect l="l" t="t" r="r" b="b"/>
              <a:pathLst>
                <a:path w="21417" h="49552" extrusionOk="0">
                  <a:moveTo>
                    <a:pt x="11964" y="29479"/>
                  </a:moveTo>
                  <a:cubicBezTo>
                    <a:pt x="11958" y="29494"/>
                    <a:pt x="11951" y="29511"/>
                    <a:pt x="11942" y="29530"/>
                  </a:cubicBezTo>
                  <a:lnTo>
                    <a:pt x="11942" y="29530"/>
                  </a:lnTo>
                  <a:cubicBezTo>
                    <a:pt x="11943" y="29526"/>
                    <a:pt x="11943" y="29520"/>
                    <a:pt x="11943" y="29512"/>
                  </a:cubicBezTo>
                  <a:cubicBezTo>
                    <a:pt x="11943" y="29484"/>
                    <a:pt x="11943" y="29480"/>
                    <a:pt x="11964" y="29479"/>
                  </a:cubicBezTo>
                  <a:close/>
                  <a:moveTo>
                    <a:pt x="11931" y="29557"/>
                  </a:moveTo>
                  <a:cubicBezTo>
                    <a:pt x="11924" y="29572"/>
                    <a:pt x="11917" y="29588"/>
                    <a:pt x="11909" y="29604"/>
                  </a:cubicBezTo>
                  <a:lnTo>
                    <a:pt x="11909" y="29604"/>
                  </a:lnTo>
                  <a:lnTo>
                    <a:pt x="11909" y="29579"/>
                  </a:lnTo>
                  <a:cubicBezTo>
                    <a:pt x="11919" y="29569"/>
                    <a:pt x="11926" y="29562"/>
                    <a:pt x="11931" y="29557"/>
                  </a:cubicBezTo>
                  <a:close/>
                  <a:moveTo>
                    <a:pt x="10344" y="0"/>
                  </a:moveTo>
                  <a:cubicBezTo>
                    <a:pt x="9802" y="0"/>
                    <a:pt x="9251" y="83"/>
                    <a:pt x="8707" y="258"/>
                  </a:cubicBezTo>
                  <a:cubicBezTo>
                    <a:pt x="5905" y="1159"/>
                    <a:pt x="4337" y="4194"/>
                    <a:pt x="5271" y="6996"/>
                  </a:cubicBezTo>
                  <a:cubicBezTo>
                    <a:pt x="5271" y="7063"/>
                    <a:pt x="5305" y="7130"/>
                    <a:pt x="5338" y="7196"/>
                  </a:cubicBezTo>
                  <a:lnTo>
                    <a:pt x="5371" y="7263"/>
                  </a:lnTo>
                  <a:lnTo>
                    <a:pt x="5838" y="8531"/>
                  </a:lnTo>
                  <a:lnTo>
                    <a:pt x="6305" y="9832"/>
                  </a:lnTo>
                  <a:cubicBezTo>
                    <a:pt x="6606" y="10699"/>
                    <a:pt x="6906" y="11566"/>
                    <a:pt x="7206" y="12433"/>
                  </a:cubicBezTo>
                  <a:cubicBezTo>
                    <a:pt x="7807" y="14168"/>
                    <a:pt x="8374" y="15903"/>
                    <a:pt x="8941" y="17637"/>
                  </a:cubicBezTo>
                  <a:cubicBezTo>
                    <a:pt x="9474" y="19372"/>
                    <a:pt x="9975" y="21106"/>
                    <a:pt x="10442" y="22807"/>
                  </a:cubicBezTo>
                  <a:cubicBezTo>
                    <a:pt x="10675" y="23675"/>
                    <a:pt x="10909" y="24542"/>
                    <a:pt x="11109" y="25376"/>
                  </a:cubicBezTo>
                  <a:cubicBezTo>
                    <a:pt x="11276" y="26210"/>
                    <a:pt x="11476" y="27044"/>
                    <a:pt x="11609" y="27844"/>
                  </a:cubicBezTo>
                  <a:cubicBezTo>
                    <a:pt x="11676" y="28245"/>
                    <a:pt x="11709" y="28612"/>
                    <a:pt x="11743" y="28979"/>
                  </a:cubicBezTo>
                  <a:cubicBezTo>
                    <a:pt x="11797" y="29250"/>
                    <a:pt x="11829" y="29521"/>
                    <a:pt x="11839" y="29756"/>
                  </a:cubicBezTo>
                  <a:lnTo>
                    <a:pt x="11839" y="29756"/>
                  </a:lnTo>
                  <a:cubicBezTo>
                    <a:pt x="11790" y="29862"/>
                    <a:pt x="11733" y="29984"/>
                    <a:pt x="11676" y="30113"/>
                  </a:cubicBezTo>
                  <a:cubicBezTo>
                    <a:pt x="11509" y="30380"/>
                    <a:pt x="11309" y="30713"/>
                    <a:pt x="11076" y="31047"/>
                  </a:cubicBezTo>
                  <a:cubicBezTo>
                    <a:pt x="10875" y="31380"/>
                    <a:pt x="10642" y="31714"/>
                    <a:pt x="10375" y="32047"/>
                  </a:cubicBezTo>
                  <a:cubicBezTo>
                    <a:pt x="9908" y="32715"/>
                    <a:pt x="9374" y="33415"/>
                    <a:pt x="8807" y="34116"/>
                  </a:cubicBezTo>
                  <a:cubicBezTo>
                    <a:pt x="7706" y="35517"/>
                    <a:pt x="6539" y="36884"/>
                    <a:pt x="5338" y="38252"/>
                  </a:cubicBezTo>
                  <a:cubicBezTo>
                    <a:pt x="4738" y="38952"/>
                    <a:pt x="4137" y="39620"/>
                    <a:pt x="3503" y="40287"/>
                  </a:cubicBezTo>
                  <a:lnTo>
                    <a:pt x="2603" y="41321"/>
                  </a:lnTo>
                  <a:lnTo>
                    <a:pt x="1669" y="42288"/>
                  </a:lnTo>
                  <a:lnTo>
                    <a:pt x="1602" y="42355"/>
                  </a:lnTo>
                  <a:cubicBezTo>
                    <a:pt x="1" y="44089"/>
                    <a:pt x="101" y="46791"/>
                    <a:pt x="1836" y="48392"/>
                  </a:cubicBezTo>
                  <a:cubicBezTo>
                    <a:pt x="2661" y="49168"/>
                    <a:pt x="3706" y="49552"/>
                    <a:pt x="4750" y="49552"/>
                  </a:cubicBezTo>
                  <a:cubicBezTo>
                    <a:pt x="5816" y="49552"/>
                    <a:pt x="6880" y="49151"/>
                    <a:pt x="7706" y="48359"/>
                  </a:cubicBezTo>
                  <a:lnTo>
                    <a:pt x="8774" y="47325"/>
                  </a:lnTo>
                  <a:lnTo>
                    <a:pt x="9775" y="46324"/>
                  </a:lnTo>
                  <a:cubicBezTo>
                    <a:pt x="10475" y="45657"/>
                    <a:pt x="11142" y="44957"/>
                    <a:pt x="11809" y="44256"/>
                  </a:cubicBezTo>
                  <a:cubicBezTo>
                    <a:pt x="13177" y="42889"/>
                    <a:pt x="14511" y="41488"/>
                    <a:pt x="15812" y="39986"/>
                  </a:cubicBezTo>
                  <a:cubicBezTo>
                    <a:pt x="16479" y="39253"/>
                    <a:pt x="17113" y="38485"/>
                    <a:pt x="17780" y="37685"/>
                  </a:cubicBezTo>
                  <a:cubicBezTo>
                    <a:pt x="18081" y="37285"/>
                    <a:pt x="18414" y="36851"/>
                    <a:pt x="18748" y="36417"/>
                  </a:cubicBezTo>
                  <a:cubicBezTo>
                    <a:pt x="19048" y="35984"/>
                    <a:pt x="19381" y="35517"/>
                    <a:pt x="19715" y="35016"/>
                  </a:cubicBezTo>
                  <a:cubicBezTo>
                    <a:pt x="20049" y="34516"/>
                    <a:pt x="20382" y="33949"/>
                    <a:pt x="20716" y="33182"/>
                  </a:cubicBezTo>
                  <a:cubicBezTo>
                    <a:pt x="20749" y="33082"/>
                    <a:pt x="20816" y="32981"/>
                    <a:pt x="20849" y="32881"/>
                  </a:cubicBezTo>
                  <a:lnTo>
                    <a:pt x="20916" y="32715"/>
                  </a:lnTo>
                  <a:lnTo>
                    <a:pt x="20983" y="32514"/>
                  </a:lnTo>
                  <a:cubicBezTo>
                    <a:pt x="21016" y="32381"/>
                    <a:pt x="21083" y="32281"/>
                    <a:pt x="21116" y="32114"/>
                  </a:cubicBezTo>
                  <a:lnTo>
                    <a:pt x="21183" y="31914"/>
                  </a:lnTo>
                  <a:lnTo>
                    <a:pt x="21216" y="31781"/>
                  </a:lnTo>
                  <a:lnTo>
                    <a:pt x="21249" y="31647"/>
                  </a:lnTo>
                  <a:cubicBezTo>
                    <a:pt x="21249" y="31547"/>
                    <a:pt x="21283" y="31480"/>
                    <a:pt x="21283" y="31380"/>
                  </a:cubicBezTo>
                  <a:lnTo>
                    <a:pt x="21316" y="31247"/>
                  </a:lnTo>
                  <a:lnTo>
                    <a:pt x="21350" y="31080"/>
                  </a:lnTo>
                  <a:cubicBezTo>
                    <a:pt x="21350" y="30947"/>
                    <a:pt x="21350" y="30847"/>
                    <a:pt x="21383" y="30747"/>
                  </a:cubicBezTo>
                  <a:lnTo>
                    <a:pt x="21383" y="30613"/>
                  </a:lnTo>
                  <a:lnTo>
                    <a:pt x="21383" y="30546"/>
                  </a:lnTo>
                  <a:cubicBezTo>
                    <a:pt x="21383" y="30346"/>
                    <a:pt x="21416" y="30179"/>
                    <a:pt x="21416" y="30013"/>
                  </a:cubicBezTo>
                  <a:cubicBezTo>
                    <a:pt x="21416" y="29312"/>
                    <a:pt x="21416" y="28712"/>
                    <a:pt x="21350" y="28145"/>
                  </a:cubicBezTo>
                  <a:cubicBezTo>
                    <a:pt x="21316" y="27544"/>
                    <a:pt x="21249" y="27010"/>
                    <a:pt x="21183" y="26477"/>
                  </a:cubicBezTo>
                  <a:cubicBezTo>
                    <a:pt x="21083" y="25409"/>
                    <a:pt x="20916" y="24375"/>
                    <a:pt x="20716" y="23408"/>
                  </a:cubicBezTo>
                  <a:cubicBezTo>
                    <a:pt x="20516" y="22407"/>
                    <a:pt x="20315" y="21406"/>
                    <a:pt x="20115" y="20472"/>
                  </a:cubicBezTo>
                  <a:cubicBezTo>
                    <a:pt x="19682" y="18538"/>
                    <a:pt x="19215" y="16670"/>
                    <a:pt x="18714" y="14802"/>
                  </a:cubicBezTo>
                  <a:cubicBezTo>
                    <a:pt x="18214" y="12934"/>
                    <a:pt x="17680" y="11066"/>
                    <a:pt x="17147" y="9231"/>
                  </a:cubicBezTo>
                  <a:cubicBezTo>
                    <a:pt x="16880" y="8330"/>
                    <a:pt x="16613" y="7396"/>
                    <a:pt x="16313" y="6496"/>
                  </a:cubicBezTo>
                  <a:lnTo>
                    <a:pt x="15879" y="5095"/>
                  </a:lnTo>
                  <a:lnTo>
                    <a:pt x="15445" y="3694"/>
                  </a:lnTo>
                  <a:cubicBezTo>
                    <a:pt x="14692" y="1435"/>
                    <a:pt x="12596" y="0"/>
                    <a:pt x="10344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5946075" y="1193700"/>
              <a:ext cx="433675" cy="530500"/>
            </a:xfrm>
            <a:custGeom>
              <a:avLst/>
              <a:gdLst/>
              <a:ahLst/>
              <a:cxnLst/>
              <a:rect l="l" t="t" r="r" b="b"/>
              <a:pathLst>
                <a:path w="17347" h="21220" extrusionOk="0">
                  <a:moveTo>
                    <a:pt x="8192" y="1"/>
                  </a:moveTo>
                  <a:cubicBezTo>
                    <a:pt x="8136" y="1"/>
                    <a:pt x="8107" y="4"/>
                    <a:pt x="8107" y="4"/>
                  </a:cubicBezTo>
                  <a:cubicBezTo>
                    <a:pt x="1" y="605"/>
                    <a:pt x="1502" y="8644"/>
                    <a:pt x="1502" y="8644"/>
                  </a:cubicBezTo>
                  <a:lnTo>
                    <a:pt x="6305" y="21220"/>
                  </a:lnTo>
                  <a:lnTo>
                    <a:pt x="17347" y="18084"/>
                  </a:lnTo>
                  <a:cubicBezTo>
                    <a:pt x="17347" y="18084"/>
                    <a:pt x="14878" y="10712"/>
                    <a:pt x="12777" y="5208"/>
                  </a:cubicBezTo>
                  <a:cubicBezTo>
                    <a:pt x="10901" y="266"/>
                    <a:pt x="8654" y="1"/>
                    <a:pt x="81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6164575" y="1983525"/>
              <a:ext cx="101750" cy="36725"/>
            </a:xfrm>
            <a:custGeom>
              <a:avLst/>
              <a:gdLst/>
              <a:ahLst/>
              <a:cxnLst/>
              <a:rect l="l" t="t" r="r" b="b"/>
              <a:pathLst>
                <a:path w="4070" h="1469" extrusionOk="0">
                  <a:moveTo>
                    <a:pt x="267" y="1"/>
                  </a:moveTo>
                  <a:cubicBezTo>
                    <a:pt x="134" y="1"/>
                    <a:pt x="0" y="101"/>
                    <a:pt x="0" y="234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367" y="501"/>
                  </a:lnTo>
                  <a:cubicBezTo>
                    <a:pt x="834" y="534"/>
                    <a:pt x="2069" y="568"/>
                    <a:pt x="3670" y="1435"/>
                  </a:cubicBezTo>
                  <a:cubicBezTo>
                    <a:pt x="3703" y="1468"/>
                    <a:pt x="3736" y="1468"/>
                    <a:pt x="3770" y="1468"/>
                  </a:cubicBezTo>
                  <a:cubicBezTo>
                    <a:pt x="3870" y="1468"/>
                    <a:pt x="3970" y="1435"/>
                    <a:pt x="4003" y="1335"/>
                  </a:cubicBezTo>
                  <a:cubicBezTo>
                    <a:pt x="4070" y="1202"/>
                    <a:pt x="4037" y="1068"/>
                    <a:pt x="3903" y="1001"/>
                  </a:cubicBezTo>
                  <a:cubicBezTo>
                    <a:pt x="2202" y="67"/>
                    <a:pt x="868" y="34"/>
                    <a:pt x="3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6175425" y="1961850"/>
              <a:ext cx="65900" cy="34200"/>
            </a:xfrm>
            <a:custGeom>
              <a:avLst/>
              <a:gdLst/>
              <a:ahLst/>
              <a:cxnLst/>
              <a:rect l="l" t="t" r="r" b="b"/>
              <a:pathLst>
                <a:path w="2636" h="1368" extrusionOk="0">
                  <a:moveTo>
                    <a:pt x="2302" y="0"/>
                  </a:moveTo>
                  <a:cubicBezTo>
                    <a:pt x="2268" y="34"/>
                    <a:pt x="767" y="234"/>
                    <a:pt x="100" y="934"/>
                  </a:cubicBezTo>
                  <a:cubicBezTo>
                    <a:pt x="0" y="1068"/>
                    <a:pt x="0" y="1235"/>
                    <a:pt x="100" y="1301"/>
                  </a:cubicBezTo>
                  <a:cubicBezTo>
                    <a:pt x="167" y="1368"/>
                    <a:pt x="234" y="1368"/>
                    <a:pt x="300" y="1368"/>
                  </a:cubicBezTo>
                  <a:cubicBezTo>
                    <a:pt x="367" y="1368"/>
                    <a:pt x="434" y="1368"/>
                    <a:pt x="467" y="1301"/>
                  </a:cubicBezTo>
                  <a:cubicBezTo>
                    <a:pt x="934" y="801"/>
                    <a:pt x="2002" y="567"/>
                    <a:pt x="2368" y="534"/>
                  </a:cubicBezTo>
                  <a:cubicBezTo>
                    <a:pt x="2535" y="501"/>
                    <a:pt x="2635" y="367"/>
                    <a:pt x="2602" y="234"/>
                  </a:cubicBezTo>
                  <a:cubicBezTo>
                    <a:pt x="2602" y="100"/>
                    <a:pt x="2469" y="0"/>
                    <a:pt x="230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5524125" y="2270400"/>
              <a:ext cx="560425" cy="447450"/>
            </a:xfrm>
            <a:custGeom>
              <a:avLst/>
              <a:gdLst/>
              <a:ahLst/>
              <a:cxnLst/>
              <a:rect l="l" t="t" r="r" b="b"/>
              <a:pathLst>
                <a:path w="22417" h="17898" extrusionOk="0">
                  <a:moveTo>
                    <a:pt x="16879" y="1"/>
                  </a:moveTo>
                  <a:lnTo>
                    <a:pt x="13443" y="3670"/>
                  </a:lnTo>
                  <a:cubicBezTo>
                    <a:pt x="12843" y="4037"/>
                    <a:pt x="12042" y="5037"/>
                    <a:pt x="11275" y="5204"/>
                  </a:cubicBezTo>
                  <a:cubicBezTo>
                    <a:pt x="9974" y="5504"/>
                    <a:pt x="8740" y="5938"/>
                    <a:pt x="7606" y="6639"/>
                  </a:cubicBezTo>
                  <a:cubicBezTo>
                    <a:pt x="7606" y="6639"/>
                    <a:pt x="67" y="9140"/>
                    <a:pt x="1234" y="10241"/>
                  </a:cubicBezTo>
                  <a:cubicBezTo>
                    <a:pt x="1562" y="10552"/>
                    <a:pt x="2058" y="10662"/>
                    <a:pt x="2612" y="10662"/>
                  </a:cubicBezTo>
                  <a:cubicBezTo>
                    <a:pt x="3188" y="10662"/>
                    <a:pt x="3826" y="10544"/>
                    <a:pt x="4403" y="10408"/>
                  </a:cubicBezTo>
                  <a:lnTo>
                    <a:pt x="4403" y="10408"/>
                  </a:lnTo>
                  <a:cubicBezTo>
                    <a:pt x="4337" y="10475"/>
                    <a:pt x="4270" y="10541"/>
                    <a:pt x="4203" y="10608"/>
                  </a:cubicBezTo>
                  <a:cubicBezTo>
                    <a:pt x="3002" y="11809"/>
                    <a:pt x="0" y="12576"/>
                    <a:pt x="500" y="13910"/>
                  </a:cubicBezTo>
                  <a:cubicBezTo>
                    <a:pt x="705" y="14455"/>
                    <a:pt x="1153" y="14616"/>
                    <a:pt x="1613" y="14616"/>
                  </a:cubicBezTo>
                  <a:cubicBezTo>
                    <a:pt x="2280" y="14616"/>
                    <a:pt x="2969" y="14277"/>
                    <a:pt x="2969" y="14277"/>
                  </a:cubicBezTo>
                  <a:cubicBezTo>
                    <a:pt x="2969" y="14277"/>
                    <a:pt x="3096" y="15647"/>
                    <a:pt x="5064" y="15647"/>
                  </a:cubicBezTo>
                  <a:cubicBezTo>
                    <a:pt x="5109" y="15647"/>
                    <a:pt x="5156" y="15647"/>
                    <a:pt x="5204" y="15645"/>
                  </a:cubicBezTo>
                  <a:cubicBezTo>
                    <a:pt x="5204" y="15645"/>
                    <a:pt x="5551" y="16782"/>
                    <a:pt x="6799" y="16782"/>
                  </a:cubicBezTo>
                  <a:cubicBezTo>
                    <a:pt x="6834" y="16782"/>
                    <a:pt x="6869" y="16781"/>
                    <a:pt x="6905" y="16779"/>
                  </a:cubicBezTo>
                  <a:cubicBezTo>
                    <a:pt x="6905" y="16779"/>
                    <a:pt x="7491" y="17898"/>
                    <a:pt x="8592" y="17898"/>
                  </a:cubicBezTo>
                  <a:cubicBezTo>
                    <a:pt x="8723" y="17898"/>
                    <a:pt x="8861" y="17882"/>
                    <a:pt x="9007" y="17847"/>
                  </a:cubicBezTo>
                  <a:cubicBezTo>
                    <a:pt x="10174" y="17513"/>
                    <a:pt x="13543" y="16479"/>
                    <a:pt x="17913" y="11075"/>
                  </a:cubicBezTo>
                  <a:cubicBezTo>
                    <a:pt x="18747" y="10074"/>
                    <a:pt x="20548" y="7839"/>
                    <a:pt x="22416" y="6338"/>
                  </a:cubicBezTo>
                  <a:lnTo>
                    <a:pt x="16879" y="1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5887700" y="2252050"/>
              <a:ext cx="218525" cy="222000"/>
            </a:xfrm>
            <a:custGeom>
              <a:avLst/>
              <a:gdLst/>
              <a:ahLst/>
              <a:cxnLst/>
              <a:rect l="l" t="t" r="r" b="b"/>
              <a:pathLst>
                <a:path w="8741" h="8880" extrusionOk="0">
                  <a:moveTo>
                    <a:pt x="2036" y="1"/>
                  </a:moveTo>
                  <a:cubicBezTo>
                    <a:pt x="601" y="468"/>
                    <a:pt x="1" y="2069"/>
                    <a:pt x="1" y="2069"/>
                  </a:cubicBezTo>
                  <a:cubicBezTo>
                    <a:pt x="1" y="2069"/>
                    <a:pt x="5875" y="8879"/>
                    <a:pt x="6766" y="8879"/>
                  </a:cubicBezTo>
                  <a:cubicBezTo>
                    <a:pt x="6780" y="8879"/>
                    <a:pt x="6794" y="8877"/>
                    <a:pt x="6806" y="8874"/>
                  </a:cubicBezTo>
                  <a:cubicBezTo>
                    <a:pt x="8307" y="8340"/>
                    <a:pt x="8740" y="7172"/>
                    <a:pt x="8740" y="7172"/>
                  </a:cubicBezTo>
                  <a:cubicBezTo>
                    <a:pt x="5772" y="3837"/>
                    <a:pt x="2036" y="1"/>
                    <a:pt x="203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4898675" y="2073600"/>
              <a:ext cx="287375" cy="401825"/>
            </a:xfrm>
            <a:custGeom>
              <a:avLst/>
              <a:gdLst/>
              <a:ahLst/>
              <a:cxnLst/>
              <a:rect l="l" t="t" r="r" b="b"/>
              <a:pathLst>
                <a:path w="11495" h="16073" extrusionOk="0">
                  <a:moveTo>
                    <a:pt x="5871" y="0"/>
                  </a:moveTo>
                  <a:lnTo>
                    <a:pt x="5871" y="0"/>
                  </a:lnTo>
                  <a:cubicBezTo>
                    <a:pt x="5871" y="0"/>
                    <a:pt x="4137" y="501"/>
                    <a:pt x="3303" y="2369"/>
                  </a:cubicBezTo>
                  <a:cubicBezTo>
                    <a:pt x="2335" y="4570"/>
                    <a:pt x="1568" y="6939"/>
                    <a:pt x="1568" y="6939"/>
                  </a:cubicBezTo>
                  <a:cubicBezTo>
                    <a:pt x="1568" y="6939"/>
                    <a:pt x="0" y="14077"/>
                    <a:pt x="2702" y="15211"/>
                  </a:cubicBezTo>
                  <a:cubicBezTo>
                    <a:pt x="4171" y="15799"/>
                    <a:pt x="5356" y="16073"/>
                    <a:pt x="6209" y="16073"/>
                  </a:cubicBezTo>
                  <a:cubicBezTo>
                    <a:pt x="6906" y="16073"/>
                    <a:pt x="7381" y="15890"/>
                    <a:pt x="7606" y="15545"/>
                  </a:cubicBezTo>
                  <a:cubicBezTo>
                    <a:pt x="7973" y="15011"/>
                    <a:pt x="5338" y="13177"/>
                    <a:pt x="5337" y="13176"/>
                  </a:cubicBezTo>
                  <a:lnTo>
                    <a:pt x="5337" y="13176"/>
                  </a:lnTo>
                  <a:cubicBezTo>
                    <a:pt x="5338" y="13176"/>
                    <a:pt x="7097" y="13948"/>
                    <a:pt x="8475" y="13948"/>
                  </a:cubicBezTo>
                  <a:cubicBezTo>
                    <a:pt x="9122" y="13948"/>
                    <a:pt x="9685" y="13778"/>
                    <a:pt x="9941" y="13276"/>
                  </a:cubicBezTo>
                  <a:cubicBezTo>
                    <a:pt x="10708" y="11809"/>
                    <a:pt x="6405" y="11108"/>
                    <a:pt x="6405" y="11108"/>
                  </a:cubicBezTo>
                  <a:lnTo>
                    <a:pt x="6405" y="11108"/>
                  </a:lnTo>
                  <a:cubicBezTo>
                    <a:pt x="6405" y="11108"/>
                    <a:pt x="7426" y="11222"/>
                    <a:pt x="8525" y="11222"/>
                  </a:cubicBezTo>
                  <a:cubicBezTo>
                    <a:pt x="9733" y="11222"/>
                    <a:pt x="11035" y="11084"/>
                    <a:pt x="11175" y="10508"/>
                  </a:cubicBezTo>
                  <a:cubicBezTo>
                    <a:pt x="11494" y="9230"/>
                    <a:pt x="7134" y="7646"/>
                    <a:pt x="6763" y="7514"/>
                  </a:cubicBezTo>
                  <a:lnTo>
                    <a:pt x="6763" y="7514"/>
                  </a:lnTo>
                  <a:cubicBezTo>
                    <a:pt x="6980" y="7590"/>
                    <a:pt x="8557" y="8128"/>
                    <a:pt x="9810" y="8128"/>
                  </a:cubicBezTo>
                  <a:cubicBezTo>
                    <a:pt x="10623" y="8128"/>
                    <a:pt x="11300" y="7901"/>
                    <a:pt x="11375" y="7172"/>
                  </a:cubicBezTo>
                  <a:cubicBezTo>
                    <a:pt x="11442" y="6305"/>
                    <a:pt x="7906" y="4970"/>
                    <a:pt x="6872" y="4604"/>
                  </a:cubicBezTo>
                  <a:cubicBezTo>
                    <a:pt x="5838" y="4203"/>
                    <a:pt x="5337" y="3770"/>
                    <a:pt x="5337" y="3770"/>
                  </a:cubicBezTo>
                  <a:cubicBezTo>
                    <a:pt x="5504" y="2669"/>
                    <a:pt x="5671" y="1935"/>
                    <a:pt x="5871" y="0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1" name="Google Shape;1551;p37"/>
          <p:cNvGrpSpPr/>
          <p:nvPr/>
        </p:nvGrpSpPr>
        <p:grpSpPr>
          <a:xfrm rot="899960">
            <a:off x="6159816" y="4403509"/>
            <a:ext cx="414696" cy="214106"/>
            <a:chOff x="3553563" y="4350216"/>
            <a:chExt cx="414709" cy="214113"/>
          </a:xfrm>
        </p:grpSpPr>
        <p:sp>
          <p:nvSpPr>
            <p:cNvPr id="1552" name="Google Shape;1552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6" name="Google Shape;1566;p37"/>
          <p:cNvGrpSpPr/>
          <p:nvPr/>
        </p:nvGrpSpPr>
        <p:grpSpPr>
          <a:xfrm>
            <a:off x="2855470" y="4277633"/>
            <a:ext cx="414709" cy="214113"/>
            <a:chOff x="3553563" y="4350216"/>
            <a:chExt cx="414709" cy="214113"/>
          </a:xfrm>
        </p:grpSpPr>
        <p:sp>
          <p:nvSpPr>
            <p:cNvPr id="1567" name="Google Shape;1567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1" name="Google Shape;1581;p37"/>
          <p:cNvGrpSpPr/>
          <p:nvPr/>
        </p:nvGrpSpPr>
        <p:grpSpPr>
          <a:xfrm rot="-899960">
            <a:off x="4047982" y="4277631"/>
            <a:ext cx="414696" cy="214106"/>
            <a:chOff x="3553563" y="4350216"/>
            <a:chExt cx="414709" cy="214113"/>
          </a:xfrm>
        </p:grpSpPr>
        <p:sp>
          <p:nvSpPr>
            <p:cNvPr id="1582" name="Google Shape;1582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96" name="Google Shape;1596;p37"/>
          <p:cNvGrpSpPr/>
          <p:nvPr/>
        </p:nvGrpSpPr>
        <p:grpSpPr>
          <a:xfrm rot="899960">
            <a:off x="3601491" y="4403506"/>
            <a:ext cx="414696" cy="214106"/>
            <a:chOff x="3553563" y="4350216"/>
            <a:chExt cx="414709" cy="214113"/>
          </a:xfrm>
        </p:grpSpPr>
        <p:sp>
          <p:nvSpPr>
            <p:cNvPr id="1597" name="Google Shape;1597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" name="Google Shape;995;p33"/>
          <p:cNvSpPr txBox="1"/>
          <p:nvPr/>
        </p:nvSpPr>
        <p:spPr>
          <a:xfrm>
            <a:off x="1393064" y="1208668"/>
            <a:ext cx="6581825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GB" sz="6000" dirty="0">
                <a:latin typeface="Arial" panose="020B0604020202020204"/>
              </a:rPr>
              <a:t>CLASS: PIG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5200" dirty="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11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67" y="2496689"/>
            <a:ext cx="6614303" cy="4657422"/>
          </a:xfrm>
          <a:prstGeom prst="rect">
            <a:avLst/>
          </a:prstGeom>
        </p:spPr>
      </p:pic>
      <p:grpSp>
        <p:nvGrpSpPr>
          <p:cNvPr id="40" name="Google Shape;2180;p42"/>
          <p:cNvGrpSpPr/>
          <p:nvPr/>
        </p:nvGrpSpPr>
        <p:grpSpPr>
          <a:xfrm flipH="1">
            <a:off x="5150039" y="4663280"/>
            <a:ext cx="1554456" cy="1022221"/>
            <a:chOff x="2301825" y="558350"/>
            <a:chExt cx="1930550" cy="1299275"/>
          </a:xfrm>
        </p:grpSpPr>
        <p:sp>
          <p:nvSpPr>
            <p:cNvPr id="13" name="Google Shape;2181;p42"/>
            <p:cNvSpPr/>
            <p:nvPr/>
          </p:nvSpPr>
          <p:spPr>
            <a:xfrm>
              <a:off x="2660400" y="1760025"/>
              <a:ext cx="1154175" cy="94275"/>
            </a:xfrm>
            <a:custGeom>
              <a:avLst/>
              <a:gdLst/>
              <a:ahLst/>
              <a:cxnLst/>
              <a:rect l="l" t="t" r="r" b="b"/>
              <a:pathLst>
                <a:path w="46167" h="3771" extrusionOk="0">
                  <a:moveTo>
                    <a:pt x="23084" y="1"/>
                  </a:moveTo>
                  <a:cubicBezTo>
                    <a:pt x="10341" y="1"/>
                    <a:pt x="1" y="835"/>
                    <a:pt x="1" y="1869"/>
                  </a:cubicBezTo>
                  <a:cubicBezTo>
                    <a:pt x="1" y="2903"/>
                    <a:pt x="10341" y="3770"/>
                    <a:pt x="23084" y="3770"/>
                  </a:cubicBezTo>
                  <a:cubicBezTo>
                    <a:pt x="35826" y="3770"/>
                    <a:pt x="46167" y="2903"/>
                    <a:pt x="46167" y="1869"/>
                  </a:cubicBezTo>
                  <a:cubicBezTo>
                    <a:pt x="46167" y="835"/>
                    <a:pt x="35826" y="1"/>
                    <a:pt x="23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182;p42"/>
            <p:cNvSpPr/>
            <p:nvPr/>
          </p:nvSpPr>
          <p:spPr>
            <a:xfrm>
              <a:off x="3818725" y="613925"/>
              <a:ext cx="186275" cy="144200"/>
            </a:xfrm>
            <a:custGeom>
              <a:avLst/>
              <a:gdLst/>
              <a:ahLst/>
              <a:cxnLst/>
              <a:rect l="l" t="t" r="r" b="b"/>
              <a:pathLst>
                <a:path w="7451" h="5768" extrusionOk="0">
                  <a:moveTo>
                    <a:pt x="5770" y="1355"/>
                  </a:moveTo>
                  <a:lnTo>
                    <a:pt x="5770" y="1355"/>
                  </a:lnTo>
                  <a:cubicBezTo>
                    <a:pt x="5765" y="1356"/>
                    <a:pt x="5774" y="1364"/>
                    <a:pt x="5805" y="1380"/>
                  </a:cubicBezTo>
                  <a:cubicBezTo>
                    <a:pt x="5794" y="1369"/>
                    <a:pt x="5782" y="1361"/>
                    <a:pt x="5770" y="1355"/>
                  </a:cubicBezTo>
                  <a:close/>
                  <a:moveTo>
                    <a:pt x="2111" y="3029"/>
                  </a:moveTo>
                  <a:lnTo>
                    <a:pt x="2111" y="3029"/>
                  </a:lnTo>
                  <a:cubicBezTo>
                    <a:pt x="2080" y="3042"/>
                    <a:pt x="2052" y="3059"/>
                    <a:pt x="2055" y="3059"/>
                  </a:cubicBezTo>
                  <a:cubicBezTo>
                    <a:pt x="2057" y="3059"/>
                    <a:pt x="2073" y="3051"/>
                    <a:pt x="2111" y="3029"/>
                  </a:cubicBezTo>
                  <a:close/>
                  <a:moveTo>
                    <a:pt x="5218" y="1"/>
                  </a:moveTo>
                  <a:cubicBezTo>
                    <a:pt x="5135" y="1"/>
                    <a:pt x="5053" y="5"/>
                    <a:pt x="4971" y="12"/>
                  </a:cubicBezTo>
                  <a:cubicBezTo>
                    <a:pt x="4237" y="79"/>
                    <a:pt x="3403" y="379"/>
                    <a:pt x="2970" y="1046"/>
                  </a:cubicBezTo>
                  <a:cubicBezTo>
                    <a:pt x="2861" y="1215"/>
                    <a:pt x="2772" y="1409"/>
                    <a:pt x="2704" y="1618"/>
                  </a:cubicBezTo>
                  <a:lnTo>
                    <a:pt x="2704" y="1618"/>
                  </a:lnTo>
                  <a:cubicBezTo>
                    <a:pt x="1636" y="1678"/>
                    <a:pt x="389" y="2307"/>
                    <a:pt x="168" y="3448"/>
                  </a:cubicBezTo>
                  <a:cubicBezTo>
                    <a:pt x="1" y="4282"/>
                    <a:pt x="434" y="5016"/>
                    <a:pt x="1001" y="5583"/>
                  </a:cubicBezTo>
                  <a:cubicBezTo>
                    <a:pt x="1139" y="5713"/>
                    <a:pt x="1291" y="5768"/>
                    <a:pt x="1437" y="5768"/>
                  </a:cubicBezTo>
                  <a:cubicBezTo>
                    <a:pt x="1924" y="5768"/>
                    <a:pt x="2339" y="5152"/>
                    <a:pt x="1902" y="4715"/>
                  </a:cubicBezTo>
                  <a:cubicBezTo>
                    <a:pt x="1835" y="4649"/>
                    <a:pt x="1769" y="4582"/>
                    <a:pt x="1702" y="4515"/>
                  </a:cubicBezTo>
                  <a:cubicBezTo>
                    <a:pt x="1677" y="4491"/>
                    <a:pt x="1617" y="4412"/>
                    <a:pt x="1626" y="4412"/>
                  </a:cubicBezTo>
                  <a:lnTo>
                    <a:pt x="1626" y="4412"/>
                  </a:lnTo>
                  <a:cubicBezTo>
                    <a:pt x="1630" y="4412"/>
                    <a:pt x="1642" y="4422"/>
                    <a:pt x="1669" y="4449"/>
                  </a:cubicBezTo>
                  <a:cubicBezTo>
                    <a:pt x="1572" y="4352"/>
                    <a:pt x="1506" y="4223"/>
                    <a:pt x="1441" y="4124"/>
                  </a:cubicBezTo>
                  <a:lnTo>
                    <a:pt x="1441" y="4124"/>
                  </a:lnTo>
                  <a:cubicBezTo>
                    <a:pt x="1443" y="4122"/>
                    <a:pt x="1442" y="4110"/>
                    <a:pt x="1435" y="4082"/>
                  </a:cubicBezTo>
                  <a:cubicBezTo>
                    <a:pt x="1402" y="4015"/>
                    <a:pt x="1402" y="3982"/>
                    <a:pt x="1368" y="3915"/>
                  </a:cubicBezTo>
                  <a:cubicBezTo>
                    <a:pt x="1368" y="3848"/>
                    <a:pt x="1368" y="3781"/>
                    <a:pt x="1368" y="3748"/>
                  </a:cubicBezTo>
                  <a:cubicBezTo>
                    <a:pt x="1402" y="3681"/>
                    <a:pt x="1402" y="3648"/>
                    <a:pt x="1402" y="3615"/>
                  </a:cubicBezTo>
                  <a:cubicBezTo>
                    <a:pt x="1435" y="3581"/>
                    <a:pt x="1468" y="3515"/>
                    <a:pt x="1502" y="3481"/>
                  </a:cubicBezTo>
                  <a:cubicBezTo>
                    <a:pt x="1511" y="3457"/>
                    <a:pt x="1517" y="3441"/>
                    <a:pt x="1519" y="3430"/>
                  </a:cubicBezTo>
                  <a:lnTo>
                    <a:pt x="1519" y="3430"/>
                  </a:lnTo>
                  <a:cubicBezTo>
                    <a:pt x="1547" y="3403"/>
                    <a:pt x="1574" y="3375"/>
                    <a:pt x="1602" y="3348"/>
                  </a:cubicBezTo>
                  <a:cubicBezTo>
                    <a:pt x="1635" y="3314"/>
                    <a:pt x="1669" y="3281"/>
                    <a:pt x="1702" y="3248"/>
                  </a:cubicBezTo>
                  <a:cubicBezTo>
                    <a:pt x="1735" y="3223"/>
                    <a:pt x="1746" y="3214"/>
                    <a:pt x="1745" y="3214"/>
                  </a:cubicBezTo>
                  <a:lnTo>
                    <a:pt x="1745" y="3214"/>
                  </a:lnTo>
                  <a:cubicBezTo>
                    <a:pt x="1743" y="3214"/>
                    <a:pt x="1695" y="3248"/>
                    <a:pt x="1693" y="3248"/>
                  </a:cubicBezTo>
                  <a:cubicBezTo>
                    <a:pt x="1692" y="3248"/>
                    <a:pt x="1702" y="3239"/>
                    <a:pt x="1735" y="3214"/>
                  </a:cubicBezTo>
                  <a:cubicBezTo>
                    <a:pt x="1835" y="3181"/>
                    <a:pt x="1902" y="3114"/>
                    <a:pt x="2002" y="3081"/>
                  </a:cubicBezTo>
                  <a:cubicBezTo>
                    <a:pt x="2036" y="3048"/>
                    <a:pt x="2069" y="3048"/>
                    <a:pt x="2136" y="3014"/>
                  </a:cubicBezTo>
                  <a:lnTo>
                    <a:pt x="2136" y="3014"/>
                  </a:lnTo>
                  <a:cubicBezTo>
                    <a:pt x="2127" y="3020"/>
                    <a:pt x="2119" y="3024"/>
                    <a:pt x="2111" y="3029"/>
                  </a:cubicBezTo>
                  <a:lnTo>
                    <a:pt x="2111" y="3029"/>
                  </a:lnTo>
                  <a:cubicBezTo>
                    <a:pt x="2131" y="3021"/>
                    <a:pt x="2152" y="3014"/>
                    <a:pt x="2169" y="3014"/>
                  </a:cubicBezTo>
                  <a:cubicBezTo>
                    <a:pt x="2269" y="2948"/>
                    <a:pt x="2369" y="2948"/>
                    <a:pt x="2469" y="2914"/>
                  </a:cubicBezTo>
                  <a:cubicBezTo>
                    <a:pt x="2496" y="2914"/>
                    <a:pt x="2522" y="2909"/>
                    <a:pt x="2547" y="2903"/>
                  </a:cubicBezTo>
                  <a:lnTo>
                    <a:pt x="2547" y="2903"/>
                  </a:lnTo>
                  <a:cubicBezTo>
                    <a:pt x="2578" y="3364"/>
                    <a:pt x="2704" y="3806"/>
                    <a:pt x="2936" y="4148"/>
                  </a:cubicBezTo>
                  <a:cubicBezTo>
                    <a:pt x="3221" y="4599"/>
                    <a:pt x="3674" y="4831"/>
                    <a:pt x="4165" y="4831"/>
                  </a:cubicBezTo>
                  <a:cubicBezTo>
                    <a:pt x="4364" y="4831"/>
                    <a:pt x="4569" y="4793"/>
                    <a:pt x="4771" y="4715"/>
                  </a:cubicBezTo>
                  <a:cubicBezTo>
                    <a:pt x="5038" y="4615"/>
                    <a:pt x="5204" y="4415"/>
                    <a:pt x="5204" y="4115"/>
                  </a:cubicBezTo>
                  <a:cubicBezTo>
                    <a:pt x="5238" y="3448"/>
                    <a:pt x="5071" y="2714"/>
                    <a:pt x="4537" y="2247"/>
                  </a:cubicBezTo>
                  <a:cubicBezTo>
                    <a:pt x="4363" y="2085"/>
                    <a:pt x="4171" y="1956"/>
                    <a:pt x="3967" y="1858"/>
                  </a:cubicBezTo>
                  <a:lnTo>
                    <a:pt x="3967" y="1858"/>
                  </a:lnTo>
                  <a:cubicBezTo>
                    <a:pt x="3968" y="1854"/>
                    <a:pt x="3969" y="1850"/>
                    <a:pt x="3970" y="1847"/>
                  </a:cubicBezTo>
                  <a:cubicBezTo>
                    <a:pt x="3978" y="1825"/>
                    <a:pt x="3978" y="1817"/>
                    <a:pt x="3976" y="1817"/>
                  </a:cubicBezTo>
                  <a:lnTo>
                    <a:pt x="3976" y="1817"/>
                  </a:lnTo>
                  <a:cubicBezTo>
                    <a:pt x="3971" y="1817"/>
                    <a:pt x="3954" y="1846"/>
                    <a:pt x="3948" y="1849"/>
                  </a:cubicBezTo>
                  <a:lnTo>
                    <a:pt x="3948" y="1849"/>
                  </a:lnTo>
                  <a:cubicBezTo>
                    <a:pt x="3948" y="1849"/>
                    <a:pt x="3947" y="1849"/>
                    <a:pt x="3947" y="1848"/>
                  </a:cubicBezTo>
                  <a:lnTo>
                    <a:pt x="3947" y="1848"/>
                  </a:lnTo>
                  <a:cubicBezTo>
                    <a:pt x="3946" y="1844"/>
                    <a:pt x="3952" y="1826"/>
                    <a:pt x="3970" y="1780"/>
                  </a:cubicBezTo>
                  <a:cubicBezTo>
                    <a:pt x="4003" y="1747"/>
                    <a:pt x="4036" y="1714"/>
                    <a:pt x="4069" y="1649"/>
                  </a:cubicBezTo>
                  <a:lnTo>
                    <a:pt x="4069" y="1649"/>
                  </a:lnTo>
                  <a:cubicBezTo>
                    <a:pt x="4092" y="1629"/>
                    <a:pt x="4114" y="1613"/>
                    <a:pt x="4137" y="1613"/>
                  </a:cubicBezTo>
                  <a:cubicBezTo>
                    <a:pt x="4151" y="1599"/>
                    <a:pt x="4162" y="1588"/>
                    <a:pt x="4170" y="1580"/>
                  </a:cubicBezTo>
                  <a:cubicBezTo>
                    <a:pt x="4204" y="1547"/>
                    <a:pt x="4237" y="1547"/>
                    <a:pt x="4270" y="1513"/>
                  </a:cubicBezTo>
                  <a:cubicBezTo>
                    <a:pt x="4333" y="1482"/>
                    <a:pt x="4396" y="1421"/>
                    <a:pt x="4487" y="1386"/>
                  </a:cubicBezTo>
                  <a:lnTo>
                    <a:pt x="4487" y="1386"/>
                  </a:lnTo>
                  <a:cubicBezTo>
                    <a:pt x="4520" y="1376"/>
                    <a:pt x="4615" y="1346"/>
                    <a:pt x="4637" y="1346"/>
                  </a:cubicBezTo>
                  <a:cubicBezTo>
                    <a:pt x="4704" y="1313"/>
                    <a:pt x="4771" y="1313"/>
                    <a:pt x="4838" y="1280"/>
                  </a:cubicBezTo>
                  <a:lnTo>
                    <a:pt x="5004" y="1280"/>
                  </a:lnTo>
                  <a:cubicBezTo>
                    <a:pt x="5104" y="1246"/>
                    <a:pt x="5171" y="1246"/>
                    <a:pt x="5271" y="1246"/>
                  </a:cubicBezTo>
                  <a:cubicBezTo>
                    <a:pt x="5305" y="1246"/>
                    <a:pt x="5538" y="1280"/>
                    <a:pt x="5438" y="1280"/>
                  </a:cubicBezTo>
                  <a:cubicBezTo>
                    <a:pt x="5505" y="1280"/>
                    <a:pt x="5605" y="1313"/>
                    <a:pt x="5671" y="1313"/>
                  </a:cubicBezTo>
                  <a:cubicBezTo>
                    <a:pt x="5716" y="1335"/>
                    <a:pt x="5745" y="1343"/>
                    <a:pt x="5770" y="1355"/>
                  </a:cubicBezTo>
                  <a:lnTo>
                    <a:pt x="5770" y="1355"/>
                  </a:lnTo>
                  <a:cubicBezTo>
                    <a:pt x="5770" y="1355"/>
                    <a:pt x="5771" y="1355"/>
                    <a:pt x="5772" y="1355"/>
                  </a:cubicBezTo>
                  <a:cubicBezTo>
                    <a:pt x="5780" y="1355"/>
                    <a:pt x="5805" y="1363"/>
                    <a:pt x="5838" y="1380"/>
                  </a:cubicBezTo>
                  <a:cubicBezTo>
                    <a:pt x="5905" y="1413"/>
                    <a:pt x="5972" y="1446"/>
                    <a:pt x="6038" y="1513"/>
                  </a:cubicBezTo>
                  <a:cubicBezTo>
                    <a:pt x="6025" y="1500"/>
                    <a:pt x="6021" y="1495"/>
                    <a:pt x="6023" y="1495"/>
                  </a:cubicBezTo>
                  <a:lnTo>
                    <a:pt x="6023" y="1495"/>
                  </a:lnTo>
                  <a:cubicBezTo>
                    <a:pt x="6030" y="1495"/>
                    <a:pt x="6138" y="1586"/>
                    <a:pt x="6138" y="1613"/>
                  </a:cubicBezTo>
                  <a:cubicBezTo>
                    <a:pt x="6268" y="1743"/>
                    <a:pt x="6414" y="1798"/>
                    <a:pt x="6554" y="1798"/>
                  </a:cubicBezTo>
                  <a:cubicBezTo>
                    <a:pt x="7029" y="1798"/>
                    <a:pt x="7451" y="1176"/>
                    <a:pt x="7039" y="713"/>
                  </a:cubicBezTo>
                  <a:cubicBezTo>
                    <a:pt x="6565" y="238"/>
                    <a:pt x="5879" y="1"/>
                    <a:pt x="5218" y="1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183;p42"/>
            <p:cNvSpPr/>
            <p:nvPr/>
          </p:nvSpPr>
          <p:spPr>
            <a:xfrm>
              <a:off x="2666250" y="1114475"/>
              <a:ext cx="576250" cy="712300"/>
            </a:xfrm>
            <a:custGeom>
              <a:avLst/>
              <a:gdLst/>
              <a:ahLst/>
              <a:cxnLst/>
              <a:rect l="l" t="t" r="r" b="b"/>
              <a:pathLst>
                <a:path w="23050" h="28492" extrusionOk="0">
                  <a:moveTo>
                    <a:pt x="14000" y="1"/>
                  </a:moveTo>
                  <a:cubicBezTo>
                    <a:pt x="10254" y="1"/>
                    <a:pt x="6773" y="867"/>
                    <a:pt x="3136" y="1639"/>
                  </a:cubicBezTo>
                  <a:cubicBezTo>
                    <a:pt x="2836" y="1706"/>
                    <a:pt x="2569" y="1772"/>
                    <a:pt x="2268" y="1839"/>
                  </a:cubicBezTo>
                  <a:cubicBezTo>
                    <a:pt x="1935" y="3507"/>
                    <a:pt x="1501" y="6843"/>
                    <a:pt x="0" y="7743"/>
                  </a:cubicBezTo>
                  <a:cubicBezTo>
                    <a:pt x="2469" y="8711"/>
                    <a:pt x="5871" y="11313"/>
                    <a:pt x="3603" y="19952"/>
                  </a:cubicBezTo>
                  <a:cubicBezTo>
                    <a:pt x="3603" y="19952"/>
                    <a:pt x="2635" y="25189"/>
                    <a:pt x="4003" y="27824"/>
                  </a:cubicBezTo>
                  <a:lnTo>
                    <a:pt x="5404" y="26357"/>
                  </a:lnTo>
                  <a:lnTo>
                    <a:pt x="6872" y="28491"/>
                  </a:lnTo>
                  <a:cubicBezTo>
                    <a:pt x="6872" y="28491"/>
                    <a:pt x="7822" y="16457"/>
                    <a:pt x="11357" y="16457"/>
                  </a:cubicBezTo>
                  <a:cubicBezTo>
                    <a:pt x="11450" y="16457"/>
                    <a:pt x="11545" y="16466"/>
                    <a:pt x="11642" y="16483"/>
                  </a:cubicBezTo>
                  <a:cubicBezTo>
                    <a:pt x="13722" y="16849"/>
                    <a:pt x="15913" y="17606"/>
                    <a:pt x="18729" y="17606"/>
                  </a:cubicBezTo>
                  <a:cubicBezTo>
                    <a:pt x="20021" y="17606"/>
                    <a:pt x="21445" y="17447"/>
                    <a:pt x="23050" y="17017"/>
                  </a:cubicBezTo>
                  <a:cubicBezTo>
                    <a:pt x="22816" y="9645"/>
                    <a:pt x="21449" y="138"/>
                    <a:pt x="14410" y="4"/>
                  </a:cubicBezTo>
                  <a:cubicBezTo>
                    <a:pt x="14273" y="2"/>
                    <a:pt x="14136" y="1"/>
                    <a:pt x="14000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184;p42"/>
            <p:cNvSpPr/>
            <p:nvPr/>
          </p:nvSpPr>
          <p:spPr>
            <a:xfrm>
              <a:off x="2747125" y="1696650"/>
              <a:ext cx="105100" cy="130125"/>
            </a:xfrm>
            <a:custGeom>
              <a:avLst/>
              <a:gdLst/>
              <a:ahLst/>
              <a:cxnLst/>
              <a:rect l="l" t="t" r="r" b="b"/>
              <a:pathLst>
                <a:path w="4204" h="520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569"/>
                    <a:pt x="134" y="3336"/>
                    <a:pt x="768" y="4537"/>
                  </a:cubicBezTo>
                  <a:lnTo>
                    <a:pt x="2169" y="3070"/>
                  </a:lnTo>
                  <a:lnTo>
                    <a:pt x="3637" y="5204"/>
                  </a:lnTo>
                  <a:cubicBezTo>
                    <a:pt x="3637" y="5204"/>
                    <a:pt x="3804" y="3270"/>
                    <a:pt x="4204" y="968"/>
                  </a:cubicBezTo>
                  <a:lnTo>
                    <a:pt x="4204" y="968"/>
                  </a:lnTo>
                  <a:cubicBezTo>
                    <a:pt x="3970" y="1001"/>
                    <a:pt x="3770" y="1001"/>
                    <a:pt x="3537" y="1001"/>
                  </a:cubicBezTo>
                  <a:cubicBezTo>
                    <a:pt x="2102" y="1001"/>
                    <a:pt x="968" y="635"/>
                    <a:pt x="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185;p42"/>
            <p:cNvSpPr/>
            <p:nvPr/>
          </p:nvSpPr>
          <p:spPr>
            <a:xfrm>
              <a:off x="3300025" y="1114475"/>
              <a:ext cx="520400" cy="712300"/>
            </a:xfrm>
            <a:custGeom>
              <a:avLst/>
              <a:gdLst/>
              <a:ahLst/>
              <a:cxnLst/>
              <a:rect l="l" t="t" r="r" b="b"/>
              <a:pathLst>
                <a:path w="20816" h="28492" extrusionOk="0">
                  <a:moveTo>
                    <a:pt x="14471" y="1"/>
                  </a:moveTo>
                  <a:cubicBezTo>
                    <a:pt x="10755" y="1"/>
                    <a:pt x="7272" y="867"/>
                    <a:pt x="3603" y="1639"/>
                  </a:cubicBezTo>
                  <a:cubicBezTo>
                    <a:pt x="3336" y="1706"/>
                    <a:pt x="3036" y="1772"/>
                    <a:pt x="2769" y="1839"/>
                  </a:cubicBezTo>
                  <a:cubicBezTo>
                    <a:pt x="2436" y="3507"/>
                    <a:pt x="1502" y="5041"/>
                    <a:pt x="1" y="5975"/>
                  </a:cubicBezTo>
                  <a:cubicBezTo>
                    <a:pt x="2469" y="6909"/>
                    <a:pt x="2936" y="9411"/>
                    <a:pt x="2936" y="9411"/>
                  </a:cubicBezTo>
                  <a:cubicBezTo>
                    <a:pt x="4437" y="13948"/>
                    <a:pt x="4571" y="14014"/>
                    <a:pt x="4070" y="19952"/>
                  </a:cubicBezTo>
                  <a:cubicBezTo>
                    <a:pt x="4070" y="19952"/>
                    <a:pt x="3136" y="25189"/>
                    <a:pt x="4504" y="27824"/>
                  </a:cubicBezTo>
                  <a:lnTo>
                    <a:pt x="5871" y="26357"/>
                  </a:lnTo>
                  <a:lnTo>
                    <a:pt x="7373" y="28491"/>
                  </a:lnTo>
                  <a:cubicBezTo>
                    <a:pt x="7373" y="28491"/>
                    <a:pt x="8291" y="16457"/>
                    <a:pt x="11825" y="16457"/>
                  </a:cubicBezTo>
                  <a:cubicBezTo>
                    <a:pt x="11918" y="16457"/>
                    <a:pt x="12013" y="16466"/>
                    <a:pt x="12109" y="16483"/>
                  </a:cubicBezTo>
                  <a:cubicBezTo>
                    <a:pt x="13444" y="16716"/>
                    <a:pt x="14811" y="17117"/>
                    <a:pt x="16346" y="17350"/>
                  </a:cubicBezTo>
                  <a:cubicBezTo>
                    <a:pt x="16145" y="15649"/>
                    <a:pt x="16612" y="13848"/>
                    <a:pt x="18147" y="12247"/>
                  </a:cubicBezTo>
                  <a:cubicBezTo>
                    <a:pt x="19515" y="10846"/>
                    <a:pt x="20649" y="6809"/>
                    <a:pt x="20815" y="3774"/>
                  </a:cubicBezTo>
                  <a:cubicBezTo>
                    <a:pt x="19515" y="1539"/>
                    <a:pt x="17647" y="71"/>
                    <a:pt x="14878" y="4"/>
                  </a:cubicBezTo>
                  <a:cubicBezTo>
                    <a:pt x="14742" y="2"/>
                    <a:pt x="14606" y="1"/>
                    <a:pt x="14471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186;p42"/>
            <p:cNvSpPr/>
            <p:nvPr/>
          </p:nvSpPr>
          <p:spPr>
            <a:xfrm>
              <a:off x="3394250" y="1724175"/>
              <a:ext cx="100100" cy="102600"/>
            </a:xfrm>
            <a:custGeom>
              <a:avLst/>
              <a:gdLst/>
              <a:ahLst/>
              <a:cxnLst/>
              <a:rect l="l" t="t" r="r" b="b"/>
              <a:pathLst>
                <a:path w="4004" h="4104" extrusionOk="0">
                  <a:moveTo>
                    <a:pt x="1" y="1"/>
                  </a:moveTo>
                  <a:cubicBezTo>
                    <a:pt x="34" y="1235"/>
                    <a:pt x="234" y="2502"/>
                    <a:pt x="735" y="3436"/>
                  </a:cubicBezTo>
                  <a:lnTo>
                    <a:pt x="2102" y="1969"/>
                  </a:lnTo>
                  <a:lnTo>
                    <a:pt x="3604" y="4103"/>
                  </a:lnTo>
                  <a:cubicBezTo>
                    <a:pt x="3604" y="4103"/>
                    <a:pt x="3704" y="2636"/>
                    <a:pt x="4004" y="768"/>
                  </a:cubicBezTo>
                  <a:lnTo>
                    <a:pt x="4004" y="768"/>
                  </a:lnTo>
                  <a:cubicBezTo>
                    <a:pt x="3737" y="801"/>
                    <a:pt x="3470" y="801"/>
                    <a:pt x="3203" y="801"/>
                  </a:cubicBezTo>
                  <a:cubicBezTo>
                    <a:pt x="1936" y="801"/>
                    <a:pt x="868" y="501"/>
                    <a:pt x="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187;p42"/>
            <p:cNvSpPr/>
            <p:nvPr/>
          </p:nvSpPr>
          <p:spPr>
            <a:xfrm>
              <a:off x="2372700" y="558350"/>
              <a:ext cx="1859675" cy="1299275"/>
            </a:xfrm>
            <a:custGeom>
              <a:avLst/>
              <a:gdLst/>
              <a:ahLst/>
              <a:cxnLst/>
              <a:rect l="l" t="t" r="r" b="b"/>
              <a:pathLst>
                <a:path w="74387" h="51971" extrusionOk="0">
                  <a:moveTo>
                    <a:pt x="14535" y="0"/>
                  </a:moveTo>
                  <a:cubicBezTo>
                    <a:pt x="13877" y="0"/>
                    <a:pt x="13192" y="22"/>
                    <a:pt x="12476" y="67"/>
                  </a:cubicBezTo>
                  <a:cubicBezTo>
                    <a:pt x="12476" y="67"/>
                    <a:pt x="2369" y="1301"/>
                    <a:pt x="1035" y="18046"/>
                  </a:cubicBezTo>
                  <a:cubicBezTo>
                    <a:pt x="1035" y="18046"/>
                    <a:pt x="0" y="30122"/>
                    <a:pt x="14911" y="30255"/>
                  </a:cubicBezTo>
                  <a:cubicBezTo>
                    <a:pt x="15133" y="30233"/>
                    <a:pt x="15348" y="30222"/>
                    <a:pt x="15556" y="30222"/>
                  </a:cubicBezTo>
                  <a:cubicBezTo>
                    <a:pt x="19951" y="30222"/>
                    <a:pt x="21015" y="35059"/>
                    <a:pt x="21015" y="35059"/>
                  </a:cubicBezTo>
                  <a:cubicBezTo>
                    <a:pt x="22517" y="39562"/>
                    <a:pt x="21249" y="38961"/>
                    <a:pt x="21883" y="42797"/>
                  </a:cubicBezTo>
                  <a:cubicBezTo>
                    <a:pt x="21883" y="42797"/>
                    <a:pt x="22183" y="48668"/>
                    <a:pt x="23551" y="51304"/>
                  </a:cubicBezTo>
                  <a:lnTo>
                    <a:pt x="24952" y="49836"/>
                  </a:lnTo>
                  <a:lnTo>
                    <a:pt x="26419" y="51971"/>
                  </a:lnTo>
                  <a:cubicBezTo>
                    <a:pt x="26419" y="51971"/>
                    <a:pt x="27372" y="39939"/>
                    <a:pt x="30918" y="39939"/>
                  </a:cubicBezTo>
                  <a:cubicBezTo>
                    <a:pt x="31007" y="39939"/>
                    <a:pt x="31097" y="39947"/>
                    <a:pt x="31189" y="39962"/>
                  </a:cubicBezTo>
                  <a:cubicBezTo>
                    <a:pt x="33277" y="40332"/>
                    <a:pt x="35468" y="41100"/>
                    <a:pt x="38293" y="41100"/>
                  </a:cubicBezTo>
                  <a:cubicBezTo>
                    <a:pt x="40569" y="41100"/>
                    <a:pt x="43256" y="40602"/>
                    <a:pt x="46634" y="38995"/>
                  </a:cubicBezTo>
                  <a:cubicBezTo>
                    <a:pt x="46634" y="38995"/>
                    <a:pt x="50737" y="40462"/>
                    <a:pt x="51237" y="46066"/>
                  </a:cubicBezTo>
                  <a:lnTo>
                    <a:pt x="51237" y="51304"/>
                  </a:lnTo>
                  <a:lnTo>
                    <a:pt x="53205" y="49169"/>
                  </a:lnTo>
                  <a:lnTo>
                    <a:pt x="55006" y="51137"/>
                  </a:lnTo>
                  <a:cubicBezTo>
                    <a:pt x="55006" y="51137"/>
                    <a:pt x="54673" y="44232"/>
                    <a:pt x="55840" y="41130"/>
                  </a:cubicBezTo>
                  <a:cubicBezTo>
                    <a:pt x="56974" y="37994"/>
                    <a:pt x="74387" y="21416"/>
                    <a:pt x="60911" y="8106"/>
                  </a:cubicBezTo>
                  <a:cubicBezTo>
                    <a:pt x="55309" y="2560"/>
                    <a:pt x="51150" y="918"/>
                    <a:pt x="47776" y="918"/>
                  </a:cubicBezTo>
                  <a:cubicBezTo>
                    <a:pt x="43054" y="918"/>
                    <a:pt x="39871" y="4136"/>
                    <a:pt x="36426" y="4370"/>
                  </a:cubicBezTo>
                  <a:cubicBezTo>
                    <a:pt x="36004" y="4397"/>
                    <a:pt x="35594" y="4410"/>
                    <a:pt x="35194" y="4410"/>
                  </a:cubicBezTo>
                  <a:cubicBezTo>
                    <a:pt x="27830" y="4410"/>
                    <a:pt x="24032" y="0"/>
                    <a:pt x="14535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188;p42"/>
            <p:cNvSpPr/>
            <p:nvPr/>
          </p:nvSpPr>
          <p:spPr>
            <a:xfrm>
              <a:off x="2952275" y="1479000"/>
              <a:ext cx="186000" cy="378625"/>
            </a:xfrm>
            <a:custGeom>
              <a:avLst/>
              <a:gdLst/>
              <a:ahLst/>
              <a:cxnLst/>
              <a:rect l="l" t="t" r="r" b="b"/>
              <a:pathLst>
                <a:path w="7440" h="15145" extrusionOk="0">
                  <a:moveTo>
                    <a:pt x="3136" y="1"/>
                  </a:moveTo>
                  <a:cubicBezTo>
                    <a:pt x="3336" y="1068"/>
                    <a:pt x="3436" y="2202"/>
                    <a:pt x="3403" y="3303"/>
                  </a:cubicBezTo>
                  <a:cubicBezTo>
                    <a:pt x="3336" y="7172"/>
                    <a:pt x="2102" y="10708"/>
                    <a:pt x="1" y="13644"/>
                  </a:cubicBezTo>
                  <a:cubicBezTo>
                    <a:pt x="134" y="13944"/>
                    <a:pt x="234" y="14244"/>
                    <a:pt x="368" y="14478"/>
                  </a:cubicBezTo>
                  <a:lnTo>
                    <a:pt x="1769" y="13010"/>
                  </a:lnTo>
                  <a:lnTo>
                    <a:pt x="3236" y="15145"/>
                  </a:lnTo>
                  <a:cubicBezTo>
                    <a:pt x="3236" y="15145"/>
                    <a:pt x="4137" y="3803"/>
                    <a:pt x="7439" y="3169"/>
                  </a:cubicBezTo>
                  <a:cubicBezTo>
                    <a:pt x="5838" y="2302"/>
                    <a:pt x="4404" y="1235"/>
                    <a:pt x="313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89;p42"/>
            <p:cNvSpPr/>
            <p:nvPr/>
          </p:nvSpPr>
          <p:spPr>
            <a:xfrm>
              <a:off x="2934775" y="1751700"/>
              <a:ext cx="110925" cy="105925"/>
            </a:xfrm>
            <a:custGeom>
              <a:avLst/>
              <a:gdLst/>
              <a:ahLst/>
              <a:cxnLst/>
              <a:rect l="l" t="t" r="r" b="b"/>
              <a:pathLst>
                <a:path w="4437" h="4237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335"/>
                    <a:pt x="601" y="2636"/>
                    <a:pt x="1068" y="3570"/>
                  </a:cubicBezTo>
                  <a:lnTo>
                    <a:pt x="2469" y="2102"/>
                  </a:lnTo>
                  <a:lnTo>
                    <a:pt x="3936" y="4237"/>
                  </a:lnTo>
                  <a:cubicBezTo>
                    <a:pt x="3936" y="4237"/>
                    <a:pt x="4070" y="2469"/>
                    <a:pt x="4437" y="301"/>
                  </a:cubicBezTo>
                  <a:lnTo>
                    <a:pt x="4437" y="301"/>
                  </a:lnTo>
                  <a:cubicBezTo>
                    <a:pt x="3903" y="434"/>
                    <a:pt x="3336" y="534"/>
                    <a:pt x="2669" y="534"/>
                  </a:cubicBezTo>
                  <a:cubicBezTo>
                    <a:pt x="1668" y="534"/>
                    <a:pt x="767" y="334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190;p42"/>
            <p:cNvSpPr/>
            <p:nvPr/>
          </p:nvSpPr>
          <p:spPr>
            <a:xfrm>
              <a:off x="2955625" y="1759200"/>
              <a:ext cx="90075" cy="98425"/>
            </a:xfrm>
            <a:custGeom>
              <a:avLst/>
              <a:gdLst/>
              <a:ahLst/>
              <a:cxnLst/>
              <a:rect l="l" t="t" r="r" b="b"/>
              <a:pathLst>
                <a:path w="3603" h="39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3069" y="134"/>
                    <a:pt x="2502" y="234"/>
                    <a:pt x="1835" y="234"/>
                  </a:cubicBezTo>
                  <a:cubicBezTo>
                    <a:pt x="1735" y="234"/>
                    <a:pt x="1635" y="234"/>
                    <a:pt x="1501" y="201"/>
                  </a:cubicBezTo>
                  <a:cubicBezTo>
                    <a:pt x="1134" y="1101"/>
                    <a:pt x="601" y="1935"/>
                    <a:pt x="0" y="2702"/>
                  </a:cubicBezTo>
                  <a:cubicBezTo>
                    <a:pt x="67" y="2903"/>
                    <a:pt x="167" y="3103"/>
                    <a:pt x="267" y="3270"/>
                  </a:cubicBezTo>
                  <a:lnTo>
                    <a:pt x="1635" y="1802"/>
                  </a:lnTo>
                  <a:lnTo>
                    <a:pt x="3102" y="3937"/>
                  </a:lnTo>
                  <a:cubicBezTo>
                    <a:pt x="3102" y="3937"/>
                    <a:pt x="3236" y="2169"/>
                    <a:pt x="36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191;p42"/>
            <p:cNvSpPr/>
            <p:nvPr/>
          </p:nvSpPr>
          <p:spPr>
            <a:xfrm>
              <a:off x="3653625" y="1739175"/>
              <a:ext cx="94250" cy="101775"/>
            </a:xfrm>
            <a:custGeom>
              <a:avLst/>
              <a:gdLst/>
              <a:ahLst/>
              <a:cxnLst/>
              <a:rect l="l" t="t" r="r" b="b"/>
              <a:pathLst>
                <a:path w="3770" h="4071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102" y="234"/>
                    <a:pt x="2335" y="368"/>
                    <a:pt x="1534" y="368"/>
                  </a:cubicBezTo>
                  <a:cubicBezTo>
                    <a:pt x="967" y="368"/>
                    <a:pt x="467" y="335"/>
                    <a:pt x="0" y="201"/>
                  </a:cubicBezTo>
                  <a:lnTo>
                    <a:pt x="0" y="4071"/>
                  </a:lnTo>
                  <a:lnTo>
                    <a:pt x="1968" y="1936"/>
                  </a:lnTo>
                  <a:lnTo>
                    <a:pt x="3769" y="3904"/>
                  </a:lnTo>
                  <a:cubicBezTo>
                    <a:pt x="3769" y="3904"/>
                    <a:pt x="3703" y="2169"/>
                    <a:pt x="376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192;p42"/>
            <p:cNvSpPr/>
            <p:nvPr/>
          </p:nvSpPr>
          <p:spPr>
            <a:xfrm>
              <a:off x="2301825" y="582525"/>
              <a:ext cx="281875" cy="276900"/>
            </a:xfrm>
            <a:custGeom>
              <a:avLst/>
              <a:gdLst/>
              <a:ahLst/>
              <a:cxnLst/>
              <a:rect l="l" t="t" r="r" b="b"/>
              <a:pathLst>
                <a:path w="11275" h="11076" extrusionOk="0">
                  <a:moveTo>
                    <a:pt x="7572" y="1"/>
                  </a:moveTo>
                  <a:cubicBezTo>
                    <a:pt x="5404" y="34"/>
                    <a:pt x="2902" y="1035"/>
                    <a:pt x="1735" y="1702"/>
                  </a:cubicBezTo>
                  <a:cubicBezTo>
                    <a:pt x="0" y="2702"/>
                    <a:pt x="701" y="4304"/>
                    <a:pt x="701" y="4304"/>
                  </a:cubicBezTo>
                  <a:cubicBezTo>
                    <a:pt x="1434" y="6805"/>
                    <a:pt x="5704" y="10608"/>
                    <a:pt x="7572" y="11042"/>
                  </a:cubicBezTo>
                  <a:lnTo>
                    <a:pt x="7606" y="11042"/>
                  </a:lnTo>
                  <a:cubicBezTo>
                    <a:pt x="7639" y="11042"/>
                    <a:pt x="7706" y="11042"/>
                    <a:pt x="7772" y="11075"/>
                  </a:cubicBezTo>
                  <a:lnTo>
                    <a:pt x="7972" y="11075"/>
                  </a:lnTo>
                  <a:cubicBezTo>
                    <a:pt x="8006" y="11075"/>
                    <a:pt x="8039" y="11042"/>
                    <a:pt x="8073" y="11042"/>
                  </a:cubicBezTo>
                  <a:lnTo>
                    <a:pt x="8139" y="11042"/>
                  </a:lnTo>
                  <a:cubicBezTo>
                    <a:pt x="8173" y="11008"/>
                    <a:pt x="8206" y="11008"/>
                    <a:pt x="8206" y="11008"/>
                  </a:cubicBezTo>
                  <a:cubicBezTo>
                    <a:pt x="8239" y="10975"/>
                    <a:pt x="8273" y="10975"/>
                    <a:pt x="8273" y="10942"/>
                  </a:cubicBezTo>
                  <a:cubicBezTo>
                    <a:pt x="8306" y="10942"/>
                    <a:pt x="8306" y="10942"/>
                    <a:pt x="8339" y="10908"/>
                  </a:cubicBezTo>
                  <a:cubicBezTo>
                    <a:pt x="8339" y="10908"/>
                    <a:pt x="8373" y="10875"/>
                    <a:pt x="8373" y="10842"/>
                  </a:cubicBezTo>
                  <a:cubicBezTo>
                    <a:pt x="8373" y="10842"/>
                    <a:pt x="8406" y="10808"/>
                    <a:pt x="8406" y="10808"/>
                  </a:cubicBezTo>
                  <a:cubicBezTo>
                    <a:pt x="8439" y="10742"/>
                    <a:pt x="8439" y="10708"/>
                    <a:pt x="8439" y="10641"/>
                  </a:cubicBezTo>
                  <a:cubicBezTo>
                    <a:pt x="9507" y="5037"/>
                    <a:pt x="11275" y="3336"/>
                    <a:pt x="11075" y="1969"/>
                  </a:cubicBezTo>
                  <a:cubicBezTo>
                    <a:pt x="11041" y="1835"/>
                    <a:pt x="11008" y="1702"/>
                    <a:pt x="10908" y="1568"/>
                  </a:cubicBezTo>
                  <a:cubicBezTo>
                    <a:pt x="10875" y="1468"/>
                    <a:pt x="10841" y="1402"/>
                    <a:pt x="10774" y="1301"/>
                  </a:cubicBezTo>
                  <a:cubicBezTo>
                    <a:pt x="10741" y="1268"/>
                    <a:pt x="10708" y="1201"/>
                    <a:pt x="10641" y="1168"/>
                  </a:cubicBezTo>
                  <a:cubicBezTo>
                    <a:pt x="10574" y="1035"/>
                    <a:pt x="10441" y="935"/>
                    <a:pt x="10341" y="801"/>
                  </a:cubicBezTo>
                  <a:cubicBezTo>
                    <a:pt x="10207" y="701"/>
                    <a:pt x="10074" y="634"/>
                    <a:pt x="9974" y="534"/>
                  </a:cubicBezTo>
                  <a:cubicBezTo>
                    <a:pt x="9941" y="534"/>
                    <a:pt x="9874" y="501"/>
                    <a:pt x="9840" y="468"/>
                  </a:cubicBezTo>
                  <a:cubicBezTo>
                    <a:pt x="9740" y="401"/>
                    <a:pt x="9640" y="367"/>
                    <a:pt x="9507" y="301"/>
                  </a:cubicBezTo>
                  <a:cubicBezTo>
                    <a:pt x="9440" y="301"/>
                    <a:pt x="9407" y="267"/>
                    <a:pt x="9373" y="267"/>
                  </a:cubicBezTo>
                  <a:cubicBezTo>
                    <a:pt x="9240" y="201"/>
                    <a:pt x="9140" y="167"/>
                    <a:pt x="9040" y="167"/>
                  </a:cubicBezTo>
                  <a:cubicBezTo>
                    <a:pt x="8940" y="134"/>
                    <a:pt x="8873" y="101"/>
                    <a:pt x="8806" y="101"/>
                  </a:cubicBezTo>
                  <a:cubicBezTo>
                    <a:pt x="8740" y="101"/>
                    <a:pt x="8673" y="67"/>
                    <a:pt x="8606" y="67"/>
                  </a:cubicBezTo>
                  <a:cubicBezTo>
                    <a:pt x="8406" y="34"/>
                    <a:pt x="8206" y="34"/>
                    <a:pt x="800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193;p42"/>
            <p:cNvSpPr/>
            <p:nvPr/>
          </p:nvSpPr>
          <p:spPr>
            <a:xfrm>
              <a:off x="2849700" y="573300"/>
              <a:ext cx="274400" cy="286875"/>
            </a:xfrm>
            <a:custGeom>
              <a:avLst/>
              <a:gdLst/>
              <a:ahLst/>
              <a:cxnLst/>
              <a:rect l="l" t="t" r="r" b="b"/>
              <a:pathLst>
                <a:path w="10976" h="11475" extrusionOk="0">
                  <a:moveTo>
                    <a:pt x="3056" y="1"/>
                  </a:moveTo>
                  <a:cubicBezTo>
                    <a:pt x="1126" y="1"/>
                    <a:pt x="901" y="1670"/>
                    <a:pt x="901" y="1670"/>
                  </a:cubicBezTo>
                  <a:cubicBezTo>
                    <a:pt x="1" y="4806"/>
                    <a:pt x="1935" y="3972"/>
                    <a:pt x="4137" y="11144"/>
                  </a:cubicBezTo>
                  <a:cubicBezTo>
                    <a:pt x="4209" y="11372"/>
                    <a:pt x="4375" y="11475"/>
                    <a:pt x="4609" y="11475"/>
                  </a:cubicBezTo>
                  <a:cubicBezTo>
                    <a:pt x="5678" y="11475"/>
                    <a:pt x="8170" y="9336"/>
                    <a:pt x="9674" y="7174"/>
                  </a:cubicBezTo>
                  <a:lnTo>
                    <a:pt x="9708" y="7174"/>
                  </a:lnTo>
                  <a:cubicBezTo>
                    <a:pt x="9908" y="6841"/>
                    <a:pt x="10108" y="6541"/>
                    <a:pt x="10275" y="6240"/>
                  </a:cubicBezTo>
                  <a:cubicBezTo>
                    <a:pt x="10308" y="6207"/>
                    <a:pt x="10308" y="6207"/>
                    <a:pt x="10308" y="6174"/>
                  </a:cubicBezTo>
                  <a:cubicBezTo>
                    <a:pt x="10375" y="6040"/>
                    <a:pt x="10442" y="5940"/>
                    <a:pt x="10508" y="5840"/>
                  </a:cubicBezTo>
                  <a:cubicBezTo>
                    <a:pt x="10508" y="5773"/>
                    <a:pt x="10542" y="5740"/>
                    <a:pt x="10575" y="5707"/>
                  </a:cubicBezTo>
                  <a:cubicBezTo>
                    <a:pt x="10608" y="5607"/>
                    <a:pt x="10642" y="5507"/>
                    <a:pt x="10708" y="5406"/>
                  </a:cubicBezTo>
                  <a:cubicBezTo>
                    <a:pt x="10708" y="5373"/>
                    <a:pt x="10708" y="5340"/>
                    <a:pt x="10742" y="5306"/>
                  </a:cubicBezTo>
                  <a:cubicBezTo>
                    <a:pt x="10775" y="5173"/>
                    <a:pt x="10842" y="5040"/>
                    <a:pt x="10875" y="4906"/>
                  </a:cubicBezTo>
                  <a:cubicBezTo>
                    <a:pt x="10875" y="4873"/>
                    <a:pt x="10875" y="4839"/>
                    <a:pt x="10875" y="4839"/>
                  </a:cubicBezTo>
                  <a:cubicBezTo>
                    <a:pt x="10909" y="4739"/>
                    <a:pt x="10909" y="4639"/>
                    <a:pt x="10942" y="4539"/>
                  </a:cubicBezTo>
                  <a:cubicBezTo>
                    <a:pt x="10942" y="4506"/>
                    <a:pt x="10942" y="4472"/>
                    <a:pt x="10942" y="4439"/>
                  </a:cubicBezTo>
                  <a:cubicBezTo>
                    <a:pt x="10942" y="4339"/>
                    <a:pt x="10975" y="4272"/>
                    <a:pt x="10975" y="4172"/>
                  </a:cubicBezTo>
                  <a:cubicBezTo>
                    <a:pt x="10942" y="4139"/>
                    <a:pt x="10975" y="4106"/>
                    <a:pt x="10942" y="4072"/>
                  </a:cubicBezTo>
                  <a:cubicBezTo>
                    <a:pt x="10942" y="3972"/>
                    <a:pt x="10942" y="3872"/>
                    <a:pt x="10909" y="3772"/>
                  </a:cubicBezTo>
                  <a:cubicBezTo>
                    <a:pt x="10875" y="3672"/>
                    <a:pt x="10842" y="3538"/>
                    <a:pt x="10775" y="3438"/>
                  </a:cubicBezTo>
                  <a:cubicBezTo>
                    <a:pt x="10775" y="3405"/>
                    <a:pt x="10775" y="3405"/>
                    <a:pt x="10742" y="3372"/>
                  </a:cubicBezTo>
                  <a:cubicBezTo>
                    <a:pt x="10708" y="3272"/>
                    <a:pt x="10642" y="3172"/>
                    <a:pt x="10575" y="3071"/>
                  </a:cubicBezTo>
                  <a:cubicBezTo>
                    <a:pt x="10575" y="3038"/>
                    <a:pt x="10575" y="3038"/>
                    <a:pt x="10542" y="3005"/>
                  </a:cubicBezTo>
                  <a:cubicBezTo>
                    <a:pt x="10508" y="2938"/>
                    <a:pt x="10442" y="2838"/>
                    <a:pt x="10375" y="2771"/>
                  </a:cubicBezTo>
                  <a:cubicBezTo>
                    <a:pt x="10341" y="2738"/>
                    <a:pt x="10341" y="2705"/>
                    <a:pt x="10308" y="2705"/>
                  </a:cubicBezTo>
                  <a:cubicBezTo>
                    <a:pt x="10241" y="2604"/>
                    <a:pt x="10141" y="2504"/>
                    <a:pt x="10075" y="2438"/>
                  </a:cubicBezTo>
                  <a:cubicBezTo>
                    <a:pt x="10041" y="2404"/>
                    <a:pt x="10041" y="2404"/>
                    <a:pt x="10008" y="2371"/>
                  </a:cubicBezTo>
                  <a:cubicBezTo>
                    <a:pt x="9941" y="2304"/>
                    <a:pt x="9841" y="2238"/>
                    <a:pt x="9741" y="2137"/>
                  </a:cubicBezTo>
                  <a:cubicBezTo>
                    <a:pt x="9741" y="2137"/>
                    <a:pt x="9708" y="2104"/>
                    <a:pt x="9708" y="2104"/>
                  </a:cubicBezTo>
                  <a:cubicBezTo>
                    <a:pt x="9608" y="2037"/>
                    <a:pt x="9474" y="1937"/>
                    <a:pt x="9374" y="1871"/>
                  </a:cubicBezTo>
                  <a:cubicBezTo>
                    <a:pt x="9374" y="1871"/>
                    <a:pt x="9341" y="1837"/>
                    <a:pt x="9307" y="1837"/>
                  </a:cubicBezTo>
                  <a:cubicBezTo>
                    <a:pt x="9207" y="1771"/>
                    <a:pt x="9107" y="1670"/>
                    <a:pt x="8974" y="1604"/>
                  </a:cubicBezTo>
                  <a:lnTo>
                    <a:pt x="8940" y="1604"/>
                  </a:lnTo>
                  <a:cubicBezTo>
                    <a:pt x="8840" y="1537"/>
                    <a:pt x="8707" y="1470"/>
                    <a:pt x="8574" y="1404"/>
                  </a:cubicBezTo>
                  <a:cubicBezTo>
                    <a:pt x="8540" y="1370"/>
                    <a:pt x="8540" y="1370"/>
                    <a:pt x="8507" y="1370"/>
                  </a:cubicBezTo>
                  <a:cubicBezTo>
                    <a:pt x="8240" y="1237"/>
                    <a:pt x="7940" y="1103"/>
                    <a:pt x="7640" y="970"/>
                  </a:cubicBezTo>
                  <a:cubicBezTo>
                    <a:pt x="6005" y="336"/>
                    <a:pt x="4204" y="36"/>
                    <a:pt x="3170" y="3"/>
                  </a:cubicBezTo>
                  <a:cubicBezTo>
                    <a:pt x="3131" y="1"/>
                    <a:pt x="3094" y="1"/>
                    <a:pt x="305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194;p42"/>
            <p:cNvSpPr/>
            <p:nvPr/>
          </p:nvSpPr>
          <p:spPr>
            <a:xfrm>
              <a:off x="2505300" y="911925"/>
              <a:ext cx="40875" cy="40900"/>
            </a:xfrm>
            <a:custGeom>
              <a:avLst/>
              <a:gdLst/>
              <a:ahLst/>
              <a:cxnLst/>
              <a:rect l="l" t="t" r="r" b="b"/>
              <a:pathLst>
                <a:path w="1635" h="1636" extrusionOk="0">
                  <a:moveTo>
                    <a:pt x="834" y="1"/>
                  </a:moveTo>
                  <a:cubicBezTo>
                    <a:pt x="367" y="1"/>
                    <a:pt x="0" y="368"/>
                    <a:pt x="0" y="835"/>
                  </a:cubicBezTo>
                  <a:cubicBezTo>
                    <a:pt x="0" y="1268"/>
                    <a:pt x="367" y="1635"/>
                    <a:pt x="834" y="1635"/>
                  </a:cubicBezTo>
                  <a:cubicBezTo>
                    <a:pt x="1268" y="1635"/>
                    <a:pt x="1635" y="1268"/>
                    <a:pt x="1635" y="835"/>
                  </a:cubicBezTo>
                  <a:cubicBezTo>
                    <a:pt x="1635" y="368"/>
                    <a:pt x="1268" y="1"/>
                    <a:pt x="8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195;p42"/>
            <p:cNvSpPr/>
            <p:nvPr/>
          </p:nvSpPr>
          <p:spPr>
            <a:xfrm>
              <a:off x="2860550" y="922775"/>
              <a:ext cx="37550" cy="38375"/>
            </a:xfrm>
            <a:custGeom>
              <a:avLst/>
              <a:gdLst/>
              <a:ahLst/>
              <a:cxnLst/>
              <a:rect l="l" t="t" r="r" b="b"/>
              <a:pathLst>
                <a:path w="1502" h="1535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35"/>
                    <a:pt x="768" y="1535"/>
                  </a:cubicBezTo>
                  <a:cubicBezTo>
                    <a:pt x="1168" y="1535"/>
                    <a:pt x="1501" y="1168"/>
                    <a:pt x="1501" y="767"/>
                  </a:cubicBezTo>
                  <a:cubicBezTo>
                    <a:pt x="1501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196;p42"/>
            <p:cNvSpPr/>
            <p:nvPr/>
          </p:nvSpPr>
          <p:spPr>
            <a:xfrm>
              <a:off x="2548650" y="997000"/>
              <a:ext cx="303575" cy="185150"/>
            </a:xfrm>
            <a:custGeom>
              <a:avLst/>
              <a:gdLst/>
              <a:ahLst/>
              <a:cxnLst/>
              <a:rect l="l" t="t" r="r" b="b"/>
              <a:pathLst>
                <a:path w="12143" h="7406" extrusionOk="0">
                  <a:moveTo>
                    <a:pt x="6072" y="0"/>
                  </a:moveTo>
                  <a:cubicBezTo>
                    <a:pt x="2736" y="0"/>
                    <a:pt x="1" y="1668"/>
                    <a:pt x="1" y="3703"/>
                  </a:cubicBezTo>
                  <a:cubicBezTo>
                    <a:pt x="1" y="5738"/>
                    <a:pt x="2736" y="7405"/>
                    <a:pt x="6072" y="7405"/>
                  </a:cubicBezTo>
                  <a:cubicBezTo>
                    <a:pt x="9408" y="7405"/>
                    <a:pt x="12143" y="5738"/>
                    <a:pt x="12143" y="3703"/>
                  </a:cubicBezTo>
                  <a:cubicBezTo>
                    <a:pt x="12143" y="1668"/>
                    <a:pt x="9408" y="0"/>
                    <a:pt x="607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197;p42"/>
            <p:cNvSpPr/>
            <p:nvPr/>
          </p:nvSpPr>
          <p:spPr>
            <a:xfrm>
              <a:off x="2605375" y="1058700"/>
              <a:ext cx="50050" cy="67575"/>
            </a:xfrm>
            <a:custGeom>
              <a:avLst/>
              <a:gdLst/>
              <a:ahLst/>
              <a:cxnLst/>
              <a:rect l="l" t="t" r="r" b="b"/>
              <a:pathLst>
                <a:path w="2002" h="2703" extrusionOk="0">
                  <a:moveTo>
                    <a:pt x="1001" y="0"/>
                  </a:moveTo>
                  <a:cubicBezTo>
                    <a:pt x="434" y="0"/>
                    <a:pt x="0" y="601"/>
                    <a:pt x="0" y="1368"/>
                  </a:cubicBezTo>
                  <a:cubicBezTo>
                    <a:pt x="0" y="2102"/>
                    <a:pt x="434" y="2702"/>
                    <a:pt x="1001" y="2702"/>
                  </a:cubicBezTo>
                  <a:cubicBezTo>
                    <a:pt x="1568" y="2702"/>
                    <a:pt x="2002" y="2102"/>
                    <a:pt x="2002" y="1368"/>
                  </a:cubicBezTo>
                  <a:cubicBezTo>
                    <a:pt x="2002" y="601"/>
                    <a:pt x="1568" y="0"/>
                    <a:pt x="10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198;p42"/>
            <p:cNvSpPr/>
            <p:nvPr/>
          </p:nvSpPr>
          <p:spPr>
            <a:xfrm>
              <a:off x="2742125" y="1058700"/>
              <a:ext cx="50075" cy="67575"/>
            </a:xfrm>
            <a:custGeom>
              <a:avLst/>
              <a:gdLst/>
              <a:ahLst/>
              <a:cxnLst/>
              <a:rect l="l" t="t" r="r" b="b"/>
              <a:pathLst>
                <a:path w="2003" h="2703" extrusionOk="0">
                  <a:moveTo>
                    <a:pt x="1001" y="0"/>
                  </a:moveTo>
                  <a:cubicBezTo>
                    <a:pt x="434" y="0"/>
                    <a:pt x="1" y="601"/>
                    <a:pt x="1" y="1368"/>
                  </a:cubicBezTo>
                  <a:cubicBezTo>
                    <a:pt x="1" y="2102"/>
                    <a:pt x="434" y="2702"/>
                    <a:pt x="1001" y="2702"/>
                  </a:cubicBezTo>
                  <a:cubicBezTo>
                    <a:pt x="1535" y="2702"/>
                    <a:pt x="2002" y="2102"/>
                    <a:pt x="2002" y="1368"/>
                  </a:cubicBezTo>
                  <a:cubicBezTo>
                    <a:pt x="2002" y="601"/>
                    <a:pt x="1535" y="0"/>
                    <a:pt x="10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199;p42"/>
            <p:cNvSpPr/>
            <p:nvPr/>
          </p:nvSpPr>
          <p:spPr>
            <a:xfrm>
              <a:off x="3147425" y="1550725"/>
              <a:ext cx="67575" cy="67575"/>
            </a:xfrm>
            <a:custGeom>
              <a:avLst/>
              <a:gdLst/>
              <a:ahLst/>
              <a:cxnLst/>
              <a:rect l="l" t="t" r="r" b="b"/>
              <a:pathLst>
                <a:path w="2703" h="2703" extrusionOk="0">
                  <a:moveTo>
                    <a:pt x="1368" y="0"/>
                  </a:moveTo>
                  <a:cubicBezTo>
                    <a:pt x="1368" y="0"/>
                    <a:pt x="0" y="2702"/>
                    <a:pt x="1368" y="2702"/>
                  </a:cubicBezTo>
                  <a:cubicBezTo>
                    <a:pt x="2702" y="2702"/>
                    <a:pt x="2702" y="0"/>
                    <a:pt x="2702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2200;p42"/>
            <p:cNvSpPr/>
            <p:nvPr/>
          </p:nvSpPr>
          <p:spPr>
            <a:xfrm>
              <a:off x="3254425" y="1545725"/>
              <a:ext cx="60625" cy="76850"/>
            </a:xfrm>
            <a:custGeom>
              <a:avLst/>
              <a:gdLst/>
              <a:ahLst/>
              <a:cxnLst/>
              <a:rect l="l" t="t" r="r" b="b"/>
              <a:pathLst>
                <a:path w="2425" h="3074" extrusionOk="0">
                  <a:moveTo>
                    <a:pt x="1291" y="0"/>
                  </a:moveTo>
                  <a:lnTo>
                    <a:pt x="57" y="567"/>
                  </a:lnTo>
                  <a:cubicBezTo>
                    <a:pt x="57" y="567"/>
                    <a:pt x="1" y="3074"/>
                    <a:pt x="933" y="3074"/>
                  </a:cubicBezTo>
                  <a:cubicBezTo>
                    <a:pt x="1021" y="3074"/>
                    <a:pt x="1118" y="3051"/>
                    <a:pt x="1224" y="3002"/>
                  </a:cubicBezTo>
                  <a:cubicBezTo>
                    <a:pt x="2425" y="2435"/>
                    <a:pt x="1291" y="0"/>
                    <a:pt x="1291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2201;p42"/>
            <p:cNvSpPr/>
            <p:nvPr/>
          </p:nvSpPr>
          <p:spPr>
            <a:xfrm>
              <a:off x="3342000" y="1545725"/>
              <a:ext cx="60625" cy="76850"/>
            </a:xfrm>
            <a:custGeom>
              <a:avLst/>
              <a:gdLst/>
              <a:ahLst/>
              <a:cxnLst/>
              <a:rect l="l" t="t" r="r" b="b"/>
              <a:pathLst>
                <a:path w="2425" h="3074" extrusionOk="0">
                  <a:moveTo>
                    <a:pt x="1257" y="0"/>
                  </a:moveTo>
                  <a:lnTo>
                    <a:pt x="56" y="567"/>
                  </a:lnTo>
                  <a:cubicBezTo>
                    <a:pt x="56" y="567"/>
                    <a:pt x="0" y="3074"/>
                    <a:pt x="907" y="3074"/>
                  </a:cubicBezTo>
                  <a:cubicBezTo>
                    <a:pt x="993" y="3074"/>
                    <a:pt x="1087" y="3051"/>
                    <a:pt x="1190" y="3002"/>
                  </a:cubicBezTo>
                  <a:cubicBezTo>
                    <a:pt x="2425" y="2435"/>
                    <a:pt x="1257" y="0"/>
                    <a:pt x="1257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2202;p42"/>
            <p:cNvSpPr/>
            <p:nvPr/>
          </p:nvSpPr>
          <p:spPr>
            <a:xfrm>
              <a:off x="3411225" y="1527375"/>
              <a:ext cx="60625" cy="77050"/>
            </a:xfrm>
            <a:custGeom>
              <a:avLst/>
              <a:gdLst/>
              <a:ahLst/>
              <a:cxnLst/>
              <a:rect l="l" t="t" r="r" b="b"/>
              <a:pathLst>
                <a:path w="2425" h="3082" extrusionOk="0">
                  <a:moveTo>
                    <a:pt x="1290" y="0"/>
                  </a:moveTo>
                  <a:lnTo>
                    <a:pt x="56" y="567"/>
                  </a:lnTo>
                  <a:cubicBezTo>
                    <a:pt x="56" y="567"/>
                    <a:pt x="1" y="3081"/>
                    <a:pt x="896" y="3081"/>
                  </a:cubicBezTo>
                  <a:cubicBezTo>
                    <a:pt x="984" y="3081"/>
                    <a:pt x="1082" y="3056"/>
                    <a:pt x="1190" y="3002"/>
                  </a:cubicBezTo>
                  <a:cubicBezTo>
                    <a:pt x="2424" y="2435"/>
                    <a:pt x="1290" y="0"/>
                    <a:pt x="1290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2203;p42"/>
            <p:cNvSpPr/>
            <p:nvPr/>
          </p:nvSpPr>
          <p:spPr>
            <a:xfrm>
              <a:off x="2873900" y="946275"/>
              <a:ext cx="210175" cy="360850"/>
            </a:xfrm>
            <a:custGeom>
              <a:avLst/>
              <a:gdLst/>
              <a:ahLst/>
              <a:cxnLst/>
              <a:rect l="l" t="t" r="r" b="b"/>
              <a:pathLst>
                <a:path w="8407" h="14434" extrusionOk="0">
                  <a:moveTo>
                    <a:pt x="7578" y="1"/>
                  </a:moveTo>
                  <a:cubicBezTo>
                    <a:pt x="7524" y="1"/>
                    <a:pt x="7472" y="56"/>
                    <a:pt x="7472" y="128"/>
                  </a:cubicBezTo>
                  <a:cubicBezTo>
                    <a:pt x="7539" y="795"/>
                    <a:pt x="7739" y="1395"/>
                    <a:pt x="7839" y="2062"/>
                  </a:cubicBezTo>
                  <a:cubicBezTo>
                    <a:pt x="7939" y="2863"/>
                    <a:pt x="7972" y="3697"/>
                    <a:pt x="7906" y="4564"/>
                  </a:cubicBezTo>
                  <a:cubicBezTo>
                    <a:pt x="7806" y="6366"/>
                    <a:pt x="7305" y="8200"/>
                    <a:pt x="6505" y="9735"/>
                  </a:cubicBezTo>
                  <a:cubicBezTo>
                    <a:pt x="4987" y="12639"/>
                    <a:pt x="2522" y="14172"/>
                    <a:pt x="208" y="14172"/>
                  </a:cubicBezTo>
                  <a:cubicBezTo>
                    <a:pt x="183" y="14172"/>
                    <a:pt x="158" y="14171"/>
                    <a:pt x="134" y="14171"/>
                  </a:cubicBezTo>
                  <a:cubicBezTo>
                    <a:pt x="33" y="14171"/>
                    <a:pt x="0" y="14338"/>
                    <a:pt x="100" y="14371"/>
                  </a:cubicBezTo>
                  <a:cubicBezTo>
                    <a:pt x="329" y="14413"/>
                    <a:pt x="561" y="14434"/>
                    <a:pt x="794" y="14434"/>
                  </a:cubicBezTo>
                  <a:cubicBezTo>
                    <a:pt x="2975" y="14434"/>
                    <a:pt x="5292" y="12653"/>
                    <a:pt x="6738" y="10001"/>
                  </a:cubicBezTo>
                  <a:cubicBezTo>
                    <a:pt x="7505" y="8534"/>
                    <a:pt x="8006" y="6799"/>
                    <a:pt x="8206" y="5098"/>
                  </a:cubicBezTo>
                  <a:cubicBezTo>
                    <a:pt x="8339" y="3530"/>
                    <a:pt x="8406" y="1095"/>
                    <a:pt x="7639" y="28"/>
                  </a:cubicBezTo>
                  <a:cubicBezTo>
                    <a:pt x="7620" y="9"/>
                    <a:pt x="7599" y="1"/>
                    <a:pt x="7578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2204;p42"/>
            <p:cNvSpPr/>
            <p:nvPr/>
          </p:nvSpPr>
          <p:spPr>
            <a:xfrm>
              <a:off x="3023100" y="632900"/>
              <a:ext cx="66650" cy="61075"/>
            </a:xfrm>
            <a:custGeom>
              <a:avLst/>
              <a:gdLst/>
              <a:ahLst/>
              <a:cxnLst/>
              <a:rect l="l" t="t" r="r" b="b"/>
              <a:pathLst>
                <a:path w="2666" h="2443" extrusionOk="0">
                  <a:moveTo>
                    <a:pt x="484" y="0"/>
                  </a:moveTo>
                  <a:cubicBezTo>
                    <a:pt x="219" y="0"/>
                    <a:pt x="1" y="316"/>
                    <a:pt x="136" y="587"/>
                  </a:cubicBezTo>
                  <a:cubicBezTo>
                    <a:pt x="170" y="654"/>
                    <a:pt x="170" y="721"/>
                    <a:pt x="170" y="788"/>
                  </a:cubicBezTo>
                  <a:cubicBezTo>
                    <a:pt x="203" y="854"/>
                    <a:pt x="270" y="954"/>
                    <a:pt x="303" y="1021"/>
                  </a:cubicBezTo>
                  <a:cubicBezTo>
                    <a:pt x="370" y="1154"/>
                    <a:pt x="470" y="1288"/>
                    <a:pt x="570" y="1421"/>
                  </a:cubicBezTo>
                  <a:cubicBezTo>
                    <a:pt x="770" y="1722"/>
                    <a:pt x="1004" y="1955"/>
                    <a:pt x="1237" y="2222"/>
                  </a:cubicBezTo>
                  <a:cubicBezTo>
                    <a:pt x="1369" y="2377"/>
                    <a:pt x="1525" y="2442"/>
                    <a:pt x="1679" y="2442"/>
                  </a:cubicBezTo>
                  <a:cubicBezTo>
                    <a:pt x="2184" y="2442"/>
                    <a:pt x="2665" y="1741"/>
                    <a:pt x="2205" y="1255"/>
                  </a:cubicBezTo>
                  <a:cubicBezTo>
                    <a:pt x="1971" y="1021"/>
                    <a:pt x="1771" y="788"/>
                    <a:pt x="1504" y="587"/>
                  </a:cubicBezTo>
                  <a:cubicBezTo>
                    <a:pt x="1404" y="487"/>
                    <a:pt x="1271" y="354"/>
                    <a:pt x="1137" y="287"/>
                  </a:cubicBezTo>
                  <a:cubicBezTo>
                    <a:pt x="1070" y="220"/>
                    <a:pt x="970" y="187"/>
                    <a:pt x="904" y="154"/>
                  </a:cubicBezTo>
                  <a:cubicBezTo>
                    <a:pt x="804" y="120"/>
                    <a:pt x="737" y="120"/>
                    <a:pt x="670" y="54"/>
                  </a:cubicBezTo>
                  <a:cubicBezTo>
                    <a:pt x="608" y="16"/>
                    <a:pt x="545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2205;p42"/>
            <p:cNvSpPr/>
            <p:nvPr/>
          </p:nvSpPr>
          <p:spPr>
            <a:xfrm>
              <a:off x="2344975" y="642525"/>
              <a:ext cx="66950" cy="41850"/>
            </a:xfrm>
            <a:custGeom>
              <a:avLst/>
              <a:gdLst/>
              <a:ahLst/>
              <a:cxnLst/>
              <a:rect l="l" t="t" r="r" b="b"/>
              <a:pathLst>
                <a:path w="2678" h="1674" extrusionOk="0">
                  <a:moveTo>
                    <a:pt x="1688" y="1"/>
                  </a:moveTo>
                  <a:cubicBezTo>
                    <a:pt x="1414" y="1"/>
                    <a:pt x="1126" y="84"/>
                    <a:pt x="909" y="202"/>
                  </a:cubicBezTo>
                  <a:cubicBezTo>
                    <a:pt x="509" y="403"/>
                    <a:pt x="242" y="736"/>
                    <a:pt x="109" y="1136"/>
                  </a:cubicBezTo>
                  <a:cubicBezTo>
                    <a:pt x="1" y="1461"/>
                    <a:pt x="271" y="1673"/>
                    <a:pt x="547" y="1673"/>
                  </a:cubicBezTo>
                  <a:cubicBezTo>
                    <a:pt x="697" y="1673"/>
                    <a:pt x="849" y="1611"/>
                    <a:pt x="943" y="1470"/>
                  </a:cubicBezTo>
                  <a:cubicBezTo>
                    <a:pt x="1043" y="1337"/>
                    <a:pt x="1176" y="1236"/>
                    <a:pt x="1343" y="1170"/>
                  </a:cubicBezTo>
                  <a:cubicBezTo>
                    <a:pt x="1410" y="1148"/>
                    <a:pt x="1473" y="1140"/>
                    <a:pt x="1536" y="1140"/>
                  </a:cubicBezTo>
                  <a:cubicBezTo>
                    <a:pt x="1662" y="1140"/>
                    <a:pt x="1788" y="1170"/>
                    <a:pt x="1943" y="1170"/>
                  </a:cubicBezTo>
                  <a:cubicBezTo>
                    <a:pt x="2510" y="1170"/>
                    <a:pt x="2677" y="436"/>
                    <a:pt x="2210" y="136"/>
                  </a:cubicBezTo>
                  <a:cubicBezTo>
                    <a:pt x="2060" y="40"/>
                    <a:pt x="1877" y="1"/>
                    <a:pt x="1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2206;p42"/>
            <p:cNvSpPr/>
            <p:nvPr/>
          </p:nvSpPr>
          <p:spPr>
            <a:xfrm>
              <a:off x="3573550" y="607800"/>
              <a:ext cx="108675" cy="48350"/>
            </a:xfrm>
            <a:custGeom>
              <a:avLst/>
              <a:gdLst/>
              <a:ahLst/>
              <a:cxnLst/>
              <a:rect l="l" t="t" r="r" b="b"/>
              <a:pathLst>
                <a:path w="4347" h="1934" extrusionOk="0">
                  <a:moveTo>
                    <a:pt x="837" y="0"/>
                  </a:moveTo>
                  <a:cubicBezTo>
                    <a:pt x="684" y="0"/>
                    <a:pt x="537" y="17"/>
                    <a:pt x="401" y="57"/>
                  </a:cubicBezTo>
                  <a:cubicBezTo>
                    <a:pt x="34" y="190"/>
                    <a:pt x="1" y="657"/>
                    <a:pt x="301" y="858"/>
                  </a:cubicBezTo>
                  <a:cubicBezTo>
                    <a:pt x="768" y="1124"/>
                    <a:pt x="1368" y="1091"/>
                    <a:pt x="1869" y="1258"/>
                  </a:cubicBezTo>
                  <a:cubicBezTo>
                    <a:pt x="2436" y="1425"/>
                    <a:pt x="3003" y="1658"/>
                    <a:pt x="3537" y="1892"/>
                  </a:cubicBezTo>
                  <a:cubicBezTo>
                    <a:pt x="3594" y="1921"/>
                    <a:pt x="3654" y="1933"/>
                    <a:pt x="3712" y="1933"/>
                  </a:cubicBezTo>
                  <a:cubicBezTo>
                    <a:pt x="4054" y="1933"/>
                    <a:pt x="4346" y="1481"/>
                    <a:pt x="4004" y="1224"/>
                  </a:cubicBezTo>
                  <a:cubicBezTo>
                    <a:pt x="3470" y="824"/>
                    <a:pt x="2936" y="524"/>
                    <a:pt x="2302" y="324"/>
                  </a:cubicBezTo>
                  <a:cubicBezTo>
                    <a:pt x="1871" y="172"/>
                    <a:pt x="1324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2207;p42"/>
            <p:cNvSpPr/>
            <p:nvPr/>
          </p:nvSpPr>
          <p:spPr>
            <a:xfrm>
              <a:off x="2635600" y="586125"/>
              <a:ext cx="129750" cy="45850"/>
            </a:xfrm>
            <a:custGeom>
              <a:avLst/>
              <a:gdLst/>
              <a:ahLst/>
              <a:cxnLst/>
              <a:rect l="l" t="t" r="r" b="b"/>
              <a:pathLst>
                <a:path w="5190" h="1834" extrusionOk="0">
                  <a:moveTo>
                    <a:pt x="2657" y="1"/>
                  </a:moveTo>
                  <a:cubicBezTo>
                    <a:pt x="1552" y="1"/>
                    <a:pt x="437" y="444"/>
                    <a:pt x="92" y="1324"/>
                  </a:cubicBezTo>
                  <a:cubicBezTo>
                    <a:pt x="1" y="1537"/>
                    <a:pt x="187" y="1833"/>
                    <a:pt x="423" y="1833"/>
                  </a:cubicBezTo>
                  <a:cubicBezTo>
                    <a:pt x="445" y="1833"/>
                    <a:pt x="469" y="1830"/>
                    <a:pt x="492" y="1825"/>
                  </a:cubicBezTo>
                  <a:cubicBezTo>
                    <a:pt x="1260" y="1624"/>
                    <a:pt x="1827" y="1124"/>
                    <a:pt x="2661" y="1091"/>
                  </a:cubicBezTo>
                  <a:cubicBezTo>
                    <a:pt x="3394" y="1091"/>
                    <a:pt x="4062" y="1424"/>
                    <a:pt x="4795" y="1591"/>
                  </a:cubicBezTo>
                  <a:cubicBezTo>
                    <a:pt x="4807" y="1593"/>
                    <a:pt x="4818" y="1594"/>
                    <a:pt x="4830" y="1594"/>
                  </a:cubicBezTo>
                  <a:cubicBezTo>
                    <a:pt x="5018" y="1594"/>
                    <a:pt x="5190" y="1346"/>
                    <a:pt x="5096" y="1157"/>
                  </a:cubicBezTo>
                  <a:cubicBezTo>
                    <a:pt x="4709" y="385"/>
                    <a:pt x="3687" y="1"/>
                    <a:pt x="2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38"/>
          <p:cNvSpPr/>
          <p:nvPr/>
        </p:nvSpPr>
        <p:spPr>
          <a:xfrm rot="170292" flipH="1">
            <a:off x="-1480842" y="3064959"/>
            <a:ext cx="10957144" cy="2813380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7" name="Google Shape;1617;p38"/>
          <p:cNvSpPr txBox="1">
            <a:spLocks noGrp="1"/>
          </p:cNvSpPr>
          <p:nvPr>
            <p:ph type="title"/>
          </p:nvPr>
        </p:nvSpPr>
        <p:spPr>
          <a:xfrm>
            <a:off x="720000" y="1081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Class Pig</a:t>
            </a:r>
            <a:endParaRPr lang="en-GB" dirty="0"/>
          </a:p>
        </p:txBody>
      </p:sp>
      <p:sp>
        <p:nvSpPr>
          <p:cNvPr id="1645" name="Google Shape;1645;p38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46" name="Google Shape;1646;p38"/>
          <p:cNvGrpSpPr/>
          <p:nvPr/>
        </p:nvGrpSpPr>
        <p:grpSpPr>
          <a:xfrm rot="899960">
            <a:off x="3541883" y="4690873"/>
            <a:ext cx="414696" cy="214106"/>
            <a:chOff x="3553563" y="4350216"/>
            <a:chExt cx="414709" cy="214113"/>
          </a:xfrm>
        </p:grpSpPr>
        <p:sp>
          <p:nvSpPr>
            <p:cNvPr id="1647" name="Google Shape;1647;p38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8" name="Google Shape;1648;p38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9" name="Google Shape;1649;p38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0" name="Google Shape;1650;p38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1" name="Google Shape;1651;p38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2" name="Google Shape;1652;p38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3" name="Google Shape;1653;p38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4" name="Google Shape;1654;p38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5" name="Google Shape;1655;p38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6" name="Google Shape;1656;p38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8" name="Google Shape;1658;p38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0" name="Google Shape;1660;p38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61" name="Google Shape;1661;p38"/>
          <p:cNvGrpSpPr/>
          <p:nvPr/>
        </p:nvGrpSpPr>
        <p:grpSpPr>
          <a:xfrm rot="-899960">
            <a:off x="2762135" y="4704291"/>
            <a:ext cx="414696" cy="214106"/>
            <a:chOff x="3553563" y="4350216"/>
            <a:chExt cx="414709" cy="214113"/>
          </a:xfrm>
        </p:grpSpPr>
        <p:sp>
          <p:nvSpPr>
            <p:cNvPr id="1662" name="Google Shape;1662;p38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3" name="Google Shape;1663;p38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38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38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38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38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38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38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38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01" name="Google Shape;1701;p38"/>
          <p:cNvGrpSpPr/>
          <p:nvPr/>
        </p:nvGrpSpPr>
        <p:grpSpPr>
          <a:xfrm flipH="1">
            <a:off x="131978" y="3674281"/>
            <a:ext cx="1010096" cy="1194082"/>
            <a:chOff x="-756200" y="9531100"/>
            <a:chExt cx="1645375" cy="1945075"/>
          </a:xfrm>
        </p:grpSpPr>
        <p:sp>
          <p:nvSpPr>
            <p:cNvPr id="1702" name="Google Shape;1702;p38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2" name="Hình ảnh 2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7644" y="4955219"/>
            <a:ext cx="6226115" cy="4495677"/>
          </a:xfrm>
          <a:prstGeom prst="rect">
            <a:avLst/>
          </a:prstGeom>
        </p:spPr>
      </p:pic>
      <p:pic>
        <p:nvPicPr>
          <p:cNvPr id="3" name="Hình ảnh 3" descr="Ảnh có chứa văn bản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240" y="744395"/>
            <a:ext cx="6970142" cy="45173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7"/>
          <p:cNvSpPr/>
          <p:nvPr/>
        </p:nvSpPr>
        <p:spPr>
          <a:xfrm>
            <a:off x="-313987" y="2446042"/>
            <a:ext cx="9842454" cy="2527170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73" name="Google Shape;1373;p37"/>
          <p:cNvGrpSpPr/>
          <p:nvPr/>
        </p:nvGrpSpPr>
        <p:grpSpPr>
          <a:xfrm>
            <a:off x="6766127" y="800044"/>
            <a:ext cx="4098646" cy="3543397"/>
            <a:chOff x="-3659950" y="2719675"/>
            <a:chExt cx="2546850" cy="2201825"/>
          </a:xfrm>
        </p:grpSpPr>
        <p:sp>
          <p:nvSpPr>
            <p:cNvPr id="1374" name="Google Shape;1374;p37"/>
            <p:cNvSpPr/>
            <p:nvPr/>
          </p:nvSpPr>
          <p:spPr>
            <a:xfrm>
              <a:off x="-2386525" y="492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175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-3501500" y="2789100"/>
              <a:ext cx="2229125" cy="2132400"/>
            </a:xfrm>
            <a:custGeom>
              <a:avLst/>
              <a:gdLst/>
              <a:ahLst/>
              <a:cxnLst/>
              <a:rect l="l" t="t" r="r" b="b"/>
              <a:pathLst>
                <a:path w="89165" h="85296" extrusionOk="0">
                  <a:moveTo>
                    <a:pt x="44599" y="1"/>
                  </a:moveTo>
                  <a:lnTo>
                    <a:pt x="17880" y="11409"/>
                  </a:lnTo>
                  <a:lnTo>
                    <a:pt x="1" y="31156"/>
                  </a:lnTo>
                  <a:lnTo>
                    <a:pt x="6272" y="85295"/>
                  </a:lnTo>
                  <a:lnTo>
                    <a:pt x="82927" y="85295"/>
                  </a:lnTo>
                  <a:lnTo>
                    <a:pt x="89164" y="31156"/>
                  </a:lnTo>
                  <a:lnTo>
                    <a:pt x="71285" y="11409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-3363075" y="3379525"/>
              <a:ext cx="1953100" cy="35875"/>
            </a:xfrm>
            <a:custGeom>
              <a:avLst/>
              <a:gdLst/>
              <a:ahLst/>
              <a:cxnLst/>
              <a:rect l="l" t="t" r="r" b="b"/>
              <a:pathLst>
                <a:path w="78124" h="1435" extrusionOk="0">
                  <a:moveTo>
                    <a:pt x="1302" y="1"/>
                  </a:moveTo>
                  <a:lnTo>
                    <a:pt x="1" y="1435"/>
                  </a:lnTo>
                  <a:lnTo>
                    <a:pt x="78123" y="1435"/>
                  </a:lnTo>
                  <a:lnTo>
                    <a:pt x="76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-3484825" y="3713925"/>
              <a:ext cx="2195775" cy="36725"/>
            </a:xfrm>
            <a:custGeom>
              <a:avLst/>
              <a:gdLst/>
              <a:ahLst/>
              <a:cxnLst/>
              <a:rect l="l" t="t" r="r" b="b"/>
              <a:pathLst>
                <a:path w="87831" h="1469" extrusionOk="0">
                  <a:moveTo>
                    <a:pt x="1" y="1"/>
                  </a:moveTo>
                  <a:lnTo>
                    <a:pt x="168" y="1469"/>
                  </a:lnTo>
                  <a:lnTo>
                    <a:pt x="87663" y="1469"/>
                  </a:lnTo>
                  <a:lnTo>
                    <a:pt x="87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-3501500" y="3546325"/>
              <a:ext cx="2229125" cy="36700"/>
            </a:xfrm>
            <a:custGeom>
              <a:avLst/>
              <a:gdLst/>
              <a:ahLst/>
              <a:cxnLst/>
              <a:rect l="l" t="t" r="r" b="b"/>
              <a:pathLst>
                <a:path w="89165" h="1468" extrusionOk="0">
                  <a:moveTo>
                    <a:pt x="801" y="0"/>
                  </a:moveTo>
                  <a:lnTo>
                    <a:pt x="1" y="867"/>
                  </a:lnTo>
                  <a:lnTo>
                    <a:pt x="67" y="1468"/>
                  </a:lnTo>
                  <a:lnTo>
                    <a:pt x="89098" y="1468"/>
                  </a:lnTo>
                  <a:lnTo>
                    <a:pt x="89164" y="867"/>
                  </a:lnTo>
                  <a:lnTo>
                    <a:pt x="88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-3060350" y="3044300"/>
              <a:ext cx="1347650" cy="36700"/>
            </a:xfrm>
            <a:custGeom>
              <a:avLst/>
              <a:gdLst/>
              <a:ahLst/>
              <a:cxnLst/>
              <a:rect l="l" t="t" r="r" b="b"/>
              <a:pathLst>
                <a:path w="53906" h="1468" extrusionOk="0">
                  <a:moveTo>
                    <a:pt x="3003" y="0"/>
                  </a:moveTo>
                  <a:lnTo>
                    <a:pt x="234" y="1201"/>
                  </a:lnTo>
                  <a:lnTo>
                    <a:pt x="1" y="1468"/>
                  </a:lnTo>
                  <a:lnTo>
                    <a:pt x="53906" y="1468"/>
                  </a:lnTo>
                  <a:lnTo>
                    <a:pt x="53639" y="1201"/>
                  </a:lnTo>
                  <a:cubicBezTo>
                    <a:pt x="53639" y="1201"/>
                    <a:pt x="51404" y="234"/>
                    <a:pt x="5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-3464800" y="3881550"/>
              <a:ext cx="2156550" cy="35900"/>
            </a:xfrm>
            <a:custGeom>
              <a:avLst/>
              <a:gdLst/>
              <a:ahLst/>
              <a:cxnLst/>
              <a:rect l="l" t="t" r="r" b="b"/>
              <a:pathLst>
                <a:path w="86262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6095" y="1435"/>
                  </a:lnTo>
                  <a:lnTo>
                    <a:pt x="86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-3212125" y="3211900"/>
              <a:ext cx="1650375" cy="36725"/>
            </a:xfrm>
            <a:custGeom>
              <a:avLst/>
              <a:gdLst/>
              <a:ahLst/>
              <a:cxnLst/>
              <a:rect l="l" t="t" r="r" b="b"/>
              <a:pathLst>
                <a:path w="66015" h="1469" extrusionOk="0">
                  <a:moveTo>
                    <a:pt x="1335" y="1"/>
                  </a:moveTo>
                  <a:lnTo>
                    <a:pt x="1" y="1469"/>
                  </a:lnTo>
                  <a:lnTo>
                    <a:pt x="66014" y="1469"/>
                  </a:lnTo>
                  <a:lnTo>
                    <a:pt x="64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-3368075" y="4717975"/>
              <a:ext cx="1963100" cy="35900"/>
            </a:xfrm>
            <a:custGeom>
              <a:avLst/>
              <a:gdLst/>
              <a:ahLst/>
              <a:cxnLst/>
              <a:rect l="l" t="t" r="r" b="b"/>
              <a:pathLst>
                <a:path w="7852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78357" y="1435"/>
                  </a:lnTo>
                  <a:lnTo>
                    <a:pt x="7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-3388075" y="4550375"/>
              <a:ext cx="2002275" cy="36700"/>
            </a:xfrm>
            <a:custGeom>
              <a:avLst/>
              <a:gdLst/>
              <a:ahLst/>
              <a:cxnLst/>
              <a:rect l="l" t="t" r="r" b="b"/>
              <a:pathLst>
                <a:path w="80091" h="1468" extrusionOk="0">
                  <a:moveTo>
                    <a:pt x="0" y="0"/>
                  </a:moveTo>
                  <a:lnTo>
                    <a:pt x="167" y="1468"/>
                  </a:lnTo>
                  <a:lnTo>
                    <a:pt x="79924" y="1468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-3445625" y="4048350"/>
              <a:ext cx="2118200" cy="36700"/>
            </a:xfrm>
            <a:custGeom>
              <a:avLst/>
              <a:gdLst/>
              <a:ahLst/>
              <a:cxnLst/>
              <a:rect l="l" t="t" r="r" b="b"/>
              <a:pathLst>
                <a:path w="84728" h="1468" extrusionOk="0">
                  <a:moveTo>
                    <a:pt x="1" y="0"/>
                  </a:moveTo>
                  <a:lnTo>
                    <a:pt x="167" y="1468"/>
                  </a:lnTo>
                  <a:lnTo>
                    <a:pt x="84561" y="1468"/>
                  </a:lnTo>
                  <a:lnTo>
                    <a:pt x="84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-3348875" y="4885600"/>
              <a:ext cx="1924725" cy="35900"/>
            </a:xfrm>
            <a:custGeom>
              <a:avLst/>
              <a:gdLst/>
              <a:ahLst/>
              <a:cxnLst/>
              <a:rect l="l" t="t" r="r" b="b"/>
              <a:pathLst>
                <a:path w="76989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76822" y="1435"/>
                  </a:lnTo>
                  <a:lnTo>
                    <a:pt x="76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-3407250" y="4383575"/>
              <a:ext cx="2040625" cy="35900"/>
            </a:xfrm>
            <a:custGeom>
              <a:avLst/>
              <a:gdLst/>
              <a:ahLst/>
              <a:cxnLst/>
              <a:rect l="l" t="t" r="r" b="b"/>
              <a:pathLst>
                <a:path w="81625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1458" y="1435"/>
                  </a:lnTo>
                  <a:lnTo>
                    <a:pt x="8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-3426450" y="4215950"/>
              <a:ext cx="2079850" cy="35900"/>
            </a:xfrm>
            <a:custGeom>
              <a:avLst/>
              <a:gdLst/>
              <a:ahLst/>
              <a:cxnLst/>
              <a:rect l="l" t="t" r="r" b="b"/>
              <a:pathLst>
                <a:path w="8319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83027" y="1435"/>
                  </a:lnTo>
                  <a:lnTo>
                    <a:pt x="8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-3499825" y="2838925"/>
              <a:ext cx="2226600" cy="931750"/>
            </a:xfrm>
            <a:custGeom>
              <a:avLst/>
              <a:gdLst/>
              <a:ahLst/>
              <a:cxnLst/>
              <a:rect l="l" t="t" r="r" b="b"/>
              <a:pathLst>
                <a:path w="89064" h="37270" extrusionOk="0">
                  <a:moveTo>
                    <a:pt x="44520" y="1"/>
                  </a:moveTo>
                  <a:cubicBezTo>
                    <a:pt x="44074" y="1"/>
                    <a:pt x="43632" y="93"/>
                    <a:pt x="43231" y="276"/>
                  </a:cubicBezTo>
                  <a:lnTo>
                    <a:pt x="16512" y="11684"/>
                  </a:lnTo>
                  <a:cubicBezTo>
                    <a:pt x="16112" y="11851"/>
                    <a:pt x="15745" y="12118"/>
                    <a:pt x="15445" y="12418"/>
                  </a:cubicBezTo>
                  <a:lnTo>
                    <a:pt x="0" y="29530"/>
                  </a:lnTo>
                  <a:lnTo>
                    <a:pt x="868" y="37269"/>
                  </a:lnTo>
                  <a:lnTo>
                    <a:pt x="19748" y="16388"/>
                  </a:lnTo>
                  <a:lnTo>
                    <a:pt x="44532" y="5813"/>
                  </a:lnTo>
                  <a:lnTo>
                    <a:pt x="69317" y="16388"/>
                  </a:lnTo>
                  <a:lnTo>
                    <a:pt x="88163" y="37269"/>
                  </a:lnTo>
                  <a:lnTo>
                    <a:pt x="89064" y="29530"/>
                  </a:lnTo>
                  <a:lnTo>
                    <a:pt x="73586" y="12418"/>
                  </a:lnTo>
                  <a:cubicBezTo>
                    <a:pt x="73319" y="12118"/>
                    <a:pt x="72952" y="11851"/>
                    <a:pt x="72552" y="11684"/>
                  </a:cubicBezTo>
                  <a:lnTo>
                    <a:pt x="45833" y="276"/>
                  </a:lnTo>
                  <a:cubicBezTo>
                    <a:pt x="45416" y="93"/>
                    <a:pt x="44966" y="1"/>
                    <a:pt x="44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-2910250" y="3688925"/>
              <a:ext cx="1047450" cy="1232575"/>
            </a:xfrm>
            <a:custGeom>
              <a:avLst/>
              <a:gdLst/>
              <a:ahLst/>
              <a:cxnLst/>
              <a:rect l="l" t="t" r="r" b="b"/>
              <a:pathLst>
                <a:path w="41898" h="49303" extrusionOk="0">
                  <a:moveTo>
                    <a:pt x="20949" y="0"/>
                  </a:moveTo>
                  <a:lnTo>
                    <a:pt x="8407" y="6605"/>
                  </a:lnTo>
                  <a:lnTo>
                    <a:pt x="1" y="18046"/>
                  </a:lnTo>
                  <a:lnTo>
                    <a:pt x="2936" y="49302"/>
                  </a:lnTo>
                  <a:lnTo>
                    <a:pt x="38962" y="49302"/>
                  </a:lnTo>
                  <a:lnTo>
                    <a:pt x="41897" y="18046"/>
                  </a:lnTo>
                  <a:lnTo>
                    <a:pt x="33491" y="6605"/>
                  </a:lnTo>
                  <a:lnTo>
                    <a:pt x="20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-2407375" y="3688925"/>
              <a:ext cx="41725" cy="1232575"/>
            </a:xfrm>
            <a:custGeom>
              <a:avLst/>
              <a:gdLst/>
              <a:ahLst/>
              <a:cxnLst/>
              <a:rect l="l" t="t" r="r" b="b"/>
              <a:pathLst>
                <a:path w="1669" h="49303" extrusionOk="0">
                  <a:moveTo>
                    <a:pt x="834" y="0"/>
                  </a:moveTo>
                  <a:lnTo>
                    <a:pt x="0" y="467"/>
                  </a:lnTo>
                  <a:lnTo>
                    <a:pt x="0" y="49302"/>
                  </a:lnTo>
                  <a:lnTo>
                    <a:pt x="1668" y="49302"/>
                  </a:lnTo>
                  <a:lnTo>
                    <a:pt x="1668" y="4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-2956950" y="3649100"/>
              <a:ext cx="1140025" cy="1272400"/>
            </a:xfrm>
            <a:custGeom>
              <a:avLst/>
              <a:gdLst/>
              <a:ahLst/>
              <a:cxnLst/>
              <a:rect l="l" t="t" r="r" b="b"/>
              <a:pathLst>
                <a:path w="45601" h="50896" extrusionOk="0">
                  <a:moveTo>
                    <a:pt x="22817" y="0"/>
                  </a:moveTo>
                  <a:cubicBezTo>
                    <a:pt x="22492" y="0"/>
                    <a:pt x="22167" y="75"/>
                    <a:pt x="21883" y="226"/>
                  </a:cubicBezTo>
                  <a:lnTo>
                    <a:pt x="9341" y="6830"/>
                  </a:lnTo>
                  <a:cubicBezTo>
                    <a:pt x="9074" y="6964"/>
                    <a:pt x="8874" y="7130"/>
                    <a:pt x="8740" y="7331"/>
                  </a:cubicBezTo>
                  <a:lnTo>
                    <a:pt x="334" y="18772"/>
                  </a:lnTo>
                  <a:cubicBezTo>
                    <a:pt x="101" y="19072"/>
                    <a:pt x="1" y="19406"/>
                    <a:pt x="34" y="19773"/>
                  </a:cubicBezTo>
                  <a:lnTo>
                    <a:pt x="2970" y="50895"/>
                  </a:lnTo>
                  <a:lnTo>
                    <a:pt x="6672" y="50895"/>
                  </a:lnTo>
                  <a:lnTo>
                    <a:pt x="6639" y="50695"/>
                  </a:lnTo>
                  <a:lnTo>
                    <a:pt x="3737" y="20040"/>
                  </a:lnTo>
                  <a:lnTo>
                    <a:pt x="11576" y="9399"/>
                  </a:lnTo>
                  <a:lnTo>
                    <a:pt x="22817" y="3461"/>
                  </a:lnTo>
                  <a:lnTo>
                    <a:pt x="34059" y="9399"/>
                  </a:lnTo>
                  <a:lnTo>
                    <a:pt x="41864" y="20040"/>
                  </a:lnTo>
                  <a:lnTo>
                    <a:pt x="38995" y="50695"/>
                  </a:lnTo>
                  <a:lnTo>
                    <a:pt x="38962" y="50895"/>
                  </a:lnTo>
                  <a:lnTo>
                    <a:pt x="42665" y="50895"/>
                  </a:lnTo>
                  <a:lnTo>
                    <a:pt x="45567" y="19773"/>
                  </a:lnTo>
                  <a:cubicBezTo>
                    <a:pt x="45600" y="19406"/>
                    <a:pt x="45500" y="19072"/>
                    <a:pt x="45300" y="18772"/>
                  </a:cubicBezTo>
                  <a:lnTo>
                    <a:pt x="36894" y="7331"/>
                  </a:lnTo>
                  <a:cubicBezTo>
                    <a:pt x="36760" y="7130"/>
                    <a:pt x="36527" y="6964"/>
                    <a:pt x="36293" y="6830"/>
                  </a:cubicBezTo>
                  <a:lnTo>
                    <a:pt x="23751" y="226"/>
                  </a:lnTo>
                  <a:cubicBezTo>
                    <a:pt x="23468" y="75"/>
                    <a:pt x="23142" y="0"/>
                    <a:pt x="22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-3659950" y="2719675"/>
              <a:ext cx="2546850" cy="998450"/>
            </a:xfrm>
            <a:custGeom>
              <a:avLst/>
              <a:gdLst/>
              <a:ahLst/>
              <a:cxnLst/>
              <a:rect l="l" t="t" r="r" b="b"/>
              <a:pathLst>
                <a:path w="101874" h="39938" extrusionOk="0">
                  <a:moveTo>
                    <a:pt x="50925" y="1"/>
                  </a:moveTo>
                  <a:cubicBezTo>
                    <a:pt x="50479" y="1"/>
                    <a:pt x="50037" y="92"/>
                    <a:pt x="49636" y="276"/>
                  </a:cubicBezTo>
                  <a:lnTo>
                    <a:pt x="22917" y="11684"/>
                  </a:lnTo>
                  <a:cubicBezTo>
                    <a:pt x="22517" y="11851"/>
                    <a:pt x="22150" y="12118"/>
                    <a:pt x="21850" y="12451"/>
                  </a:cubicBezTo>
                  <a:lnTo>
                    <a:pt x="1068" y="35434"/>
                  </a:lnTo>
                  <a:cubicBezTo>
                    <a:pt x="1" y="36635"/>
                    <a:pt x="201" y="38370"/>
                    <a:pt x="1502" y="39304"/>
                  </a:cubicBezTo>
                  <a:cubicBezTo>
                    <a:pt x="2071" y="39727"/>
                    <a:pt x="2762" y="39933"/>
                    <a:pt x="3449" y="39933"/>
                  </a:cubicBezTo>
                  <a:cubicBezTo>
                    <a:pt x="4330" y="39933"/>
                    <a:pt x="5205" y="39593"/>
                    <a:pt x="5805" y="38937"/>
                  </a:cubicBezTo>
                  <a:lnTo>
                    <a:pt x="26153" y="16387"/>
                  </a:lnTo>
                  <a:lnTo>
                    <a:pt x="50937" y="5813"/>
                  </a:lnTo>
                  <a:lnTo>
                    <a:pt x="75722" y="16387"/>
                  </a:lnTo>
                  <a:lnTo>
                    <a:pt x="96069" y="38937"/>
                  </a:lnTo>
                  <a:cubicBezTo>
                    <a:pt x="96670" y="39604"/>
                    <a:pt x="97570" y="39938"/>
                    <a:pt x="98438" y="39938"/>
                  </a:cubicBezTo>
                  <a:cubicBezTo>
                    <a:pt x="99138" y="39938"/>
                    <a:pt x="99805" y="39738"/>
                    <a:pt x="100372" y="39304"/>
                  </a:cubicBezTo>
                  <a:cubicBezTo>
                    <a:pt x="101673" y="38370"/>
                    <a:pt x="101874" y="36635"/>
                    <a:pt x="100806" y="35434"/>
                  </a:cubicBezTo>
                  <a:lnTo>
                    <a:pt x="79991" y="12451"/>
                  </a:lnTo>
                  <a:cubicBezTo>
                    <a:pt x="79724" y="12118"/>
                    <a:pt x="79357" y="11851"/>
                    <a:pt x="78957" y="11684"/>
                  </a:cubicBezTo>
                  <a:lnTo>
                    <a:pt x="52238" y="276"/>
                  </a:lnTo>
                  <a:cubicBezTo>
                    <a:pt x="51821" y="92"/>
                    <a:pt x="51371" y="1"/>
                    <a:pt x="5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-2321475" y="4484475"/>
              <a:ext cx="123425" cy="111775"/>
            </a:xfrm>
            <a:custGeom>
              <a:avLst/>
              <a:gdLst/>
              <a:ahLst/>
              <a:cxnLst/>
              <a:rect l="l" t="t" r="r" b="b"/>
              <a:pathLst>
                <a:path w="4937" h="4471" extrusionOk="0">
                  <a:moveTo>
                    <a:pt x="2468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8" y="3737"/>
                  </a:cubicBezTo>
                  <a:cubicBezTo>
                    <a:pt x="1568" y="3737"/>
                    <a:pt x="801" y="3070"/>
                    <a:pt x="801" y="2236"/>
                  </a:cubicBezTo>
                  <a:cubicBezTo>
                    <a:pt x="801" y="1435"/>
                    <a:pt x="1568" y="735"/>
                    <a:pt x="2468" y="735"/>
                  </a:cubicBezTo>
                  <a:close/>
                  <a:moveTo>
                    <a:pt x="2468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8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-229480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1" y="1"/>
                  </a:moveTo>
                  <a:cubicBezTo>
                    <a:pt x="634" y="1"/>
                    <a:pt x="0" y="535"/>
                    <a:pt x="0" y="1235"/>
                  </a:cubicBezTo>
                  <a:cubicBezTo>
                    <a:pt x="0" y="1936"/>
                    <a:pt x="634" y="2503"/>
                    <a:pt x="1401" y="2503"/>
                  </a:cubicBezTo>
                  <a:cubicBezTo>
                    <a:pt x="2169" y="2503"/>
                    <a:pt x="2802" y="1936"/>
                    <a:pt x="2802" y="1235"/>
                  </a:cubicBezTo>
                  <a:cubicBezTo>
                    <a:pt x="2802" y="535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-2573325" y="4484475"/>
              <a:ext cx="123450" cy="111775"/>
            </a:xfrm>
            <a:custGeom>
              <a:avLst/>
              <a:gdLst/>
              <a:ahLst/>
              <a:cxnLst/>
              <a:rect l="l" t="t" r="r" b="b"/>
              <a:pathLst>
                <a:path w="4938" h="4471" extrusionOk="0">
                  <a:moveTo>
                    <a:pt x="2469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9" y="3737"/>
                  </a:cubicBezTo>
                  <a:cubicBezTo>
                    <a:pt x="1535" y="3737"/>
                    <a:pt x="801" y="3070"/>
                    <a:pt x="801" y="2236"/>
                  </a:cubicBezTo>
                  <a:cubicBezTo>
                    <a:pt x="801" y="1435"/>
                    <a:pt x="1535" y="735"/>
                    <a:pt x="2469" y="735"/>
                  </a:cubicBezTo>
                  <a:close/>
                  <a:moveTo>
                    <a:pt x="2469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9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-254665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2" y="1"/>
                  </a:moveTo>
                  <a:cubicBezTo>
                    <a:pt x="634" y="1"/>
                    <a:pt x="1" y="535"/>
                    <a:pt x="1" y="1235"/>
                  </a:cubicBezTo>
                  <a:cubicBezTo>
                    <a:pt x="1" y="1936"/>
                    <a:pt x="634" y="2503"/>
                    <a:pt x="1402" y="2503"/>
                  </a:cubicBezTo>
                  <a:cubicBezTo>
                    <a:pt x="2169" y="2503"/>
                    <a:pt x="2803" y="1936"/>
                    <a:pt x="2803" y="1235"/>
                  </a:cubicBezTo>
                  <a:cubicBezTo>
                    <a:pt x="2803" y="5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00" name="Google Shape;1400;p37"/>
          <p:cNvSpPr/>
          <p:nvPr/>
        </p:nvSpPr>
        <p:spPr>
          <a:xfrm>
            <a:off x="-349200" y="3929850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1" name="Google Shape;1401;p37"/>
          <p:cNvSpPr/>
          <p:nvPr/>
        </p:nvSpPr>
        <p:spPr>
          <a:xfrm>
            <a:off x="500703" y="4534188"/>
            <a:ext cx="1597609" cy="130467"/>
          </a:xfrm>
          <a:custGeom>
            <a:avLst/>
            <a:gdLst/>
            <a:ahLst/>
            <a:cxnLst/>
            <a:rect l="l" t="t" r="r" b="b"/>
            <a:pathLst>
              <a:path w="46167" h="3771" extrusionOk="0">
                <a:moveTo>
                  <a:pt x="23084" y="1"/>
                </a:moveTo>
                <a:cubicBezTo>
                  <a:pt x="10341" y="1"/>
                  <a:pt x="1" y="835"/>
                  <a:pt x="1" y="1869"/>
                </a:cubicBezTo>
                <a:cubicBezTo>
                  <a:pt x="1" y="2903"/>
                  <a:pt x="10341" y="3770"/>
                  <a:pt x="23084" y="3770"/>
                </a:cubicBezTo>
                <a:cubicBezTo>
                  <a:pt x="35826" y="3770"/>
                  <a:pt x="46167" y="2903"/>
                  <a:pt x="46167" y="1869"/>
                </a:cubicBezTo>
                <a:cubicBezTo>
                  <a:pt x="46167" y="835"/>
                  <a:pt x="35826" y="1"/>
                  <a:pt x="230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02" name="Google Shape;1402;p37"/>
          <p:cNvGrpSpPr/>
          <p:nvPr/>
        </p:nvGrpSpPr>
        <p:grpSpPr>
          <a:xfrm flipH="1">
            <a:off x="144853" y="1977163"/>
            <a:ext cx="1032585" cy="2629881"/>
            <a:chOff x="4549250" y="363900"/>
            <a:chExt cx="1878025" cy="4942875"/>
          </a:xfrm>
        </p:grpSpPr>
        <p:sp>
          <p:nvSpPr>
            <p:cNvPr id="1403" name="Google Shape;1403;p37"/>
            <p:cNvSpPr/>
            <p:nvPr/>
          </p:nvSpPr>
          <p:spPr>
            <a:xfrm>
              <a:off x="4919525" y="1177075"/>
              <a:ext cx="665500" cy="1223125"/>
            </a:xfrm>
            <a:custGeom>
              <a:avLst/>
              <a:gdLst/>
              <a:ahLst/>
              <a:cxnLst/>
              <a:rect l="l" t="t" r="r" b="b"/>
              <a:pathLst>
                <a:path w="26620" h="48925" extrusionOk="0">
                  <a:moveTo>
                    <a:pt x="20650" y="0"/>
                  </a:moveTo>
                  <a:cubicBezTo>
                    <a:pt x="18359" y="0"/>
                    <a:pt x="16252" y="1492"/>
                    <a:pt x="15545" y="3805"/>
                  </a:cubicBezTo>
                  <a:cubicBezTo>
                    <a:pt x="15511" y="3872"/>
                    <a:pt x="15511" y="3938"/>
                    <a:pt x="15478" y="4005"/>
                  </a:cubicBezTo>
                  <a:lnTo>
                    <a:pt x="15445" y="4072"/>
                  </a:lnTo>
                  <a:lnTo>
                    <a:pt x="15144" y="5306"/>
                  </a:lnTo>
                  <a:lnTo>
                    <a:pt x="14811" y="6574"/>
                  </a:lnTo>
                  <a:lnTo>
                    <a:pt x="14144" y="9109"/>
                  </a:lnTo>
                  <a:cubicBezTo>
                    <a:pt x="13677" y="10777"/>
                    <a:pt x="13210" y="12478"/>
                    <a:pt x="12709" y="14146"/>
                  </a:cubicBezTo>
                  <a:cubicBezTo>
                    <a:pt x="12242" y="15814"/>
                    <a:pt x="11742" y="17448"/>
                    <a:pt x="11242" y="19116"/>
                  </a:cubicBezTo>
                  <a:cubicBezTo>
                    <a:pt x="10708" y="20750"/>
                    <a:pt x="10174" y="22385"/>
                    <a:pt x="9607" y="23953"/>
                  </a:cubicBezTo>
                  <a:cubicBezTo>
                    <a:pt x="9340" y="24753"/>
                    <a:pt x="9040" y="25554"/>
                    <a:pt x="8740" y="26288"/>
                  </a:cubicBezTo>
                  <a:lnTo>
                    <a:pt x="8506" y="26855"/>
                  </a:lnTo>
                  <a:lnTo>
                    <a:pt x="8306" y="27422"/>
                  </a:lnTo>
                  <a:lnTo>
                    <a:pt x="7806" y="28556"/>
                  </a:lnTo>
                  <a:cubicBezTo>
                    <a:pt x="7139" y="30090"/>
                    <a:pt x="6405" y="31692"/>
                    <a:pt x="5638" y="33259"/>
                  </a:cubicBezTo>
                  <a:cubicBezTo>
                    <a:pt x="4170" y="36428"/>
                    <a:pt x="2635" y="39597"/>
                    <a:pt x="1068" y="42733"/>
                  </a:cubicBezTo>
                  <a:lnTo>
                    <a:pt x="1068" y="42766"/>
                  </a:lnTo>
                  <a:cubicBezTo>
                    <a:pt x="0" y="44868"/>
                    <a:pt x="867" y="47436"/>
                    <a:pt x="3002" y="48470"/>
                  </a:cubicBezTo>
                  <a:cubicBezTo>
                    <a:pt x="3610" y="48779"/>
                    <a:pt x="4257" y="48924"/>
                    <a:pt x="4895" y="48924"/>
                  </a:cubicBezTo>
                  <a:cubicBezTo>
                    <a:pt x="6390" y="48924"/>
                    <a:pt x="7835" y="48126"/>
                    <a:pt x="8606" y="46769"/>
                  </a:cubicBezTo>
                  <a:cubicBezTo>
                    <a:pt x="10374" y="43667"/>
                    <a:pt x="12109" y="40565"/>
                    <a:pt x="13843" y="37429"/>
                  </a:cubicBezTo>
                  <a:cubicBezTo>
                    <a:pt x="14677" y="35828"/>
                    <a:pt x="15545" y="34260"/>
                    <a:pt x="16379" y="32626"/>
                  </a:cubicBezTo>
                  <a:lnTo>
                    <a:pt x="16712" y="31992"/>
                  </a:lnTo>
                  <a:cubicBezTo>
                    <a:pt x="16812" y="31758"/>
                    <a:pt x="16912" y="31558"/>
                    <a:pt x="17012" y="31358"/>
                  </a:cubicBezTo>
                  <a:lnTo>
                    <a:pt x="17313" y="30691"/>
                  </a:lnTo>
                  <a:lnTo>
                    <a:pt x="17613" y="30024"/>
                  </a:lnTo>
                  <a:cubicBezTo>
                    <a:pt x="18013" y="29156"/>
                    <a:pt x="18380" y="28289"/>
                    <a:pt x="18714" y="27455"/>
                  </a:cubicBezTo>
                  <a:cubicBezTo>
                    <a:pt x="19414" y="25721"/>
                    <a:pt x="20048" y="24019"/>
                    <a:pt x="20682" y="22318"/>
                  </a:cubicBezTo>
                  <a:cubicBezTo>
                    <a:pt x="21315" y="20617"/>
                    <a:pt x="21882" y="18916"/>
                    <a:pt x="22483" y="17181"/>
                  </a:cubicBezTo>
                  <a:cubicBezTo>
                    <a:pt x="23050" y="15480"/>
                    <a:pt x="23617" y="13779"/>
                    <a:pt x="24151" y="12078"/>
                  </a:cubicBezTo>
                  <a:lnTo>
                    <a:pt x="24985" y="9509"/>
                  </a:lnTo>
                  <a:lnTo>
                    <a:pt x="25385" y="8208"/>
                  </a:lnTo>
                  <a:lnTo>
                    <a:pt x="25752" y="6907"/>
                  </a:lnTo>
                  <a:cubicBezTo>
                    <a:pt x="26619" y="4072"/>
                    <a:pt x="25018" y="1103"/>
                    <a:pt x="22216" y="236"/>
                  </a:cubicBezTo>
                  <a:cubicBezTo>
                    <a:pt x="21694" y="76"/>
                    <a:pt x="21167" y="0"/>
                    <a:pt x="2065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213900" y="1153025"/>
              <a:ext cx="396125" cy="533650"/>
            </a:xfrm>
            <a:custGeom>
              <a:avLst/>
              <a:gdLst/>
              <a:ahLst/>
              <a:cxnLst/>
              <a:rect l="l" t="t" r="r" b="b"/>
              <a:pathLst>
                <a:path w="15845" h="21346" extrusionOk="0">
                  <a:moveTo>
                    <a:pt x="9524" y="0"/>
                  </a:moveTo>
                  <a:cubicBezTo>
                    <a:pt x="7785" y="0"/>
                    <a:pt x="6422" y="767"/>
                    <a:pt x="5404" y="1665"/>
                  </a:cubicBezTo>
                  <a:cubicBezTo>
                    <a:pt x="4137" y="2799"/>
                    <a:pt x="3269" y="4300"/>
                    <a:pt x="2869" y="5934"/>
                  </a:cubicBezTo>
                  <a:lnTo>
                    <a:pt x="0" y="17676"/>
                  </a:lnTo>
                  <a:lnTo>
                    <a:pt x="10841" y="21345"/>
                  </a:lnTo>
                  <a:cubicBezTo>
                    <a:pt x="10841" y="21345"/>
                    <a:pt x="13010" y="13907"/>
                    <a:pt x="14411" y="8169"/>
                  </a:cubicBezTo>
                  <a:cubicBezTo>
                    <a:pt x="15845" y="2432"/>
                    <a:pt x="13543" y="1231"/>
                    <a:pt x="13543" y="1231"/>
                  </a:cubicBezTo>
                  <a:cubicBezTo>
                    <a:pt x="12029" y="346"/>
                    <a:pt x="10692" y="0"/>
                    <a:pt x="9524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5204725" y="2131975"/>
              <a:ext cx="846450" cy="635200"/>
            </a:xfrm>
            <a:custGeom>
              <a:avLst/>
              <a:gdLst/>
              <a:ahLst/>
              <a:cxnLst/>
              <a:rect l="l" t="t" r="r" b="b"/>
              <a:pathLst>
                <a:path w="33858" h="25408" extrusionOk="0">
                  <a:moveTo>
                    <a:pt x="5037" y="0"/>
                  </a:moveTo>
                  <a:cubicBezTo>
                    <a:pt x="5037" y="0"/>
                    <a:pt x="4704" y="567"/>
                    <a:pt x="4237" y="1535"/>
                  </a:cubicBezTo>
                  <a:cubicBezTo>
                    <a:pt x="4137" y="1735"/>
                    <a:pt x="4070" y="1902"/>
                    <a:pt x="3970" y="2135"/>
                  </a:cubicBezTo>
                  <a:cubicBezTo>
                    <a:pt x="3203" y="3703"/>
                    <a:pt x="2269" y="6038"/>
                    <a:pt x="1735" y="8473"/>
                  </a:cubicBezTo>
                  <a:cubicBezTo>
                    <a:pt x="1702" y="8506"/>
                    <a:pt x="1702" y="8540"/>
                    <a:pt x="1702" y="8540"/>
                  </a:cubicBezTo>
                  <a:cubicBezTo>
                    <a:pt x="1668" y="8773"/>
                    <a:pt x="1601" y="8973"/>
                    <a:pt x="1568" y="9173"/>
                  </a:cubicBezTo>
                  <a:cubicBezTo>
                    <a:pt x="1568" y="9240"/>
                    <a:pt x="1535" y="9274"/>
                    <a:pt x="1535" y="9307"/>
                  </a:cubicBezTo>
                  <a:cubicBezTo>
                    <a:pt x="1168" y="11075"/>
                    <a:pt x="834" y="12909"/>
                    <a:pt x="601" y="14677"/>
                  </a:cubicBezTo>
                  <a:cubicBezTo>
                    <a:pt x="567" y="14911"/>
                    <a:pt x="534" y="15144"/>
                    <a:pt x="501" y="15345"/>
                  </a:cubicBezTo>
                  <a:cubicBezTo>
                    <a:pt x="67" y="19214"/>
                    <a:pt x="0" y="21115"/>
                    <a:pt x="1535" y="22016"/>
                  </a:cubicBezTo>
                  <a:cubicBezTo>
                    <a:pt x="4998" y="24001"/>
                    <a:pt x="11438" y="25408"/>
                    <a:pt x="17971" y="25408"/>
                  </a:cubicBezTo>
                  <a:cubicBezTo>
                    <a:pt x="22198" y="25408"/>
                    <a:pt x="26464" y="24819"/>
                    <a:pt x="29988" y="23417"/>
                  </a:cubicBezTo>
                  <a:cubicBezTo>
                    <a:pt x="33291" y="22116"/>
                    <a:pt x="33858" y="21315"/>
                    <a:pt x="33591" y="15378"/>
                  </a:cubicBezTo>
                  <a:cubicBezTo>
                    <a:pt x="33591" y="15178"/>
                    <a:pt x="33591" y="14944"/>
                    <a:pt x="33558" y="14744"/>
                  </a:cubicBezTo>
                  <a:cubicBezTo>
                    <a:pt x="33558" y="14277"/>
                    <a:pt x="33524" y="13810"/>
                    <a:pt x="33491" y="13343"/>
                  </a:cubicBezTo>
                  <a:cubicBezTo>
                    <a:pt x="33458" y="13110"/>
                    <a:pt x="33458" y="12909"/>
                    <a:pt x="33424" y="12676"/>
                  </a:cubicBezTo>
                  <a:cubicBezTo>
                    <a:pt x="33358" y="11842"/>
                    <a:pt x="33291" y="11041"/>
                    <a:pt x="33191" y="10274"/>
                  </a:cubicBezTo>
                  <a:cubicBezTo>
                    <a:pt x="33191" y="10041"/>
                    <a:pt x="33157" y="9841"/>
                    <a:pt x="33124" y="9640"/>
                  </a:cubicBezTo>
                  <a:cubicBezTo>
                    <a:pt x="32924" y="7906"/>
                    <a:pt x="32590" y="6338"/>
                    <a:pt x="32290" y="5137"/>
                  </a:cubicBezTo>
                  <a:cubicBezTo>
                    <a:pt x="32223" y="4904"/>
                    <a:pt x="32190" y="4704"/>
                    <a:pt x="32123" y="4503"/>
                  </a:cubicBezTo>
                  <a:cubicBezTo>
                    <a:pt x="31823" y="3336"/>
                    <a:pt x="31556" y="2635"/>
                    <a:pt x="31556" y="2635"/>
                  </a:cubicBezTo>
                  <a:cubicBezTo>
                    <a:pt x="30089" y="2869"/>
                    <a:pt x="28621" y="3002"/>
                    <a:pt x="27120" y="3069"/>
                  </a:cubicBezTo>
                  <a:lnTo>
                    <a:pt x="26486" y="3069"/>
                  </a:lnTo>
                  <a:cubicBezTo>
                    <a:pt x="26068" y="3080"/>
                    <a:pt x="25650" y="3085"/>
                    <a:pt x="25232" y="3085"/>
                  </a:cubicBezTo>
                  <a:cubicBezTo>
                    <a:pt x="17876" y="3085"/>
                    <a:pt x="10611" y="1483"/>
                    <a:pt x="7139" y="567"/>
                  </a:cubicBezTo>
                  <a:cubicBezTo>
                    <a:pt x="6939" y="501"/>
                    <a:pt x="6705" y="467"/>
                    <a:pt x="6538" y="401"/>
                  </a:cubicBezTo>
                  <a:cubicBezTo>
                    <a:pt x="5571" y="167"/>
                    <a:pt x="5037" y="0"/>
                    <a:pt x="503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5303950" y="2170325"/>
              <a:ext cx="708050" cy="110350"/>
            </a:xfrm>
            <a:custGeom>
              <a:avLst/>
              <a:gdLst/>
              <a:ahLst/>
              <a:cxnLst/>
              <a:rect l="l" t="t" r="r" b="b"/>
              <a:pathLst>
                <a:path w="28322" h="4414" extrusionOk="0">
                  <a:moveTo>
                    <a:pt x="268" y="1"/>
                  </a:moveTo>
                  <a:cubicBezTo>
                    <a:pt x="168" y="201"/>
                    <a:pt x="101" y="368"/>
                    <a:pt x="1" y="568"/>
                  </a:cubicBezTo>
                  <a:cubicBezTo>
                    <a:pt x="434" y="768"/>
                    <a:pt x="901" y="968"/>
                    <a:pt x="1402" y="1168"/>
                  </a:cubicBezTo>
                  <a:cubicBezTo>
                    <a:pt x="1602" y="1268"/>
                    <a:pt x="1802" y="1335"/>
                    <a:pt x="2002" y="1435"/>
                  </a:cubicBezTo>
                  <a:cubicBezTo>
                    <a:pt x="4938" y="2569"/>
                    <a:pt x="8774" y="3737"/>
                    <a:pt x="12910" y="4170"/>
                  </a:cubicBezTo>
                  <a:cubicBezTo>
                    <a:pt x="13077" y="4170"/>
                    <a:pt x="13244" y="4204"/>
                    <a:pt x="13410" y="4204"/>
                  </a:cubicBezTo>
                  <a:cubicBezTo>
                    <a:pt x="14925" y="4352"/>
                    <a:pt x="16456" y="4413"/>
                    <a:pt x="17952" y="4413"/>
                  </a:cubicBezTo>
                  <a:cubicBezTo>
                    <a:pt x="20147" y="4413"/>
                    <a:pt x="22267" y="4282"/>
                    <a:pt x="24151" y="4104"/>
                  </a:cubicBezTo>
                  <a:cubicBezTo>
                    <a:pt x="24352" y="4070"/>
                    <a:pt x="24585" y="4070"/>
                    <a:pt x="24785" y="4037"/>
                  </a:cubicBezTo>
                  <a:cubicBezTo>
                    <a:pt x="26120" y="3903"/>
                    <a:pt x="27320" y="3737"/>
                    <a:pt x="28321" y="3603"/>
                  </a:cubicBezTo>
                  <a:cubicBezTo>
                    <a:pt x="28254" y="3370"/>
                    <a:pt x="28221" y="3170"/>
                    <a:pt x="28154" y="2969"/>
                  </a:cubicBezTo>
                  <a:cubicBezTo>
                    <a:pt x="27154" y="3136"/>
                    <a:pt x="25919" y="3303"/>
                    <a:pt x="24552" y="3436"/>
                  </a:cubicBezTo>
                  <a:cubicBezTo>
                    <a:pt x="24318" y="3436"/>
                    <a:pt x="24118" y="3470"/>
                    <a:pt x="23885" y="3503"/>
                  </a:cubicBezTo>
                  <a:cubicBezTo>
                    <a:pt x="22055" y="3656"/>
                    <a:pt x="19996" y="3775"/>
                    <a:pt x="17858" y="3775"/>
                  </a:cubicBezTo>
                  <a:cubicBezTo>
                    <a:pt x="16255" y="3775"/>
                    <a:pt x="14607" y="3708"/>
                    <a:pt x="12977" y="3537"/>
                  </a:cubicBezTo>
                  <a:cubicBezTo>
                    <a:pt x="8941" y="3103"/>
                    <a:pt x="5205" y="1969"/>
                    <a:pt x="2302" y="868"/>
                  </a:cubicBezTo>
                  <a:cubicBezTo>
                    <a:pt x="2102" y="768"/>
                    <a:pt x="1902" y="701"/>
                    <a:pt x="1702" y="634"/>
                  </a:cubicBezTo>
                  <a:cubicBezTo>
                    <a:pt x="1202" y="401"/>
                    <a:pt x="701" y="201"/>
                    <a:pt x="26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27850" y="2498900"/>
              <a:ext cx="673850" cy="2422600"/>
            </a:xfrm>
            <a:custGeom>
              <a:avLst/>
              <a:gdLst/>
              <a:ahLst/>
              <a:cxnLst/>
              <a:rect l="l" t="t" r="r" b="b"/>
              <a:pathLst>
                <a:path w="26954" h="96904" extrusionOk="0">
                  <a:moveTo>
                    <a:pt x="11676" y="0"/>
                  </a:moveTo>
                  <a:cubicBezTo>
                    <a:pt x="8240" y="12009"/>
                    <a:pt x="6138" y="27553"/>
                    <a:pt x="5772" y="44032"/>
                  </a:cubicBezTo>
                  <a:lnTo>
                    <a:pt x="5571" y="45767"/>
                  </a:lnTo>
                  <a:lnTo>
                    <a:pt x="5505" y="46534"/>
                  </a:lnTo>
                  <a:lnTo>
                    <a:pt x="1" y="96436"/>
                  </a:lnTo>
                  <a:lnTo>
                    <a:pt x="8874" y="96903"/>
                  </a:lnTo>
                  <a:cubicBezTo>
                    <a:pt x="10542" y="90565"/>
                    <a:pt x="12910" y="80325"/>
                    <a:pt x="14678" y="73920"/>
                  </a:cubicBezTo>
                  <a:cubicBezTo>
                    <a:pt x="19415" y="57842"/>
                    <a:pt x="16913" y="46734"/>
                    <a:pt x="16913" y="46734"/>
                  </a:cubicBezTo>
                  <a:cubicBezTo>
                    <a:pt x="20982" y="34725"/>
                    <a:pt x="26219" y="25218"/>
                    <a:pt x="26953" y="7105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952050" y="4810550"/>
              <a:ext cx="222675" cy="18375"/>
            </a:xfrm>
            <a:custGeom>
              <a:avLst/>
              <a:gdLst/>
              <a:ahLst/>
              <a:cxnLst/>
              <a:rect l="l" t="t" r="r" b="b"/>
              <a:pathLst>
                <a:path w="8907" h="735" extrusionOk="0">
                  <a:moveTo>
                    <a:pt x="8606" y="1"/>
                  </a:moveTo>
                  <a:lnTo>
                    <a:pt x="300" y="134"/>
                  </a:lnTo>
                  <a:cubicBezTo>
                    <a:pt x="134" y="134"/>
                    <a:pt x="0" y="267"/>
                    <a:pt x="0" y="434"/>
                  </a:cubicBezTo>
                  <a:cubicBezTo>
                    <a:pt x="0" y="601"/>
                    <a:pt x="134" y="734"/>
                    <a:pt x="300" y="734"/>
                  </a:cubicBezTo>
                  <a:lnTo>
                    <a:pt x="8606" y="634"/>
                  </a:lnTo>
                  <a:cubicBezTo>
                    <a:pt x="8773" y="601"/>
                    <a:pt x="8906" y="468"/>
                    <a:pt x="8906" y="301"/>
                  </a:cubicBezTo>
                  <a:cubicBezTo>
                    <a:pt x="8906" y="134"/>
                    <a:pt x="8773" y="1"/>
                    <a:pt x="860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5065450" y="3641250"/>
              <a:ext cx="115950" cy="26000"/>
            </a:xfrm>
            <a:custGeom>
              <a:avLst/>
              <a:gdLst/>
              <a:ahLst/>
              <a:cxnLst/>
              <a:rect l="l" t="t" r="r" b="b"/>
              <a:pathLst>
                <a:path w="4638" h="1040" extrusionOk="0">
                  <a:moveTo>
                    <a:pt x="4165" y="1"/>
                  </a:moveTo>
                  <a:cubicBezTo>
                    <a:pt x="4145" y="1"/>
                    <a:pt x="4124" y="2"/>
                    <a:pt x="4104" y="6"/>
                  </a:cubicBezTo>
                  <a:cubicBezTo>
                    <a:pt x="3403" y="189"/>
                    <a:pt x="2703" y="264"/>
                    <a:pt x="2023" y="264"/>
                  </a:cubicBezTo>
                  <a:cubicBezTo>
                    <a:pt x="1343" y="264"/>
                    <a:pt x="685" y="189"/>
                    <a:pt x="67" y="73"/>
                  </a:cubicBezTo>
                  <a:lnTo>
                    <a:pt x="1" y="840"/>
                  </a:lnTo>
                  <a:cubicBezTo>
                    <a:pt x="634" y="940"/>
                    <a:pt x="1302" y="1040"/>
                    <a:pt x="2035" y="1040"/>
                  </a:cubicBezTo>
                  <a:cubicBezTo>
                    <a:pt x="2769" y="1040"/>
                    <a:pt x="3537" y="940"/>
                    <a:pt x="4304" y="773"/>
                  </a:cubicBezTo>
                  <a:cubicBezTo>
                    <a:pt x="4504" y="706"/>
                    <a:pt x="4637" y="506"/>
                    <a:pt x="4571" y="306"/>
                  </a:cubicBezTo>
                  <a:cubicBezTo>
                    <a:pt x="4511" y="127"/>
                    <a:pt x="4344" y="1"/>
                    <a:pt x="416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5118825" y="2773975"/>
              <a:ext cx="429500" cy="2037425"/>
            </a:xfrm>
            <a:custGeom>
              <a:avLst/>
              <a:gdLst/>
              <a:ahLst/>
              <a:cxnLst/>
              <a:rect l="l" t="t" r="r" b="b"/>
              <a:pathLst>
                <a:path w="17180" h="81497" extrusionOk="0">
                  <a:moveTo>
                    <a:pt x="16819" y="0"/>
                  </a:moveTo>
                  <a:cubicBezTo>
                    <a:pt x="16652" y="0"/>
                    <a:pt x="16542" y="123"/>
                    <a:pt x="16512" y="272"/>
                  </a:cubicBezTo>
                  <a:cubicBezTo>
                    <a:pt x="16512" y="439"/>
                    <a:pt x="15245" y="17384"/>
                    <a:pt x="6639" y="34430"/>
                  </a:cubicBezTo>
                  <a:cubicBezTo>
                    <a:pt x="6605" y="34497"/>
                    <a:pt x="6605" y="34530"/>
                    <a:pt x="6605" y="34597"/>
                  </a:cubicBezTo>
                  <a:cubicBezTo>
                    <a:pt x="6605" y="34764"/>
                    <a:pt x="7439" y="51309"/>
                    <a:pt x="4904" y="61649"/>
                  </a:cubicBezTo>
                  <a:cubicBezTo>
                    <a:pt x="3670" y="66686"/>
                    <a:pt x="2002" y="73291"/>
                    <a:pt x="1" y="81497"/>
                  </a:cubicBezTo>
                  <a:lnTo>
                    <a:pt x="634" y="81497"/>
                  </a:lnTo>
                  <a:cubicBezTo>
                    <a:pt x="2636" y="73324"/>
                    <a:pt x="4304" y="66786"/>
                    <a:pt x="5538" y="61816"/>
                  </a:cubicBezTo>
                  <a:cubicBezTo>
                    <a:pt x="7973" y="51742"/>
                    <a:pt x="7306" y="35964"/>
                    <a:pt x="7239" y="34663"/>
                  </a:cubicBezTo>
                  <a:cubicBezTo>
                    <a:pt x="15879" y="17518"/>
                    <a:pt x="17146" y="506"/>
                    <a:pt x="17146" y="339"/>
                  </a:cubicBezTo>
                  <a:cubicBezTo>
                    <a:pt x="17179" y="139"/>
                    <a:pt x="17046" y="5"/>
                    <a:pt x="16879" y="5"/>
                  </a:cubicBezTo>
                  <a:cubicBezTo>
                    <a:pt x="16858" y="2"/>
                    <a:pt x="16838" y="0"/>
                    <a:pt x="1681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549250" y="4513675"/>
              <a:ext cx="711375" cy="793100"/>
            </a:xfrm>
            <a:custGeom>
              <a:avLst/>
              <a:gdLst/>
              <a:ahLst/>
              <a:cxnLst/>
              <a:rect l="l" t="t" r="r" b="b"/>
              <a:pathLst>
                <a:path w="28455" h="31724" extrusionOk="0">
                  <a:moveTo>
                    <a:pt x="28454" y="0"/>
                  </a:moveTo>
                  <a:lnTo>
                    <a:pt x="28454" y="0"/>
                  </a:lnTo>
                  <a:cubicBezTo>
                    <a:pt x="21483" y="501"/>
                    <a:pt x="16479" y="501"/>
                    <a:pt x="16479" y="501"/>
                  </a:cubicBezTo>
                  <a:lnTo>
                    <a:pt x="14177" y="20415"/>
                  </a:lnTo>
                  <a:cubicBezTo>
                    <a:pt x="14177" y="20415"/>
                    <a:pt x="12076" y="23184"/>
                    <a:pt x="5638" y="25552"/>
                  </a:cubicBezTo>
                  <a:cubicBezTo>
                    <a:pt x="5271" y="25685"/>
                    <a:pt x="4904" y="25819"/>
                    <a:pt x="4604" y="25952"/>
                  </a:cubicBezTo>
                  <a:cubicBezTo>
                    <a:pt x="4404" y="26052"/>
                    <a:pt x="4237" y="26119"/>
                    <a:pt x="4070" y="26186"/>
                  </a:cubicBezTo>
                  <a:cubicBezTo>
                    <a:pt x="1235" y="27587"/>
                    <a:pt x="368" y="29221"/>
                    <a:pt x="134" y="30322"/>
                  </a:cubicBezTo>
                  <a:cubicBezTo>
                    <a:pt x="1" y="31156"/>
                    <a:pt x="167" y="31723"/>
                    <a:pt x="167" y="31723"/>
                  </a:cubicBezTo>
                  <a:lnTo>
                    <a:pt x="26286" y="31723"/>
                  </a:lnTo>
                  <a:cubicBezTo>
                    <a:pt x="26286" y="31289"/>
                    <a:pt x="26286" y="30822"/>
                    <a:pt x="26286" y="30322"/>
                  </a:cubicBezTo>
                  <a:cubicBezTo>
                    <a:pt x="26186" y="27153"/>
                    <a:pt x="25786" y="22950"/>
                    <a:pt x="25786" y="22950"/>
                  </a:cubicBezTo>
                  <a:lnTo>
                    <a:pt x="28454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5155525" y="4532700"/>
              <a:ext cx="71725" cy="548075"/>
            </a:xfrm>
            <a:custGeom>
              <a:avLst/>
              <a:gdLst/>
              <a:ahLst/>
              <a:cxnLst/>
              <a:rect l="l" t="t" r="r" b="b"/>
              <a:pathLst>
                <a:path w="2869" h="21923" extrusionOk="0">
                  <a:moveTo>
                    <a:pt x="2550" y="0"/>
                  </a:moveTo>
                  <a:cubicBezTo>
                    <a:pt x="2436" y="0"/>
                    <a:pt x="2335" y="91"/>
                    <a:pt x="2335" y="207"/>
                  </a:cubicBezTo>
                  <a:lnTo>
                    <a:pt x="0" y="21622"/>
                  </a:lnTo>
                  <a:cubicBezTo>
                    <a:pt x="0" y="21756"/>
                    <a:pt x="100" y="21889"/>
                    <a:pt x="234" y="21889"/>
                  </a:cubicBezTo>
                  <a:cubicBezTo>
                    <a:pt x="234" y="21889"/>
                    <a:pt x="267" y="21922"/>
                    <a:pt x="267" y="21922"/>
                  </a:cubicBezTo>
                  <a:cubicBezTo>
                    <a:pt x="401" y="21922"/>
                    <a:pt x="501" y="21822"/>
                    <a:pt x="534" y="21689"/>
                  </a:cubicBezTo>
                  <a:lnTo>
                    <a:pt x="2836" y="274"/>
                  </a:lnTo>
                  <a:cubicBezTo>
                    <a:pt x="2869" y="140"/>
                    <a:pt x="2769" y="7"/>
                    <a:pt x="2602" y="7"/>
                  </a:cubicBezTo>
                  <a:cubicBezTo>
                    <a:pt x="2585" y="2"/>
                    <a:pt x="2567" y="0"/>
                    <a:pt x="255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5062125" y="5064075"/>
              <a:ext cx="131775" cy="231025"/>
            </a:xfrm>
            <a:custGeom>
              <a:avLst/>
              <a:gdLst/>
              <a:ahLst/>
              <a:cxnLst/>
              <a:rect l="l" t="t" r="r" b="b"/>
              <a:pathLst>
                <a:path w="5271" h="9241" extrusionOk="0">
                  <a:moveTo>
                    <a:pt x="5271" y="0"/>
                  </a:moveTo>
                  <a:cubicBezTo>
                    <a:pt x="3936" y="100"/>
                    <a:pt x="2902" y="634"/>
                    <a:pt x="2102" y="1568"/>
                  </a:cubicBezTo>
                  <a:cubicBezTo>
                    <a:pt x="0" y="4136"/>
                    <a:pt x="734" y="8840"/>
                    <a:pt x="767" y="9040"/>
                  </a:cubicBezTo>
                  <a:cubicBezTo>
                    <a:pt x="801" y="9173"/>
                    <a:pt x="901" y="9240"/>
                    <a:pt x="1034" y="9240"/>
                  </a:cubicBezTo>
                  <a:lnTo>
                    <a:pt x="1068" y="9240"/>
                  </a:lnTo>
                  <a:cubicBezTo>
                    <a:pt x="1201" y="9240"/>
                    <a:pt x="1301" y="9107"/>
                    <a:pt x="1268" y="8973"/>
                  </a:cubicBezTo>
                  <a:cubicBezTo>
                    <a:pt x="1268" y="8907"/>
                    <a:pt x="534" y="4270"/>
                    <a:pt x="2502" y="1868"/>
                  </a:cubicBezTo>
                  <a:cubicBezTo>
                    <a:pt x="3169" y="1068"/>
                    <a:pt x="4103" y="601"/>
                    <a:pt x="5271" y="501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651000" y="5162475"/>
              <a:ext cx="58400" cy="132625"/>
            </a:xfrm>
            <a:custGeom>
              <a:avLst/>
              <a:gdLst/>
              <a:ahLst/>
              <a:cxnLst/>
              <a:rect l="l" t="t" r="r" b="b"/>
              <a:pathLst>
                <a:path w="2336" h="5305" extrusionOk="0">
                  <a:moveTo>
                    <a:pt x="534" y="0"/>
                  </a:moveTo>
                  <a:cubicBezTo>
                    <a:pt x="334" y="100"/>
                    <a:pt x="167" y="167"/>
                    <a:pt x="0" y="234"/>
                  </a:cubicBezTo>
                  <a:cubicBezTo>
                    <a:pt x="834" y="934"/>
                    <a:pt x="1835" y="2335"/>
                    <a:pt x="1835" y="5071"/>
                  </a:cubicBezTo>
                  <a:cubicBezTo>
                    <a:pt x="1835" y="5204"/>
                    <a:pt x="1935" y="5304"/>
                    <a:pt x="2102" y="5304"/>
                  </a:cubicBezTo>
                  <a:cubicBezTo>
                    <a:pt x="2235" y="5304"/>
                    <a:pt x="2335" y="5204"/>
                    <a:pt x="2335" y="5071"/>
                  </a:cubicBezTo>
                  <a:cubicBezTo>
                    <a:pt x="2335" y="2302"/>
                    <a:pt x="1401" y="801"/>
                    <a:pt x="5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549250" y="5265050"/>
              <a:ext cx="657175" cy="41725"/>
            </a:xfrm>
            <a:custGeom>
              <a:avLst/>
              <a:gdLst/>
              <a:ahLst/>
              <a:cxnLst/>
              <a:rect l="l" t="t" r="r" b="b"/>
              <a:pathLst>
                <a:path w="26287" h="1669" extrusionOk="0">
                  <a:moveTo>
                    <a:pt x="26253" y="0"/>
                  </a:moveTo>
                  <a:lnTo>
                    <a:pt x="134" y="267"/>
                  </a:lnTo>
                  <a:cubicBezTo>
                    <a:pt x="1" y="1101"/>
                    <a:pt x="167" y="1668"/>
                    <a:pt x="167" y="1668"/>
                  </a:cubicBezTo>
                  <a:lnTo>
                    <a:pt x="26286" y="1668"/>
                  </a:lnTo>
                  <a:cubicBezTo>
                    <a:pt x="26286" y="1234"/>
                    <a:pt x="26286" y="501"/>
                    <a:pt x="26253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4952050" y="4491150"/>
              <a:ext cx="325250" cy="86750"/>
            </a:xfrm>
            <a:custGeom>
              <a:avLst/>
              <a:gdLst/>
              <a:ahLst/>
              <a:cxnLst/>
              <a:rect l="l" t="t" r="r" b="b"/>
              <a:pathLst>
                <a:path w="13010" h="3470" extrusionOk="0">
                  <a:moveTo>
                    <a:pt x="13009" y="1"/>
                  </a:moveTo>
                  <a:lnTo>
                    <a:pt x="200" y="434"/>
                  </a:lnTo>
                  <a:lnTo>
                    <a:pt x="0" y="3470"/>
                  </a:lnTo>
                  <a:lnTo>
                    <a:pt x="0" y="3470"/>
                  </a:lnTo>
                  <a:lnTo>
                    <a:pt x="12476" y="3203"/>
                  </a:lnTo>
                  <a:lnTo>
                    <a:pt x="13009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927025" y="4665350"/>
              <a:ext cx="73400" cy="28475"/>
            </a:xfrm>
            <a:custGeom>
              <a:avLst/>
              <a:gdLst/>
              <a:ahLst/>
              <a:cxnLst/>
              <a:rect l="l" t="t" r="r" b="b"/>
              <a:pathLst>
                <a:path w="2936" h="1139" extrusionOk="0">
                  <a:moveTo>
                    <a:pt x="509" y="1"/>
                  </a:moveTo>
                  <a:cubicBezTo>
                    <a:pt x="263" y="1"/>
                    <a:pt x="34" y="191"/>
                    <a:pt x="34" y="438"/>
                  </a:cubicBezTo>
                  <a:cubicBezTo>
                    <a:pt x="0" y="705"/>
                    <a:pt x="201" y="938"/>
                    <a:pt x="467" y="972"/>
                  </a:cubicBezTo>
                  <a:lnTo>
                    <a:pt x="2402" y="1139"/>
                  </a:lnTo>
                  <a:lnTo>
                    <a:pt x="2502" y="1139"/>
                  </a:lnTo>
                  <a:cubicBezTo>
                    <a:pt x="2736" y="1105"/>
                    <a:pt x="2902" y="938"/>
                    <a:pt x="2936" y="705"/>
                  </a:cubicBezTo>
                  <a:cubicBezTo>
                    <a:pt x="2936" y="438"/>
                    <a:pt x="2736" y="171"/>
                    <a:pt x="2469" y="171"/>
                  </a:cubicBezTo>
                  <a:lnTo>
                    <a:pt x="567" y="4"/>
                  </a:lnTo>
                  <a:cubicBezTo>
                    <a:pt x="548" y="2"/>
                    <a:pt x="528" y="1"/>
                    <a:pt x="50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18675" y="4715400"/>
              <a:ext cx="73425" cy="28475"/>
            </a:xfrm>
            <a:custGeom>
              <a:avLst/>
              <a:gdLst/>
              <a:ahLst/>
              <a:cxnLst/>
              <a:rect l="l" t="t" r="r" b="b"/>
              <a:pathLst>
                <a:path w="2937" h="1139" extrusionOk="0">
                  <a:moveTo>
                    <a:pt x="509" y="0"/>
                  </a:moveTo>
                  <a:cubicBezTo>
                    <a:pt x="263" y="0"/>
                    <a:pt x="34" y="190"/>
                    <a:pt x="34" y="438"/>
                  </a:cubicBezTo>
                  <a:cubicBezTo>
                    <a:pt x="1" y="738"/>
                    <a:pt x="201" y="971"/>
                    <a:pt x="468" y="971"/>
                  </a:cubicBezTo>
                  <a:lnTo>
                    <a:pt x="2403" y="1138"/>
                  </a:lnTo>
                  <a:lnTo>
                    <a:pt x="2503" y="1138"/>
                  </a:lnTo>
                  <a:cubicBezTo>
                    <a:pt x="2736" y="1105"/>
                    <a:pt x="2903" y="938"/>
                    <a:pt x="2936" y="704"/>
                  </a:cubicBezTo>
                  <a:cubicBezTo>
                    <a:pt x="2936" y="438"/>
                    <a:pt x="2736" y="204"/>
                    <a:pt x="2469" y="171"/>
                  </a:cubicBezTo>
                  <a:lnTo>
                    <a:pt x="568" y="4"/>
                  </a:lnTo>
                  <a:cubicBezTo>
                    <a:pt x="548" y="1"/>
                    <a:pt x="529" y="0"/>
                    <a:pt x="50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4914525" y="4767100"/>
              <a:ext cx="74225" cy="28475"/>
            </a:xfrm>
            <a:custGeom>
              <a:avLst/>
              <a:gdLst/>
              <a:ahLst/>
              <a:cxnLst/>
              <a:rect l="l" t="t" r="r" b="b"/>
              <a:pathLst>
                <a:path w="2969" h="1139" extrusionOk="0">
                  <a:moveTo>
                    <a:pt x="509" y="0"/>
                  </a:moveTo>
                  <a:cubicBezTo>
                    <a:pt x="267" y="0"/>
                    <a:pt x="64" y="190"/>
                    <a:pt x="33" y="438"/>
                  </a:cubicBezTo>
                  <a:cubicBezTo>
                    <a:pt x="0" y="705"/>
                    <a:pt x="200" y="938"/>
                    <a:pt x="500" y="971"/>
                  </a:cubicBezTo>
                  <a:lnTo>
                    <a:pt x="2402" y="1138"/>
                  </a:lnTo>
                  <a:lnTo>
                    <a:pt x="2535" y="1138"/>
                  </a:lnTo>
                  <a:cubicBezTo>
                    <a:pt x="2735" y="1105"/>
                    <a:pt x="2902" y="938"/>
                    <a:pt x="2935" y="705"/>
                  </a:cubicBezTo>
                  <a:cubicBezTo>
                    <a:pt x="2969" y="438"/>
                    <a:pt x="2769" y="171"/>
                    <a:pt x="2502" y="171"/>
                  </a:cubicBezTo>
                  <a:lnTo>
                    <a:pt x="567" y="4"/>
                  </a:lnTo>
                  <a:cubicBezTo>
                    <a:pt x="548" y="2"/>
                    <a:pt x="528" y="0"/>
                    <a:pt x="50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4908675" y="4816300"/>
              <a:ext cx="73400" cy="29300"/>
            </a:xfrm>
            <a:custGeom>
              <a:avLst/>
              <a:gdLst/>
              <a:ahLst/>
              <a:cxnLst/>
              <a:rect l="l" t="t" r="r" b="b"/>
              <a:pathLst>
                <a:path w="2936" h="1172" extrusionOk="0">
                  <a:moveTo>
                    <a:pt x="483" y="1"/>
                  </a:moveTo>
                  <a:cubicBezTo>
                    <a:pt x="238" y="1"/>
                    <a:pt x="32" y="221"/>
                    <a:pt x="1" y="471"/>
                  </a:cubicBezTo>
                  <a:cubicBezTo>
                    <a:pt x="1" y="738"/>
                    <a:pt x="201" y="971"/>
                    <a:pt x="468" y="1005"/>
                  </a:cubicBezTo>
                  <a:lnTo>
                    <a:pt x="2369" y="1172"/>
                  </a:lnTo>
                  <a:cubicBezTo>
                    <a:pt x="2436" y="1172"/>
                    <a:pt x="2469" y="1172"/>
                    <a:pt x="2502" y="1138"/>
                  </a:cubicBezTo>
                  <a:cubicBezTo>
                    <a:pt x="2702" y="1105"/>
                    <a:pt x="2903" y="938"/>
                    <a:pt x="2903" y="705"/>
                  </a:cubicBezTo>
                  <a:cubicBezTo>
                    <a:pt x="2936" y="438"/>
                    <a:pt x="2736" y="204"/>
                    <a:pt x="2469" y="171"/>
                  </a:cubicBezTo>
                  <a:lnTo>
                    <a:pt x="534" y="4"/>
                  </a:lnTo>
                  <a:cubicBezTo>
                    <a:pt x="517" y="2"/>
                    <a:pt x="500" y="1"/>
                    <a:pt x="48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4905350" y="4871350"/>
              <a:ext cx="73400" cy="28450"/>
            </a:xfrm>
            <a:custGeom>
              <a:avLst/>
              <a:gdLst/>
              <a:ahLst/>
              <a:cxnLst/>
              <a:rect l="l" t="t" r="r" b="b"/>
              <a:pathLst>
                <a:path w="2936" h="1138" extrusionOk="0">
                  <a:moveTo>
                    <a:pt x="502" y="0"/>
                  </a:moveTo>
                  <a:cubicBezTo>
                    <a:pt x="234" y="0"/>
                    <a:pt x="33" y="190"/>
                    <a:pt x="33" y="437"/>
                  </a:cubicBezTo>
                  <a:cubicBezTo>
                    <a:pt x="0" y="704"/>
                    <a:pt x="200" y="938"/>
                    <a:pt x="467" y="971"/>
                  </a:cubicBezTo>
                  <a:lnTo>
                    <a:pt x="2368" y="1138"/>
                  </a:lnTo>
                  <a:lnTo>
                    <a:pt x="2502" y="1138"/>
                  </a:lnTo>
                  <a:cubicBezTo>
                    <a:pt x="2735" y="1104"/>
                    <a:pt x="2902" y="938"/>
                    <a:pt x="2902" y="704"/>
                  </a:cubicBezTo>
                  <a:cubicBezTo>
                    <a:pt x="2936" y="437"/>
                    <a:pt x="2735" y="170"/>
                    <a:pt x="2469" y="170"/>
                  </a:cubicBezTo>
                  <a:lnTo>
                    <a:pt x="567" y="4"/>
                  </a:lnTo>
                  <a:cubicBezTo>
                    <a:pt x="545" y="1"/>
                    <a:pt x="524" y="0"/>
                    <a:pt x="50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4901175" y="4920625"/>
              <a:ext cx="74250" cy="29225"/>
            </a:xfrm>
            <a:custGeom>
              <a:avLst/>
              <a:gdLst/>
              <a:ahLst/>
              <a:cxnLst/>
              <a:rect l="l" t="t" r="r" b="b"/>
              <a:pathLst>
                <a:path w="2970" h="1169" extrusionOk="0">
                  <a:moveTo>
                    <a:pt x="567" y="1"/>
                  </a:moveTo>
                  <a:cubicBezTo>
                    <a:pt x="301" y="1"/>
                    <a:pt x="67" y="201"/>
                    <a:pt x="34" y="468"/>
                  </a:cubicBezTo>
                  <a:cubicBezTo>
                    <a:pt x="0" y="735"/>
                    <a:pt x="200" y="968"/>
                    <a:pt x="467" y="1001"/>
                  </a:cubicBezTo>
                  <a:lnTo>
                    <a:pt x="2402" y="1168"/>
                  </a:lnTo>
                  <a:lnTo>
                    <a:pt x="2535" y="1168"/>
                  </a:lnTo>
                  <a:cubicBezTo>
                    <a:pt x="2736" y="1135"/>
                    <a:pt x="2902" y="935"/>
                    <a:pt x="2936" y="701"/>
                  </a:cubicBezTo>
                  <a:cubicBezTo>
                    <a:pt x="2969" y="434"/>
                    <a:pt x="2769" y="201"/>
                    <a:pt x="2502" y="168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4895325" y="4973900"/>
              <a:ext cx="73425" cy="28475"/>
            </a:xfrm>
            <a:custGeom>
              <a:avLst/>
              <a:gdLst/>
              <a:ahLst/>
              <a:cxnLst/>
              <a:rect l="l" t="t" r="r" b="b"/>
              <a:pathLst>
                <a:path w="2937" h="1139" extrusionOk="0">
                  <a:moveTo>
                    <a:pt x="509" y="1"/>
                  </a:moveTo>
                  <a:cubicBezTo>
                    <a:pt x="263" y="1"/>
                    <a:pt x="34" y="191"/>
                    <a:pt x="34" y="438"/>
                  </a:cubicBezTo>
                  <a:cubicBezTo>
                    <a:pt x="1" y="705"/>
                    <a:pt x="201" y="972"/>
                    <a:pt x="468" y="972"/>
                  </a:cubicBezTo>
                  <a:lnTo>
                    <a:pt x="2403" y="1139"/>
                  </a:lnTo>
                  <a:lnTo>
                    <a:pt x="2503" y="1139"/>
                  </a:lnTo>
                  <a:cubicBezTo>
                    <a:pt x="2736" y="1105"/>
                    <a:pt x="2903" y="939"/>
                    <a:pt x="2936" y="705"/>
                  </a:cubicBezTo>
                  <a:cubicBezTo>
                    <a:pt x="2936" y="438"/>
                    <a:pt x="2736" y="205"/>
                    <a:pt x="2469" y="171"/>
                  </a:cubicBezTo>
                  <a:lnTo>
                    <a:pt x="568" y="5"/>
                  </a:lnTo>
                  <a:cubicBezTo>
                    <a:pt x="548" y="2"/>
                    <a:pt x="529" y="1"/>
                    <a:pt x="50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623350" y="2516400"/>
              <a:ext cx="519575" cy="2066525"/>
            </a:xfrm>
            <a:custGeom>
              <a:avLst/>
              <a:gdLst/>
              <a:ahLst/>
              <a:cxnLst/>
              <a:rect l="l" t="t" r="r" b="b"/>
              <a:pathLst>
                <a:path w="20783" h="82661" extrusionOk="0">
                  <a:moveTo>
                    <a:pt x="16846" y="1"/>
                  </a:moveTo>
                  <a:lnTo>
                    <a:pt x="1" y="9041"/>
                  </a:lnTo>
                  <a:cubicBezTo>
                    <a:pt x="234" y="16846"/>
                    <a:pt x="3570" y="47001"/>
                    <a:pt x="3570" y="47001"/>
                  </a:cubicBezTo>
                  <a:cubicBezTo>
                    <a:pt x="3570" y="47001"/>
                    <a:pt x="835" y="52839"/>
                    <a:pt x="3403" y="68150"/>
                  </a:cubicBezTo>
                  <a:cubicBezTo>
                    <a:pt x="4170" y="72820"/>
                    <a:pt x="4971" y="77590"/>
                    <a:pt x="5638" y="82660"/>
                  </a:cubicBezTo>
                  <a:lnTo>
                    <a:pt x="15712" y="82660"/>
                  </a:lnTo>
                  <a:lnTo>
                    <a:pt x="16546" y="48536"/>
                  </a:lnTo>
                  <a:cubicBezTo>
                    <a:pt x="16579" y="47602"/>
                    <a:pt x="16613" y="46701"/>
                    <a:pt x="16646" y="45800"/>
                  </a:cubicBezTo>
                  <a:cubicBezTo>
                    <a:pt x="16646" y="45534"/>
                    <a:pt x="16646" y="45267"/>
                    <a:pt x="16679" y="45000"/>
                  </a:cubicBezTo>
                  <a:cubicBezTo>
                    <a:pt x="20782" y="13544"/>
                    <a:pt x="16846" y="1"/>
                    <a:pt x="1684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644200" y="2764800"/>
              <a:ext cx="170150" cy="1818125"/>
            </a:xfrm>
            <a:custGeom>
              <a:avLst/>
              <a:gdLst/>
              <a:ahLst/>
              <a:cxnLst/>
              <a:rect l="l" t="t" r="r" b="b"/>
              <a:pathLst>
                <a:path w="6806" h="72725" extrusionOk="0">
                  <a:moveTo>
                    <a:pt x="428" y="0"/>
                  </a:moveTo>
                  <a:cubicBezTo>
                    <a:pt x="408" y="0"/>
                    <a:pt x="388" y="2"/>
                    <a:pt x="367" y="5"/>
                  </a:cubicBezTo>
                  <a:cubicBezTo>
                    <a:pt x="167" y="5"/>
                    <a:pt x="1" y="205"/>
                    <a:pt x="34" y="406"/>
                  </a:cubicBezTo>
                  <a:lnTo>
                    <a:pt x="4404" y="36365"/>
                  </a:lnTo>
                  <a:cubicBezTo>
                    <a:pt x="4204" y="37165"/>
                    <a:pt x="2269" y="45204"/>
                    <a:pt x="3203" y="51509"/>
                  </a:cubicBezTo>
                  <a:cubicBezTo>
                    <a:pt x="3470" y="53377"/>
                    <a:pt x="4771" y="62283"/>
                    <a:pt x="6138" y="72724"/>
                  </a:cubicBezTo>
                  <a:lnTo>
                    <a:pt x="6805" y="72724"/>
                  </a:lnTo>
                  <a:cubicBezTo>
                    <a:pt x="5471" y="62250"/>
                    <a:pt x="4204" y="53277"/>
                    <a:pt x="3903" y="51409"/>
                  </a:cubicBezTo>
                  <a:cubicBezTo>
                    <a:pt x="2936" y="44938"/>
                    <a:pt x="5104" y="36565"/>
                    <a:pt x="5104" y="36465"/>
                  </a:cubicBezTo>
                  <a:cubicBezTo>
                    <a:pt x="5138" y="36431"/>
                    <a:pt x="5138" y="36398"/>
                    <a:pt x="5104" y="36331"/>
                  </a:cubicBezTo>
                  <a:lnTo>
                    <a:pt x="768" y="306"/>
                  </a:lnTo>
                  <a:cubicBezTo>
                    <a:pt x="738" y="126"/>
                    <a:pt x="601" y="0"/>
                    <a:pt x="42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792650" y="4846400"/>
              <a:ext cx="214325" cy="15875"/>
            </a:xfrm>
            <a:custGeom>
              <a:avLst/>
              <a:gdLst/>
              <a:ahLst/>
              <a:cxnLst/>
              <a:rect l="l" t="t" r="r" b="b"/>
              <a:pathLst>
                <a:path w="8573" h="635" extrusionOk="0">
                  <a:moveTo>
                    <a:pt x="267" y="1"/>
                  </a:moveTo>
                  <a:cubicBezTo>
                    <a:pt x="134" y="1"/>
                    <a:pt x="0" y="168"/>
                    <a:pt x="0" y="335"/>
                  </a:cubicBezTo>
                  <a:cubicBezTo>
                    <a:pt x="0" y="501"/>
                    <a:pt x="134" y="635"/>
                    <a:pt x="267" y="635"/>
                  </a:cubicBezTo>
                  <a:lnTo>
                    <a:pt x="8306" y="635"/>
                  </a:lnTo>
                  <a:cubicBezTo>
                    <a:pt x="8473" y="635"/>
                    <a:pt x="8573" y="501"/>
                    <a:pt x="8573" y="335"/>
                  </a:cubicBezTo>
                  <a:cubicBezTo>
                    <a:pt x="8573" y="168"/>
                    <a:pt x="8473" y="1"/>
                    <a:pt x="830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889375" y="3641375"/>
              <a:ext cx="150975" cy="33400"/>
            </a:xfrm>
            <a:custGeom>
              <a:avLst/>
              <a:gdLst/>
              <a:ahLst/>
              <a:cxnLst/>
              <a:rect l="l" t="t" r="r" b="b"/>
              <a:pathLst>
                <a:path w="6039" h="1336" extrusionOk="0">
                  <a:moveTo>
                    <a:pt x="6038" y="1"/>
                  </a:moveTo>
                  <a:lnTo>
                    <a:pt x="6038" y="1"/>
                  </a:lnTo>
                  <a:cubicBezTo>
                    <a:pt x="5066" y="303"/>
                    <a:pt x="3869" y="550"/>
                    <a:pt x="2602" y="550"/>
                  </a:cubicBezTo>
                  <a:cubicBezTo>
                    <a:pt x="1914" y="550"/>
                    <a:pt x="1206" y="477"/>
                    <a:pt x="501" y="301"/>
                  </a:cubicBezTo>
                  <a:cubicBezTo>
                    <a:pt x="476" y="297"/>
                    <a:pt x="451" y="295"/>
                    <a:pt x="426" y="295"/>
                  </a:cubicBezTo>
                  <a:cubicBezTo>
                    <a:pt x="253" y="295"/>
                    <a:pt x="92" y="397"/>
                    <a:pt x="34" y="601"/>
                  </a:cubicBezTo>
                  <a:cubicBezTo>
                    <a:pt x="1" y="801"/>
                    <a:pt x="101" y="1002"/>
                    <a:pt x="334" y="1035"/>
                  </a:cubicBezTo>
                  <a:cubicBezTo>
                    <a:pt x="1101" y="1235"/>
                    <a:pt x="1869" y="1335"/>
                    <a:pt x="2602" y="1335"/>
                  </a:cubicBezTo>
                  <a:cubicBezTo>
                    <a:pt x="3837" y="1335"/>
                    <a:pt x="5004" y="1102"/>
                    <a:pt x="6005" y="801"/>
                  </a:cubicBezTo>
                  <a:cubicBezTo>
                    <a:pt x="6005" y="535"/>
                    <a:pt x="6005" y="268"/>
                    <a:pt x="603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794300" y="4985675"/>
              <a:ext cx="366950" cy="319425"/>
            </a:xfrm>
            <a:custGeom>
              <a:avLst/>
              <a:gdLst/>
              <a:ahLst/>
              <a:cxnLst/>
              <a:rect l="l" t="t" r="r" b="b"/>
              <a:pathLst>
                <a:path w="14678" h="12777" extrusionOk="0">
                  <a:moveTo>
                    <a:pt x="5672" y="1"/>
                  </a:moveTo>
                  <a:cubicBezTo>
                    <a:pt x="2202" y="1"/>
                    <a:pt x="1902" y="1668"/>
                    <a:pt x="1535" y="2569"/>
                  </a:cubicBezTo>
                  <a:cubicBezTo>
                    <a:pt x="1402" y="2936"/>
                    <a:pt x="1202" y="3703"/>
                    <a:pt x="968" y="4604"/>
                  </a:cubicBezTo>
                  <a:cubicBezTo>
                    <a:pt x="901" y="4971"/>
                    <a:pt x="801" y="5371"/>
                    <a:pt x="701" y="5771"/>
                  </a:cubicBezTo>
                  <a:cubicBezTo>
                    <a:pt x="501" y="6772"/>
                    <a:pt x="301" y="7806"/>
                    <a:pt x="168" y="8640"/>
                  </a:cubicBezTo>
                  <a:cubicBezTo>
                    <a:pt x="34" y="9541"/>
                    <a:pt x="1" y="10475"/>
                    <a:pt x="1" y="11209"/>
                  </a:cubicBezTo>
                  <a:cubicBezTo>
                    <a:pt x="1" y="11242"/>
                    <a:pt x="1" y="11309"/>
                    <a:pt x="1" y="11375"/>
                  </a:cubicBezTo>
                  <a:cubicBezTo>
                    <a:pt x="1" y="11642"/>
                    <a:pt x="34" y="11876"/>
                    <a:pt x="34" y="12043"/>
                  </a:cubicBezTo>
                  <a:cubicBezTo>
                    <a:pt x="68" y="12510"/>
                    <a:pt x="101" y="12776"/>
                    <a:pt x="101" y="12776"/>
                  </a:cubicBezTo>
                  <a:lnTo>
                    <a:pt x="14611" y="12776"/>
                  </a:lnTo>
                  <a:cubicBezTo>
                    <a:pt x="14611" y="12776"/>
                    <a:pt x="14678" y="12209"/>
                    <a:pt x="14611" y="11375"/>
                  </a:cubicBezTo>
                  <a:cubicBezTo>
                    <a:pt x="14511" y="9874"/>
                    <a:pt x="14044" y="7539"/>
                    <a:pt x="12043" y="6005"/>
                  </a:cubicBezTo>
                  <a:cubicBezTo>
                    <a:pt x="9274" y="3870"/>
                    <a:pt x="10342" y="4304"/>
                    <a:pt x="9775" y="3336"/>
                  </a:cubicBezTo>
                  <a:cubicBezTo>
                    <a:pt x="9708" y="3236"/>
                    <a:pt x="9241" y="1602"/>
                    <a:pt x="9174" y="1502"/>
                  </a:cubicBezTo>
                  <a:cubicBezTo>
                    <a:pt x="8707" y="468"/>
                    <a:pt x="8273" y="1"/>
                    <a:pt x="5672" y="1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874375" y="5158300"/>
              <a:ext cx="283550" cy="132625"/>
            </a:xfrm>
            <a:custGeom>
              <a:avLst/>
              <a:gdLst/>
              <a:ahLst/>
              <a:cxnLst/>
              <a:rect l="l" t="t" r="r" b="b"/>
              <a:pathLst>
                <a:path w="11342" h="5305" extrusionOk="0">
                  <a:moveTo>
                    <a:pt x="5704" y="1"/>
                  </a:moveTo>
                  <a:cubicBezTo>
                    <a:pt x="1101" y="1"/>
                    <a:pt x="34" y="4937"/>
                    <a:pt x="34" y="4971"/>
                  </a:cubicBezTo>
                  <a:cubicBezTo>
                    <a:pt x="0" y="5138"/>
                    <a:pt x="67" y="5271"/>
                    <a:pt x="234" y="5304"/>
                  </a:cubicBezTo>
                  <a:lnTo>
                    <a:pt x="267" y="5304"/>
                  </a:lnTo>
                  <a:cubicBezTo>
                    <a:pt x="400" y="5304"/>
                    <a:pt x="501" y="5204"/>
                    <a:pt x="534" y="5104"/>
                  </a:cubicBezTo>
                  <a:cubicBezTo>
                    <a:pt x="567" y="4904"/>
                    <a:pt x="1501" y="534"/>
                    <a:pt x="5704" y="534"/>
                  </a:cubicBezTo>
                  <a:cubicBezTo>
                    <a:pt x="9874" y="534"/>
                    <a:pt x="10775" y="4704"/>
                    <a:pt x="10808" y="4871"/>
                  </a:cubicBezTo>
                  <a:cubicBezTo>
                    <a:pt x="10837" y="4987"/>
                    <a:pt x="10941" y="5077"/>
                    <a:pt x="11056" y="5077"/>
                  </a:cubicBezTo>
                  <a:cubicBezTo>
                    <a:pt x="11073" y="5077"/>
                    <a:pt x="11091" y="5075"/>
                    <a:pt x="11108" y="5071"/>
                  </a:cubicBezTo>
                  <a:cubicBezTo>
                    <a:pt x="11275" y="5037"/>
                    <a:pt x="11342" y="4904"/>
                    <a:pt x="11308" y="4771"/>
                  </a:cubicBezTo>
                  <a:cubicBezTo>
                    <a:pt x="11308" y="4704"/>
                    <a:pt x="10308" y="1"/>
                    <a:pt x="57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717575" y="4464475"/>
              <a:ext cx="326925" cy="621300"/>
            </a:xfrm>
            <a:custGeom>
              <a:avLst/>
              <a:gdLst/>
              <a:ahLst/>
              <a:cxnLst/>
              <a:rect l="l" t="t" r="r" b="b"/>
              <a:pathLst>
                <a:path w="13077" h="24852" extrusionOk="0">
                  <a:moveTo>
                    <a:pt x="12810" y="0"/>
                  </a:moveTo>
                  <a:lnTo>
                    <a:pt x="1" y="334"/>
                  </a:lnTo>
                  <a:lnTo>
                    <a:pt x="568" y="3236"/>
                  </a:lnTo>
                  <a:lnTo>
                    <a:pt x="4437" y="23917"/>
                  </a:lnTo>
                  <a:lnTo>
                    <a:pt x="13077" y="24851"/>
                  </a:lnTo>
                  <a:lnTo>
                    <a:pt x="12844" y="286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735925" y="4491150"/>
              <a:ext cx="120950" cy="572950"/>
            </a:xfrm>
            <a:custGeom>
              <a:avLst/>
              <a:gdLst/>
              <a:ahLst/>
              <a:cxnLst/>
              <a:rect l="l" t="t" r="r" b="b"/>
              <a:pathLst>
                <a:path w="4838" h="22918" extrusionOk="0">
                  <a:moveTo>
                    <a:pt x="234" y="1"/>
                  </a:moveTo>
                  <a:cubicBezTo>
                    <a:pt x="101" y="34"/>
                    <a:pt x="1" y="168"/>
                    <a:pt x="34" y="301"/>
                  </a:cubicBezTo>
                  <a:lnTo>
                    <a:pt x="4304" y="22684"/>
                  </a:lnTo>
                  <a:cubicBezTo>
                    <a:pt x="4337" y="22817"/>
                    <a:pt x="4437" y="22917"/>
                    <a:pt x="4537" y="22917"/>
                  </a:cubicBezTo>
                  <a:lnTo>
                    <a:pt x="4604" y="22917"/>
                  </a:lnTo>
                  <a:cubicBezTo>
                    <a:pt x="4738" y="22884"/>
                    <a:pt x="4838" y="22750"/>
                    <a:pt x="4804" y="22584"/>
                  </a:cubicBezTo>
                  <a:lnTo>
                    <a:pt x="535" y="201"/>
                  </a:lnTo>
                  <a:cubicBezTo>
                    <a:pt x="535" y="67"/>
                    <a:pt x="401" y="1"/>
                    <a:pt x="2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696750" y="4463625"/>
              <a:ext cx="358600" cy="82600"/>
            </a:xfrm>
            <a:custGeom>
              <a:avLst/>
              <a:gdLst/>
              <a:ahLst/>
              <a:cxnLst/>
              <a:rect l="l" t="t" r="r" b="b"/>
              <a:pathLst>
                <a:path w="14344" h="3304" extrusionOk="0">
                  <a:moveTo>
                    <a:pt x="14344" y="1"/>
                  </a:moveTo>
                  <a:lnTo>
                    <a:pt x="13643" y="34"/>
                  </a:lnTo>
                  <a:lnTo>
                    <a:pt x="834" y="368"/>
                  </a:lnTo>
                  <a:lnTo>
                    <a:pt x="0" y="401"/>
                  </a:lnTo>
                  <a:lnTo>
                    <a:pt x="200" y="3303"/>
                  </a:lnTo>
                  <a:lnTo>
                    <a:pt x="1401" y="3270"/>
                  </a:lnTo>
                  <a:lnTo>
                    <a:pt x="13677" y="2903"/>
                  </a:lnTo>
                  <a:lnTo>
                    <a:pt x="14344" y="2903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5853525" y="459125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81" y="1"/>
                  </a:moveTo>
                  <a:cubicBezTo>
                    <a:pt x="1643" y="1"/>
                    <a:pt x="1025" y="51"/>
                    <a:pt x="367" y="200"/>
                  </a:cubicBezTo>
                  <a:cubicBezTo>
                    <a:pt x="134" y="267"/>
                    <a:pt x="0" y="467"/>
                    <a:pt x="67" y="700"/>
                  </a:cubicBezTo>
                  <a:cubicBezTo>
                    <a:pt x="100" y="867"/>
                    <a:pt x="267" y="1000"/>
                    <a:pt x="434" y="1034"/>
                  </a:cubicBezTo>
                  <a:cubicBezTo>
                    <a:pt x="467" y="1034"/>
                    <a:pt x="501" y="1000"/>
                    <a:pt x="567" y="1000"/>
                  </a:cubicBezTo>
                  <a:cubicBezTo>
                    <a:pt x="1149" y="863"/>
                    <a:pt x="1697" y="816"/>
                    <a:pt x="2175" y="816"/>
                  </a:cubicBezTo>
                  <a:cubicBezTo>
                    <a:pt x="3203" y="816"/>
                    <a:pt x="3903" y="1034"/>
                    <a:pt x="3903" y="1034"/>
                  </a:cubicBezTo>
                  <a:cubicBezTo>
                    <a:pt x="3944" y="1046"/>
                    <a:pt x="3986" y="1051"/>
                    <a:pt x="4026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3" y="533"/>
                    <a:pt x="4370" y="300"/>
                    <a:pt x="4170" y="233"/>
                  </a:cubicBezTo>
                  <a:cubicBezTo>
                    <a:pt x="4124" y="233"/>
                    <a:pt x="3335" y="1"/>
                    <a:pt x="218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5861850" y="4639625"/>
              <a:ext cx="112600" cy="26275"/>
            </a:xfrm>
            <a:custGeom>
              <a:avLst/>
              <a:gdLst/>
              <a:ahLst/>
              <a:cxnLst/>
              <a:rect l="l" t="t" r="r" b="b"/>
              <a:pathLst>
                <a:path w="4504" h="1051" extrusionOk="0">
                  <a:moveTo>
                    <a:pt x="2174" y="0"/>
                  </a:moveTo>
                  <a:cubicBezTo>
                    <a:pt x="1640" y="0"/>
                    <a:pt x="1026" y="51"/>
                    <a:pt x="368" y="200"/>
                  </a:cubicBezTo>
                  <a:cubicBezTo>
                    <a:pt x="134" y="266"/>
                    <a:pt x="1" y="466"/>
                    <a:pt x="34" y="700"/>
                  </a:cubicBezTo>
                  <a:cubicBezTo>
                    <a:pt x="101" y="867"/>
                    <a:pt x="268" y="1000"/>
                    <a:pt x="434" y="1000"/>
                  </a:cubicBezTo>
                  <a:cubicBezTo>
                    <a:pt x="446" y="1011"/>
                    <a:pt x="457" y="1015"/>
                    <a:pt x="468" y="1015"/>
                  </a:cubicBezTo>
                  <a:cubicBezTo>
                    <a:pt x="490" y="1015"/>
                    <a:pt x="512" y="1000"/>
                    <a:pt x="535" y="1000"/>
                  </a:cubicBezTo>
                  <a:cubicBezTo>
                    <a:pt x="1127" y="863"/>
                    <a:pt x="1682" y="816"/>
                    <a:pt x="2165" y="816"/>
                  </a:cubicBezTo>
                  <a:cubicBezTo>
                    <a:pt x="3203" y="816"/>
                    <a:pt x="3904" y="1033"/>
                    <a:pt x="3904" y="1033"/>
                  </a:cubicBezTo>
                  <a:cubicBezTo>
                    <a:pt x="3945" y="1045"/>
                    <a:pt x="3986" y="1051"/>
                    <a:pt x="4027" y="1051"/>
                  </a:cubicBezTo>
                  <a:cubicBezTo>
                    <a:pt x="4215" y="1051"/>
                    <a:pt x="4382" y="931"/>
                    <a:pt x="4437" y="767"/>
                  </a:cubicBezTo>
                  <a:cubicBezTo>
                    <a:pt x="4504" y="533"/>
                    <a:pt x="4371" y="300"/>
                    <a:pt x="4137" y="233"/>
                  </a:cubicBezTo>
                  <a:cubicBezTo>
                    <a:pt x="4092" y="233"/>
                    <a:pt x="3317" y="0"/>
                    <a:pt x="217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5865200" y="469215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81" y="1"/>
                  </a:moveTo>
                  <a:cubicBezTo>
                    <a:pt x="1643" y="1"/>
                    <a:pt x="1025" y="51"/>
                    <a:pt x="367" y="200"/>
                  </a:cubicBezTo>
                  <a:cubicBezTo>
                    <a:pt x="167" y="233"/>
                    <a:pt x="0" y="467"/>
                    <a:pt x="67" y="700"/>
                  </a:cubicBezTo>
                  <a:cubicBezTo>
                    <a:pt x="100" y="867"/>
                    <a:pt x="267" y="1001"/>
                    <a:pt x="467" y="1001"/>
                  </a:cubicBezTo>
                  <a:lnTo>
                    <a:pt x="567" y="1001"/>
                  </a:lnTo>
                  <a:cubicBezTo>
                    <a:pt x="1149" y="863"/>
                    <a:pt x="1697" y="816"/>
                    <a:pt x="2176" y="816"/>
                  </a:cubicBezTo>
                  <a:cubicBezTo>
                    <a:pt x="3206" y="816"/>
                    <a:pt x="3914" y="1034"/>
                    <a:pt x="3936" y="1034"/>
                  </a:cubicBezTo>
                  <a:cubicBezTo>
                    <a:pt x="3972" y="1046"/>
                    <a:pt x="4008" y="1051"/>
                    <a:pt x="4045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3" y="534"/>
                    <a:pt x="4370" y="300"/>
                    <a:pt x="4170" y="233"/>
                  </a:cubicBezTo>
                  <a:cubicBezTo>
                    <a:pt x="4124" y="233"/>
                    <a:pt x="3335" y="1"/>
                    <a:pt x="218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5872700" y="4744975"/>
              <a:ext cx="111775" cy="26825"/>
            </a:xfrm>
            <a:custGeom>
              <a:avLst/>
              <a:gdLst/>
              <a:ahLst/>
              <a:cxnLst/>
              <a:rect l="l" t="t" r="r" b="b"/>
              <a:pathLst>
                <a:path w="4471" h="1073" extrusionOk="0">
                  <a:moveTo>
                    <a:pt x="2221" y="1"/>
                  </a:moveTo>
                  <a:cubicBezTo>
                    <a:pt x="1669" y="1"/>
                    <a:pt x="1027" y="57"/>
                    <a:pt x="334" y="222"/>
                  </a:cubicBezTo>
                  <a:cubicBezTo>
                    <a:pt x="134" y="255"/>
                    <a:pt x="0" y="489"/>
                    <a:pt x="34" y="689"/>
                  </a:cubicBezTo>
                  <a:cubicBezTo>
                    <a:pt x="67" y="889"/>
                    <a:pt x="234" y="1022"/>
                    <a:pt x="434" y="1022"/>
                  </a:cubicBezTo>
                  <a:lnTo>
                    <a:pt x="534" y="1022"/>
                  </a:lnTo>
                  <a:cubicBezTo>
                    <a:pt x="1149" y="880"/>
                    <a:pt x="1721" y="831"/>
                    <a:pt x="2212" y="831"/>
                  </a:cubicBezTo>
                  <a:cubicBezTo>
                    <a:pt x="3213" y="831"/>
                    <a:pt x="3881" y="1033"/>
                    <a:pt x="3903" y="1056"/>
                  </a:cubicBezTo>
                  <a:cubicBezTo>
                    <a:pt x="3938" y="1067"/>
                    <a:pt x="3974" y="1073"/>
                    <a:pt x="4010" y="1073"/>
                  </a:cubicBezTo>
                  <a:cubicBezTo>
                    <a:pt x="4180" y="1073"/>
                    <a:pt x="4348" y="948"/>
                    <a:pt x="4404" y="756"/>
                  </a:cubicBezTo>
                  <a:cubicBezTo>
                    <a:pt x="4470" y="555"/>
                    <a:pt x="4370" y="322"/>
                    <a:pt x="4137" y="255"/>
                  </a:cubicBezTo>
                  <a:cubicBezTo>
                    <a:pt x="4092" y="233"/>
                    <a:pt x="3343" y="1"/>
                    <a:pt x="222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5880200" y="4793350"/>
              <a:ext cx="112600" cy="26825"/>
            </a:xfrm>
            <a:custGeom>
              <a:avLst/>
              <a:gdLst/>
              <a:ahLst/>
              <a:cxnLst/>
              <a:rect l="l" t="t" r="r" b="b"/>
              <a:pathLst>
                <a:path w="4504" h="1073" extrusionOk="0">
                  <a:moveTo>
                    <a:pt x="2240" y="0"/>
                  </a:moveTo>
                  <a:cubicBezTo>
                    <a:pt x="1688" y="0"/>
                    <a:pt x="1049" y="57"/>
                    <a:pt x="368" y="222"/>
                  </a:cubicBezTo>
                  <a:cubicBezTo>
                    <a:pt x="134" y="255"/>
                    <a:pt x="1" y="488"/>
                    <a:pt x="67" y="689"/>
                  </a:cubicBezTo>
                  <a:cubicBezTo>
                    <a:pt x="101" y="889"/>
                    <a:pt x="268" y="1022"/>
                    <a:pt x="468" y="1022"/>
                  </a:cubicBezTo>
                  <a:lnTo>
                    <a:pt x="568" y="1022"/>
                  </a:lnTo>
                  <a:cubicBezTo>
                    <a:pt x="1172" y="879"/>
                    <a:pt x="1739" y="831"/>
                    <a:pt x="2231" y="831"/>
                  </a:cubicBezTo>
                  <a:cubicBezTo>
                    <a:pt x="3232" y="831"/>
                    <a:pt x="3914" y="1033"/>
                    <a:pt x="3937" y="1056"/>
                  </a:cubicBezTo>
                  <a:cubicBezTo>
                    <a:pt x="3972" y="1067"/>
                    <a:pt x="4008" y="1073"/>
                    <a:pt x="4043" y="1073"/>
                  </a:cubicBezTo>
                  <a:cubicBezTo>
                    <a:pt x="4213" y="1073"/>
                    <a:pt x="4382" y="948"/>
                    <a:pt x="4437" y="755"/>
                  </a:cubicBezTo>
                  <a:cubicBezTo>
                    <a:pt x="4504" y="555"/>
                    <a:pt x="4370" y="322"/>
                    <a:pt x="4170" y="255"/>
                  </a:cubicBezTo>
                  <a:cubicBezTo>
                    <a:pt x="4126" y="233"/>
                    <a:pt x="3362" y="0"/>
                    <a:pt x="224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5884375" y="4845875"/>
              <a:ext cx="112600" cy="26850"/>
            </a:xfrm>
            <a:custGeom>
              <a:avLst/>
              <a:gdLst/>
              <a:ahLst/>
              <a:cxnLst/>
              <a:rect l="l" t="t" r="r" b="b"/>
              <a:pathLst>
                <a:path w="4504" h="1074" extrusionOk="0">
                  <a:moveTo>
                    <a:pt x="2231" y="1"/>
                  </a:moveTo>
                  <a:cubicBezTo>
                    <a:pt x="1684" y="1"/>
                    <a:pt x="1049" y="57"/>
                    <a:pt x="367" y="222"/>
                  </a:cubicBezTo>
                  <a:cubicBezTo>
                    <a:pt x="134" y="255"/>
                    <a:pt x="0" y="489"/>
                    <a:pt x="34" y="689"/>
                  </a:cubicBezTo>
                  <a:cubicBezTo>
                    <a:pt x="101" y="889"/>
                    <a:pt x="234" y="1023"/>
                    <a:pt x="434" y="1023"/>
                  </a:cubicBezTo>
                  <a:lnTo>
                    <a:pt x="534" y="1023"/>
                  </a:lnTo>
                  <a:cubicBezTo>
                    <a:pt x="1149" y="880"/>
                    <a:pt x="1724" y="831"/>
                    <a:pt x="2219" y="831"/>
                  </a:cubicBezTo>
                  <a:cubicBezTo>
                    <a:pt x="3228" y="831"/>
                    <a:pt x="3903" y="1034"/>
                    <a:pt x="3903" y="1056"/>
                  </a:cubicBezTo>
                  <a:cubicBezTo>
                    <a:pt x="3944" y="1068"/>
                    <a:pt x="3985" y="1073"/>
                    <a:pt x="4024" y="1073"/>
                  </a:cubicBezTo>
                  <a:cubicBezTo>
                    <a:pt x="4213" y="1073"/>
                    <a:pt x="4382" y="949"/>
                    <a:pt x="4437" y="756"/>
                  </a:cubicBezTo>
                  <a:cubicBezTo>
                    <a:pt x="4504" y="556"/>
                    <a:pt x="4370" y="322"/>
                    <a:pt x="4137" y="255"/>
                  </a:cubicBezTo>
                  <a:cubicBezTo>
                    <a:pt x="4092" y="233"/>
                    <a:pt x="3343" y="1"/>
                    <a:pt x="223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5886875" y="490230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73" y="1"/>
                  </a:moveTo>
                  <a:cubicBezTo>
                    <a:pt x="1640" y="1"/>
                    <a:pt x="1025" y="51"/>
                    <a:pt x="367" y="200"/>
                  </a:cubicBezTo>
                  <a:cubicBezTo>
                    <a:pt x="134" y="233"/>
                    <a:pt x="1" y="467"/>
                    <a:pt x="34" y="700"/>
                  </a:cubicBezTo>
                  <a:cubicBezTo>
                    <a:pt x="101" y="867"/>
                    <a:pt x="267" y="1001"/>
                    <a:pt x="434" y="1001"/>
                  </a:cubicBezTo>
                  <a:lnTo>
                    <a:pt x="534" y="1001"/>
                  </a:lnTo>
                  <a:cubicBezTo>
                    <a:pt x="1127" y="863"/>
                    <a:pt x="1682" y="816"/>
                    <a:pt x="2164" y="816"/>
                  </a:cubicBezTo>
                  <a:cubicBezTo>
                    <a:pt x="3203" y="816"/>
                    <a:pt x="3903" y="1034"/>
                    <a:pt x="3903" y="1034"/>
                  </a:cubicBezTo>
                  <a:cubicBezTo>
                    <a:pt x="3945" y="1046"/>
                    <a:pt x="3986" y="1051"/>
                    <a:pt x="4026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4" y="534"/>
                    <a:pt x="4370" y="300"/>
                    <a:pt x="4137" y="233"/>
                  </a:cubicBezTo>
                  <a:cubicBezTo>
                    <a:pt x="4091" y="233"/>
                    <a:pt x="3317" y="1"/>
                    <a:pt x="217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5794300" y="5100750"/>
              <a:ext cx="60900" cy="186000"/>
            </a:xfrm>
            <a:custGeom>
              <a:avLst/>
              <a:gdLst/>
              <a:ahLst/>
              <a:cxnLst/>
              <a:rect l="l" t="t" r="r" b="b"/>
              <a:pathLst>
                <a:path w="2436" h="7440" extrusionOk="0">
                  <a:moveTo>
                    <a:pt x="968" y="1"/>
                  </a:moveTo>
                  <a:cubicBezTo>
                    <a:pt x="901" y="368"/>
                    <a:pt x="801" y="768"/>
                    <a:pt x="701" y="1168"/>
                  </a:cubicBezTo>
                  <a:cubicBezTo>
                    <a:pt x="1035" y="2169"/>
                    <a:pt x="1402" y="3837"/>
                    <a:pt x="901" y="5271"/>
                  </a:cubicBezTo>
                  <a:cubicBezTo>
                    <a:pt x="701" y="5772"/>
                    <a:pt x="401" y="6239"/>
                    <a:pt x="1" y="6606"/>
                  </a:cubicBezTo>
                  <a:cubicBezTo>
                    <a:pt x="1" y="6639"/>
                    <a:pt x="1" y="6706"/>
                    <a:pt x="1" y="6772"/>
                  </a:cubicBezTo>
                  <a:cubicBezTo>
                    <a:pt x="1" y="7039"/>
                    <a:pt x="34" y="7273"/>
                    <a:pt x="34" y="7440"/>
                  </a:cubicBezTo>
                  <a:cubicBezTo>
                    <a:pt x="735" y="6973"/>
                    <a:pt x="1235" y="6305"/>
                    <a:pt x="1535" y="5505"/>
                  </a:cubicBezTo>
                  <a:cubicBezTo>
                    <a:pt x="2436" y="3070"/>
                    <a:pt x="1068" y="134"/>
                    <a:pt x="100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5794300" y="5270050"/>
              <a:ext cx="366950" cy="35050"/>
            </a:xfrm>
            <a:custGeom>
              <a:avLst/>
              <a:gdLst/>
              <a:ahLst/>
              <a:cxnLst/>
              <a:rect l="l" t="t" r="r" b="b"/>
              <a:pathLst>
                <a:path w="14678" h="1402" extrusionOk="0">
                  <a:moveTo>
                    <a:pt x="1" y="0"/>
                  </a:moveTo>
                  <a:cubicBezTo>
                    <a:pt x="34" y="834"/>
                    <a:pt x="101" y="1401"/>
                    <a:pt x="101" y="1401"/>
                  </a:cubicBezTo>
                  <a:lnTo>
                    <a:pt x="14611" y="1401"/>
                  </a:lnTo>
                  <a:cubicBezTo>
                    <a:pt x="14611" y="1401"/>
                    <a:pt x="14678" y="834"/>
                    <a:pt x="1461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5260600" y="1078725"/>
              <a:ext cx="1001575" cy="1250825"/>
            </a:xfrm>
            <a:custGeom>
              <a:avLst/>
              <a:gdLst/>
              <a:ahLst/>
              <a:cxnLst/>
              <a:rect l="l" t="t" r="r" b="b"/>
              <a:pathLst>
                <a:path w="40063" h="50033" extrusionOk="0">
                  <a:moveTo>
                    <a:pt x="24251" y="0"/>
                  </a:moveTo>
                  <a:lnTo>
                    <a:pt x="15478" y="2002"/>
                  </a:lnTo>
                  <a:lnTo>
                    <a:pt x="14344" y="2102"/>
                  </a:lnTo>
                  <a:cubicBezTo>
                    <a:pt x="12676" y="2302"/>
                    <a:pt x="10908" y="2235"/>
                    <a:pt x="9774" y="2502"/>
                  </a:cubicBezTo>
                  <a:cubicBezTo>
                    <a:pt x="8807" y="2702"/>
                    <a:pt x="8206" y="2635"/>
                    <a:pt x="7205" y="2936"/>
                  </a:cubicBezTo>
                  <a:cubicBezTo>
                    <a:pt x="4837" y="3636"/>
                    <a:pt x="4904" y="6805"/>
                    <a:pt x="4170" y="10741"/>
                  </a:cubicBezTo>
                  <a:cubicBezTo>
                    <a:pt x="4170" y="10808"/>
                    <a:pt x="4170" y="10875"/>
                    <a:pt x="4137" y="10941"/>
                  </a:cubicBezTo>
                  <a:cubicBezTo>
                    <a:pt x="4137" y="10975"/>
                    <a:pt x="4137" y="10975"/>
                    <a:pt x="4137" y="11008"/>
                  </a:cubicBezTo>
                  <a:cubicBezTo>
                    <a:pt x="4003" y="11675"/>
                    <a:pt x="3836" y="12342"/>
                    <a:pt x="3670" y="13009"/>
                  </a:cubicBezTo>
                  <a:cubicBezTo>
                    <a:pt x="3503" y="13743"/>
                    <a:pt x="3269" y="14444"/>
                    <a:pt x="3036" y="15144"/>
                  </a:cubicBezTo>
                  <a:cubicBezTo>
                    <a:pt x="1668" y="19481"/>
                    <a:pt x="0" y="21449"/>
                    <a:pt x="300" y="24184"/>
                  </a:cubicBezTo>
                  <a:cubicBezTo>
                    <a:pt x="534" y="26652"/>
                    <a:pt x="3069" y="29988"/>
                    <a:pt x="3736" y="30722"/>
                  </a:cubicBezTo>
                  <a:cubicBezTo>
                    <a:pt x="3870" y="30889"/>
                    <a:pt x="3970" y="30956"/>
                    <a:pt x="3970" y="30956"/>
                  </a:cubicBezTo>
                  <a:cubicBezTo>
                    <a:pt x="3970" y="30989"/>
                    <a:pt x="3970" y="30989"/>
                    <a:pt x="3970" y="30989"/>
                  </a:cubicBezTo>
                  <a:cubicBezTo>
                    <a:pt x="3970" y="31089"/>
                    <a:pt x="3936" y="31189"/>
                    <a:pt x="3936" y="31322"/>
                  </a:cubicBezTo>
                  <a:cubicBezTo>
                    <a:pt x="3870" y="31723"/>
                    <a:pt x="3803" y="32223"/>
                    <a:pt x="3703" y="32790"/>
                  </a:cubicBezTo>
                  <a:cubicBezTo>
                    <a:pt x="2102" y="41196"/>
                    <a:pt x="134" y="48268"/>
                    <a:pt x="134" y="48268"/>
                  </a:cubicBezTo>
                  <a:cubicBezTo>
                    <a:pt x="134" y="48268"/>
                    <a:pt x="12632" y="50032"/>
                    <a:pt x="24690" y="50032"/>
                  </a:cubicBezTo>
                  <a:cubicBezTo>
                    <a:pt x="26700" y="50032"/>
                    <a:pt x="28697" y="49983"/>
                    <a:pt x="30622" y="49869"/>
                  </a:cubicBezTo>
                  <a:cubicBezTo>
                    <a:pt x="30055" y="43965"/>
                    <a:pt x="30055" y="38394"/>
                    <a:pt x="30055" y="38394"/>
                  </a:cubicBezTo>
                  <a:cubicBezTo>
                    <a:pt x="30289" y="36693"/>
                    <a:pt x="30289" y="34858"/>
                    <a:pt x="30756" y="33057"/>
                  </a:cubicBezTo>
                  <a:cubicBezTo>
                    <a:pt x="32157" y="28987"/>
                    <a:pt x="33824" y="26085"/>
                    <a:pt x="35292" y="21882"/>
                  </a:cubicBezTo>
                  <a:cubicBezTo>
                    <a:pt x="35392" y="21616"/>
                    <a:pt x="35492" y="21315"/>
                    <a:pt x="35559" y="21048"/>
                  </a:cubicBezTo>
                  <a:cubicBezTo>
                    <a:pt x="35626" y="20882"/>
                    <a:pt x="35692" y="20715"/>
                    <a:pt x="35759" y="20515"/>
                  </a:cubicBezTo>
                  <a:cubicBezTo>
                    <a:pt x="36260" y="19214"/>
                    <a:pt x="36760" y="17913"/>
                    <a:pt x="37327" y="16645"/>
                  </a:cubicBezTo>
                  <a:cubicBezTo>
                    <a:pt x="39695" y="11108"/>
                    <a:pt x="40062" y="4904"/>
                    <a:pt x="34358" y="3002"/>
                  </a:cubicBezTo>
                  <a:cubicBezTo>
                    <a:pt x="33958" y="2869"/>
                    <a:pt x="33558" y="2735"/>
                    <a:pt x="33157" y="2635"/>
                  </a:cubicBezTo>
                  <a:cubicBezTo>
                    <a:pt x="30455" y="1768"/>
                    <a:pt x="28220" y="1201"/>
                    <a:pt x="27587" y="1068"/>
                  </a:cubicBezTo>
                  <a:cubicBezTo>
                    <a:pt x="27487" y="1034"/>
                    <a:pt x="24251" y="0"/>
                    <a:pt x="24251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5320625" y="1222150"/>
              <a:ext cx="77600" cy="256875"/>
            </a:xfrm>
            <a:custGeom>
              <a:avLst/>
              <a:gdLst/>
              <a:ahLst/>
              <a:cxnLst/>
              <a:rect l="l" t="t" r="r" b="b"/>
              <a:pathLst>
                <a:path w="3104" h="10275" extrusionOk="0">
                  <a:moveTo>
                    <a:pt x="2870" y="1"/>
                  </a:moveTo>
                  <a:cubicBezTo>
                    <a:pt x="2736" y="1"/>
                    <a:pt x="2603" y="101"/>
                    <a:pt x="2569" y="234"/>
                  </a:cubicBezTo>
                  <a:cubicBezTo>
                    <a:pt x="2569" y="301"/>
                    <a:pt x="1736" y="5838"/>
                    <a:pt x="68" y="9908"/>
                  </a:cubicBezTo>
                  <a:cubicBezTo>
                    <a:pt x="1" y="10041"/>
                    <a:pt x="68" y="10174"/>
                    <a:pt x="201" y="10241"/>
                  </a:cubicBezTo>
                  <a:cubicBezTo>
                    <a:pt x="234" y="10241"/>
                    <a:pt x="268" y="10275"/>
                    <a:pt x="301" y="10275"/>
                  </a:cubicBezTo>
                  <a:cubicBezTo>
                    <a:pt x="401" y="10275"/>
                    <a:pt x="501" y="10208"/>
                    <a:pt x="535" y="10108"/>
                  </a:cubicBezTo>
                  <a:cubicBezTo>
                    <a:pt x="2236" y="6005"/>
                    <a:pt x="3070" y="367"/>
                    <a:pt x="3070" y="301"/>
                  </a:cubicBezTo>
                  <a:cubicBezTo>
                    <a:pt x="3103" y="167"/>
                    <a:pt x="3003" y="34"/>
                    <a:pt x="287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5620025" y="1151900"/>
              <a:ext cx="310250" cy="106975"/>
            </a:xfrm>
            <a:custGeom>
              <a:avLst/>
              <a:gdLst/>
              <a:ahLst/>
              <a:cxnLst/>
              <a:rect l="l" t="t" r="r" b="b"/>
              <a:pathLst>
                <a:path w="12410" h="4279" extrusionOk="0">
                  <a:moveTo>
                    <a:pt x="12126" y="0"/>
                  </a:moveTo>
                  <a:cubicBezTo>
                    <a:pt x="12059" y="0"/>
                    <a:pt x="11992" y="25"/>
                    <a:pt x="11942" y="75"/>
                  </a:cubicBezTo>
                  <a:cubicBezTo>
                    <a:pt x="11915" y="129"/>
                    <a:pt x="8326" y="3767"/>
                    <a:pt x="3768" y="3767"/>
                  </a:cubicBezTo>
                  <a:cubicBezTo>
                    <a:pt x="2678" y="3767"/>
                    <a:pt x="1532" y="3559"/>
                    <a:pt x="367" y="3044"/>
                  </a:cubicBezTo>
                  <a:cubicBezTo>
                    <a:pt x="340" y="3026"/>
                    <a:pt x="309" y="3018"/>
                    <a:pt x="276" y="3018"/>
                  </a:cubicBezTo>
                  <a:cubicBezTo>
                    <a:pt x="185" y="3018"/>
                    <a:pt x="82" y="3080"/>
                    <a:pt x="34" y="3177"/>
                  </a:cubicBezTo>
                  <a:cubicBezTo>
                    <a:pt x="0" y="3311"/>
                    <a:pt x="34" y="3444"/>
                    <a:pt x="167" y="3511"/>
                  </a:cubicBezTo>
                  <a:cubicBezTo>
                    <a:pt x="1334" y="4011"/>
                    <a:pt x="2569" y="4278"/>
                    <a:pt x="3803" y="4278"/>
                  </a:cubicBezTo>
                  <a:cubicBezTo>
                    <a:pt x="5404" y="4278"/>
                    <a:pt x="7039" y="3878"/>
                    <a:pt x="8673" y="3044"/>
                  </a:cubicBezTo>
                  <a:cubicBezTo>
                    <a:pt x="10875" y="1943"/>
                    <a:pt x="12276" y="509"/>
                    <a:pt x="12309" y="442"/>
                  </a:cubicBezTo>
                  <a:cubicBezTo>
                    <a:pt x="12409" y="342"/>
                    <a:pt x="12409" y="175"/>
                    <a:pt x="12309" y="75"/>
                  </a:cubicBezTo>
                  <a:cubicBezTo>
                    <a:pt x="12259" y="25"/>
                    <a:pt x="12192" y="0"/>
                    <a:pt x="12126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5261425" y="1116550"/>
              <a:ext cx="802275" cy="1215600"/>
            </a:xfrm>
            <a:custGeom>
              <a:avLst/>
              <a:gdLst/>
              <a:ahLst/>
              <a:cxnLst/>
              <a:rect l="l" t="t" r="r" b="b"/>
              <a:pathLst>
                <a:path w="32091" h="48624" extrusionOk="0">
                  <a:moveTo>
                    <a:pt x="29725" y="1"/>
                  </a:moveTo>
                  <a:cubicBezTo>
                    <a:pt x="29631" y="1"/>
                    <a:pt x="29541" y="7"/>
                    <a:pt x="29455" y="22"/>
                  </a:cubicBezTo>
                  <a:cubicBezTo>
                    <a:pt x="25552" y="5559"/>
                    <a:pt x="25185" y="11530"/>
                    <a:pt x="25185" y="11530"/>
                  </a:cubicBezTo>
                  <a:cubicBezTo>
                    <a:pt x="20649" y="11330"/>
                    <a:pt x="9541" y="10396"/>
                    <a:pt x="9541" y="10396"/>
                  </a:cubicBezTo>
                  <a:cubicBezTo>
                    <a:pt x="11309" y="2757"/>
                    <a:pt x="14311" y="555"/>
                    <a:pt x="14311" y="555"/>
                  </a:cubicBezTo>
                  <a:cubicBezTo>
                    <a:pt x="14011" y="555"/>
                    <a:pt x="13710" y="522"/>
                    <a:pt x="13444" y="522"/>
                  </a:cubicBezTo>
                  <a:cubicBezTo>
                    <a:pt x="13335" y="516"/>
                    <a:pt x="13226" y="514"/>
                    <a:pt x="13117" y="514"/>
                  </a:cubicBezTo>
                  <a:cubicBezTo>
                    <a:pt x="12551" y="514"/>
                    <a:pt x="11973" y="588"/>
                    <a:pt x="11442" y="755"/>
                  </a:cubicBezTo>
                  <a:cubicBezTo>
                    <a:pt x="11409" y="789"/>
                    <a:pt x="11375" y="789"/>
                    <a:pt x="11375" y="789"/>
                  </a:cubicBezTo>
                  <a:cubicBezTo>
                    <a:pt x="9607" y="2623"/>
                    <a:pt x="7840" y="7994"/>
                    <a:pt x="6839" y="10095"/>
                  </a:cubicBezTo>
                  <a:cubicBezTo>
                    <a:pt x="5838" y="12164"/>
                    <a:pt x="4370" y="13198"/>
                    <a:pt x="2536" y="15032"/>
                  </a:cubicBezTo>
                  <a:cubicBezTo>
                    <a:pt x="1268" y="18435"/>
                    <a:pt x="1" y="20269"/>
                    <a:pt x="267" y="22671"/>
                  </a:cubicBezTo>
                  <a:cubicBezTo>
                    <a:pt x="501" y="25139"/>
                    <a:pt x="3036" y="28475"/>
                    <a:pt x="3703" y="29209"/>
                  </a:cubicBezTo>
                  <a:cubicBezTo>
                    <a:pt x="3837" y="29376"/>
                    <a:pt x="3937" y="29443"/>
                    <a:pt x="3937" y="29443"/>
                  </a:cubicBezTo>
                  <a:cubicBezTo>
                    <a:pt x="3937" y="29476"/>
                    <a:pt x="3937" y="29476"/>
                    <a:pt x="3937" y="29476"/>
                  </a:cubicBezTo>
                  <a:cubicBezTo>
                    <a:pt x="3937" y="29576"/>
                    <a:pt x="3903" y="29676"/>
                    <a:pt x="3903" y="29809"/>
                  </a:cubicBezTo>
                  <a:cubicBezTo>
                    <a:pt x="3837" y="30210"/>
                    <a:pt x="3770" y="30710"/>
                    <a:pt x="3670" y="31277"/>
                  </a:cubicBezTo>
                  <a:cubicBezTo>
                    <a:pt x="2069" y="39683"/>
                    <a:pt x="101" y="46755"/>
                    <a:pt x="101" y="46755"/>
                  </a:cubicBezTo>
                  <a:cubicBezTo>
                    <a:pt x="4046" y="47729"/>
                    <a:pt x="15686" y="48623"/>
                    <a:pt x="24122" y="48623"/>
                  </a:cubicBezTo>
                  <a:cubicBezTo>
                    <a:pt x="26670" y="48623"/>
                    <a:pt x="28926" y="48542"/>
                    <a:pt x="30589" y="48356"/>
                  </a:cubicBezTo>
                  <a:cubicBezTo>
                    <a:pt x="31223" y="39416"/>
                    <a:pt x="30456" y="36081"/>
                    <a:pt x="31390" y="29776"/>
                  </a:cubicBezTo>
                  <a:cubicBezTo>
                    <a:pt x="31390" y="29776"/>
                    <a:pt x="28888" y="27808"/>
                    <a:pt x="27787" y="18568"/>
                  </a:cubicBezTo>
                  <a:cubicBezTo>
                    <a:pt x="26553" y="8294"/>
                    <a:pt x="32090" y="789"/>
                    <a:pt x="32090" y="789"/>
                  </a:cubicBezTo>
                  <a:cubicBezTo>
                    <a:pt x="31524" y="461"/>
                    <a:pt x="30506" y="1"/>
                    <a:pt x="29725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5243075" y="2141975"/>
              <a:ext cx="140125" cy="222675"/>
            </a:xfrm>
            <a:custGeom>
              <a:avLst/>
              <a:gdLst/>
              <a:ahLst/>
              <a:cxnLst/>
              <a:rect l="l" t="t" r="r" b="b"/>
              <a:pathLst>
                <a:path w="5605" h="8907" extrusionOk="0">
                  <a:moveTo>
                    <a:pt x="5004" y="1"/>
                  </a:moveTo>
                  <a:cubicBezTo>
                    <a:pt x="4437" y="2102"/>
                    <a:pt x="3737" y="3837"/>
                    <a:pt x="2869" y="5238"/>
                  </a:cubicBezTo>
                  <a:cubicBezTo>
                    <a:pt x="2769" y="5404"/>
                    <a:pt x="2636" y="5571"/>
                    <a:pt x="2536" y="5771"/>
                  </a:cubicBezTo>
                  <a:cubicBezTo>
                    <a:pt x="1835" y="6739"/>
                    <a:pt x="1068" y="7506"/>
                    <a:pt x="201" y="8073"/>
                  </a:cubicBezTo>
                  <a:cubicBezTo>
                    <a:pt x="168" y="8106"/>
                    <a:pt x="168" y="8140"/>
                    <a:pt x="168" y="8140"/>
                  </a:cubicBezTo>
                  <a:cubicBezTo>
                    <a:pt x="134" y="8373"/>
                    <a:pt x="67" y="8573"/>
                    <a:pt x="34" y="8773"/>
                  </a:cubicBezTo>
                  <a:cubicBezTo>
                    <a:pt x="34" y="8840"/>
                    <a:pt x="1" y="8874"/>
                    <a:pt x="1" y="8907"/>
                  </a:cubicBezTo>
                  <a:cubicBezTo>
                    <a:pt x="1" y="8907"/>
                    <a:pt x="34" y="8907"/>
                    <a:pt x="34" y="8874"/>
                  </a:cubicBezTo>
                  <a:cubicBezTo>
                    <a:pt x="1202" y="8273"/>
                    <a:pt x="2236" y="7306"/>
                    <a:pt x="3103" y="6038"/>
                  </a:cubicBezTo>
                  <a:cubicBezTo>
                    <a:pt x="3203" y="5871"/>
                    <a:pt x="3336" y="5705"/>
                    <a:pt x="3437" y="5504"/>
                  </a:cubicBezTo>
                  <a:cubicBezTo>
                    <a:pt x="4337" y="4070"/>
                    <a:pt x="5038" y="2302"/>
                    <a:pt x="5605" y="167"/>
                  </a:cubicBezTo>
                  <a:cubicBezTo>
                    <a:pt x="5371" y="101"/>
                    <a:pt x="5171" y="67"/>
                    <a:pt x="50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5866850" y="2208700"/>
              <a:ext cx="175150" cy="256875"/>
            </a:xfrm>
            <a:custGeom>
              <a:avLst/>
              <a:gdLst/>
              <a:ahLst/>
              <a:cxnLst/>
              <a:rect l="l" t="t" r="r" b="b"/>
              <a:pathLst>
                <a:path w="7006" h="10275" extrusionOk="0">
                  <a:moveTo>
                    <a:pt x="1" y="0"/>
                  </a:moveTo>
                  <a:cubicBezTo>
                    <a:pt x="234" y="2235"/>
                    <a:pt x="735" y="4136"/>
                    <a:pt x="1469" y="5671"/>
                  </a:cubicBezTo>
                  <a:cubicBezTo>
                    <a:pt x="1569" y="5871"/>
                    <a:pt x="1669" y="6071"/>
                    <a:pt x="1769" y="6238"/>
                  </a:cubicBezTo>
                  <a:cubicBezTo>
                    <a:pt x="2369" y="7339"/>
                    <a:pt x="3103" y="8239"/>
                    <a:pt x="3970" y="8906"/>
                  </a:cubicBezTo>
                  <a:cubicBezTo>
                    <a:pt x="5038" y="9740"/>
                    <a:pt x="6139" y="10107"/>
                    <a:pt x="7006" y="10274"/>
                  </a:cubicBezTo>
                  <a:cubicBezTo>
                    <a:pt x="6973" y="10041"/>
                    <a:pt x="6973" y="9840"/>
                    <a:pt x="6939" y="9607"/>
                  </a:cubicBezTo>
                  <a:cubicBezTo>
                    <a:pt x="6172" y="9440"/>
                    <a:pt x="5271" y="9107"/>
                    <a:pt x="4371" y="8406"/>
                  </a:cubicBezTo>
                  <a:cubicBezTo>
                    <a:pt x="3604" y="7806"/>
                    <a:pt x="2970" y="7038"/>
                    <a:pt x="2436" y="6138"/>
                  </a:cubicBezTo>
                  <a:cubicBezTo>
                    <a:pt x="2336" y="5938"/>
                    <a:pt x="2236" y="5738"/>
                    <a:pt x="2136" y="5537"/>
                  </a:cubicBezTo>
                  <a:cubicBezTo>
                    <a:pt x="1369" y="4070"/>
                    <a:pt x="868" y="2202"/>
                    <a:pt x="63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5569975" y="2259550"/>
              <a:ext cx="56750" cy="437975"/>
            </a:xfrm>
            <a:custGeom>
              <a:avLst/>
              <a:gdLst/>
              <a:ahLst/>
              <a:cxnLst/>
              <a:rect l="l" t="t" r="r" b="b"/>
              <a:pathLst>
                <a:path w="2270" h="17519" extrusionOk="0">
                  <a:moveTo>
                    <a:pt x="1635" y="1"/>
                  </a:moveTo>
                  <a:cubicBezTo>
                    <a:pt x="1602" y="468"/>
                    <a:pt x="1569" y="1002"/>
                    <a:pt x="1535" y="1602"/>
                  </a:cubicBezTo>
                  <a:cubicBezTo>
                    <a:pt x="1502" y="1802"/>
                    <a:pt x="1468" y="2036"/>
                    <a:pt x="1468" y="2236"/>
                  </a:cubicBezTo>
                  <a:cubicBezTo>
                    <a:pt x="1235" y="5004"/>
                    <a:pt x="901" y="8941"/>
                    <a:pt x="501" y="12910"/>
                  </a:cubicBezTo>
                  <a:cubicBezTo>
                    <a:pt x="468" y="13110"/>
                    <a:pt x="468" y="13344"/>
                    <a:pt x="434" y="13544"/>
                  </a:cubicBezTo>
                  <a:cubicBezTo>
                    <a:pt x="301" y="14745"/>
                    <a:pt x="168" y="15979"/>
                    <a:pt x="34" y="17146"/>
                  </a:cubicBezTo>
                  <a:cubicBezTo>
                    <a:pt x="1" y="17347"/>
                    <a:pt x="134" y="17480"/>
                    <a:pt x="301" y="17513"/>
                  </a:cubicBezTo>
                  <a:cubicBezTo>
                    <a:pt x="318" y="17517"/>
                    <a:pt x="336" y="17519"/>
                    <a:pt x="353" y="17519"/>
                  </a:cubicBezTo>
                  <a:cubicBezTo>
                    <a:pt x="501" y="17519"/>
                    <a:pt x="638" y="17396"/>
                    <a:pt x="668" y="17247"/>
                  </a:cubicBezTo>
                  <a:cubicBezTo>
                    <a:pt x="801" y="16012"/>
                    <a:pt x="935" y="14745"/>
                    <a:pt x="1068" y="13477"/>
                  </a:cubicBezTo>
                  <a:cubicBezTo>
                    <a:pt x="1102" y="13277"/>
                    <a:pt x="1135" y="13044"/>
                    <a:pt x="1135" y="12843"/>
                  </a:cubicBezTo>
                  <a:cubicBezTo>
                    <a:pt x="1569" y="8874"/>
                    <a:pt x="1902" y="5004"/>
                    <a:pt x="2102" y="2269"/>
                  </a:cubicBezTo>
                  <a:cubicBezTo>
                    <a:pt x="2136" y="2036"/>
                    <a:pt x="2136" y="1836"/>
                    <a:pt x="2169" y="1602"/>
                  </a:cubicBezTo>
                  <a:cubicBezTo>
                    <a:pt x="2202" y="1002"/>
                    <a:pt x="2236" y="468"/>
                    <a:pt x="226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5525775" y="2257900"/>
              <a:ext cx="106775" cy="340250"/>
            </a:xfrm>
            <a:custGeom>
              <a:avLst/>
              <a:gdLst/>
              <a:ahLst/>
              <a:cxnLst/>
              <a:rect l="l" t="t" r="r" b="b"/>
              <a:pathLst>
                <a:path w="4271" h="13610" extrusionOk="0">
                  <a:moveTo>
                    <a:pt x="801" y="0"/>
                  </a:moveTo>
                  <a:cubicBezTo>
                    <a:pt x="768" y="434"/>
                    <a:pt x="735" y="968"/>
                    <a:pt x="668" y="1535"/>
                  </a:cubicBezTo>
                  <a:cubicBezTo>
                    <a:pt x="668" y="1735"/>
                    <a:pt x="635" y="1968"/>
                    <a:pt x="635" y="2168"/>
                  </a:cubicBezTo>
                  <a:cubicBezTo>
                    <a:pt x="368" y="5771"/>
                    <a:pt x="1" y="10875"/>
                    <a:pt x="34" y="12109"/>
                  </a:cubicBezTo>
                  <a:cubicBezTo>
                    <a:pt x="34" y="12609"/>
                    <a:pt x="234" y="12976"/>
                    <a:pt x="568" y="13243"/>
                  </a:cubicBezTo>
                  <a:cubicBezTo>
                    <a:pt x="835" y="13443"/>
                    <a:pt x="1202" y="13543"/>
                    <a:pt x="1602" y="13577"/>
                  </a:cubicBezTo>
                  <a:cubicBezTo>
                    <a:pt x="1802" y="13610"/>
                    <a:pt x="2002" y="13610"/>
                    <a:pt x="2202" y="13610"/>
                  </a:cubicBezTo>
                  <a:cubicBezTo>
                    <a:pt x="2436" y="13610"/>
                    <a:pt x="2636" y="13577"/>
                    <a:pt x="2836" y="13543"/>
                  </a:cubicBezTo>
                  <a:cubicBezTo>
                    <a:pt x="3437" y="13476"/>
                    <a:pt x="3904" y="13343"/>
                    <a:pt x="4004" y="13310"/>
                  </a:cubicBezTo>
                  <a:cubicBezTo>
                    <a:pt x="4170" y="13243"/>
                    <a:pt x="4271" y="13076"/>
                    <a:pt x="4237" y="12909"/>
                  </a:cubicBezTo>
                  <a:cubicBezTo>
                    <a:pt x="4185" y="12778"/>
                    <a:pt x="4070" y="12688"/>
                    <a:pt x="3943" y="12688"/>
                  </a:cubicBezTo>
                  <a:cubicBezTo>
                    <a:pt x="3908" y="12688"/>
                    <a:pt x="3873" y="12695"/>
                    <a:pt x="3837" y="12709"/>
                  </a:cubicBezTo>
                  <a:cubicBezTo>
                    <a:pt x="3637" y="12743"/>
                    <a:pt x="3303" y="12843"/>
                    <a:pt x="2903" y="12909"/>
                  </a:cubicBezTo>
                  <a:cubicBezTo>
                    <a:pt x="2703" y="12943"/>
                    <a:pt x="2469" y="12943"/>
                    <a:pt x="2269" y="12976"/>
                  </a:cubicBezTo>
                  <a:cubicBezTo>
                    <a:pt x="1769" y="12976"/>
                    <a:pt x="1235" y="12943"/>
                    <a:pt x="935" y="12709"/>
                  </a:cubicBezTo>
                  <a:cubicBezTo>
                    <a:pt x="768" y="12576"/>
                    <a:pt x="668" y="12376"/>
                    <a:pt x="668" y="12109"/>
                  </a:cubicBezTo>
                  <a:cubicBezTo>
                    <a:pt x="635" y="10908"/>
                    <a:pt x="1002" y="5804"/>
                    <a:pt x="1268" y="2235"/>
                  </a:cubicBezTo>
                  <a:cubicBezTo>
                    <a:pt x="1268" y="2002"/>
                    <a:pt x="1302" y="1801"/>
                    <a:pt x="1302" y="1568"/>
                  </a:cubicBezTo>
                  <a:cubicBezTo>
                    <a:pt x="1368" y="1001"/>
                    <a:pt x="1402" y="467"/>
                    <a:pt x="1435" y="34"/>
                  </a:cubicBezTo>
                  <a:cubicBezTo>
                    <a:pt x="1235" y="0"/>
                    <a:pt x="1002" y="0"/>
                    <a:pt x="8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5351500" y="2013700"/>
              <a:ext cx="502050" cy="130800"/>
            </a:xfrm>
            <a:custGeom>
              <a:avLst/>
              <a:gdLst/>
              <a:ahLst/>
              <a:cxnLst/>
              <a:rect l="l" t="t" r="r" b="b"/>
              <a:pathLst>
                <a:path w="20082" h="5232" extrusionOk="0">
                  <a:moveTo>
                    <a:pt x="19813" y="1"/>
                  </a:moveTo>
                  <a:cubicBezTo>
                    <a:pt x="19759" y="1"/>
                    <a:pt x="19703" y="19"/>
                    <a:pt x="19648" y="61"/>
                  </a:cubicBezTo>
                  <a:cubicBezTo>
                    <a:pt x="19648" y="61"/>
                    <a:pt x="17479" y="1729"/>
                    <a:pt x="14010" y="3063"/>
                  </a:cubicBezTo>
                  <a:cubicBezTo>
                    <a:pt x="11839" y="3909"/>
                    <a:pt x="8823" y="4723"/>
                    <a:pt x="5358" y="4723"/>
                  </a:cubicBezTo>
                  <a:cubicBezTo>
                    <a:pt x="3765" y="4723"/>
                    <a:pt x="2078" y="4551"/>
                    <a:pt x="334" y="4131"/>
                  </a:cubicBezTo>
                  <a:cubicBezTo>
                    <a:pt x="316" y="4126"/>
                    <a:pt x="299" y="4124"/>
                    <a:pt x="281" y="4124"/>
                  </a:cubicBezTo>
                  <a:cubicBezTo>
                    <a:pt x="167" y="4124"/>
                    <a:pt x="63" y="4215"/>
                    <a:pt x="34" y="4331"/>
                  </a:cubicBezTo>
                  <a:cubicBezTo>
                    <a:pt x="0" y="4464"/>
                    <a:pt x="67" y="4598"/>
                    <a:pt x="200" y="4631"/>
                  </a:cubicBezTo>
                  <a:cubicBezTo>
                    <a:pt x="2002" y="5065"/>
                    <a:pt x="3703" y="5232"/>
                    <a:pt x="5337" y="5232"/>
                  </a:cubicBezTo>
                  <a:cubicBezTo>
                    <a:pt x="8907" y="5232"/>
                    <a:pt x="11975" y="4398"/>
                    <a:pt x="14210" y="3530"/>
                  </a:cubicBezTo>
                  <a:cubicBezTo>
                    <a:pt x="17746" y="2196"/>
                    <a:pt x="19881" y="528"/>
                    <a:pt x="19981" y="462"/>
                  </a:cubicBezTo>
                  <a:cubicBezTo>
                    <a:pt x="20081" y="361"/>
                    <a:pt x="20081" y="228"/>
                    <a:pt x="20014" y="95"/>
                  </a:cubicBezTo>
                  <a:cubicBezTo>
                    <a:pt x="19956" y="36"/>
                    <a:pt x="19887" y="1"/>
                    <a:pt x="1981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5357325" y="1854050"/>
              <a:ext cx="420325" cy="54450"/>
            </a:xfrm>
            <a:custGeom>
              <a:avLst/>
              <a:gdLst/>
              <a:ahLst/>
              <a:cxnLst/>
              <a:rect l="l" t="t" r="r" b="b"/>
              <a:pathLst>
                <a:path w="16813" h="2178" extrusionOk="0">
                  <a:moveTo>
                    <a:pt x="266" y="1"/>
                  </a:moveTo>
                  <a:cubicBezTo>
                    <a:pt x="158" y="1"/>
                    <a:pt x="62" y="66"/>
                    <a:pt x="34" y="176"/>
                  </a:cubicBezTo>
                  <a:cubicBezTo>
                    <a:pt x="1" y="309"/>
                    <a:pt x="67" y="443"/>
                    <a:pt x="201" y="476"/>
                  </a:cubicBezTo>
                  <a:cubicBezTo>
                    <a:pt x="268" y="510"/>
                    <a:pt x="5972" y="2177"/>
                    <a:pt x="14544" y="2177"/>
                  </a:cubicBezTo>
                  <a:cubicBezTo>
                    <a:pt x="15212" y="2177"/>
                    <a:pt x="15879" y="2177"/>
                    <a:pt x="16546" y="2144"/>
                  </a:cubicBezTo>
                  <a:cubicBezTo>
                    <a:pt x="16679" y="2144"/>
                    <a:pt x="16813" y="2044"/>
                    <a:pt x="16813" y="1877"/>
                  </a:cubicBezTo>
                  <a:cubicBezTo>
                    <a:pt x="16779" y="1744"/>
                    <a:pt x="16679" y="1644"/>
                    <a:pt x="16546" y="1644"/>
                  </a:cubicBezTo>
                  <a:cubicBezTo>
                    <a:pt x="15854" y="1665"/>
                    <a:pt x="15178" y="1675"/>
                    <a:pt x="14520" y="1675"/>
                  </a:cubicBezTo>
                  <a:cubicBezTo>
                    <a:pt x="6031" y="1675"/>
                    <a:pt x="396" y="9"/>
                    <a:pt x="334" y="9"/>
                  </a:cubicBezTo>
                  <a:cubicBezTo>
                    <a:pt x="311" y="4"/>
                    <a:pt x="288" y="1"/>
                    <a:pt x="26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5968600" y="1852450"/>
              <a:ext cx="42550" cy="471350"/>
            </a:xfrm>
            <a:custGeom>
              <a:avLst/>
              <a:gdLst/>
              <a:ahLst/>
              <a:cxnLst/>
              <a:rect l="l" t="t" r="r" b="b"/>
              <a:pathLst>
                <a:path w="1702" h="18854" extrusionOk="0">
                  <a:moveTo>
                    <a:pt x="1417" y="0"/>
                  </a:moveTo>
                  <a:cubicBezTo>
                    <a:pt x="1303" y="0"/>
                    <a:pt x="1201" y="95"/>
                    <a:pt x="1201" y="240"/>
                  </a:cubicBezTo>
                  <a:cubicBezTo>
                    <a:pt x="1168" y="340"/>
                    <a:pt x="1" y="11248"/>
                    <a:pt x="501" y="18620"/>
                  </a:cubicBezTo>
                  <a:cubicBezTo>
                    <a:pt x="501" y="18753"/>
                    <a:pt x="601" y="18853"/>
                    <a:pt x="734" y="18853"/>
                  </a:cubicBezTo>
                  <a:lnTo>
                    <a:pt x="768" y="18853"/>
                  </a:lnTo>
                  <a:cubicBezTo>
                    <a:pt x="901" y="18820"/>
                    <a:pt x="1001" y="18720"/>
                    <a:pt x="1001" y="18553"/>
                  </a:cubicBezTo>
                  <a:cubicBezTo>
                    <a:pt x="501" y="11248"/>
                    <a:pt x="1668" y="407"/>
                    <a:pt x="1702" y="273"/>
                  </a:cubicBezTo>
                  <a:cubicBezTo>
                    <a:pt x="1702" y="140"/>
                    <a:pt x="1602" y="7"/>
                    <a:pt x="1468" y="7"/>
                  </a:cubicBezTo>
                  <a:cubicBezTo>
                    <a:pt x="1451" y="2"/>
                    <a:pt x="1434" y="0"/>
                    <a:pt x="1417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5431550" y="1448825"/>
              <a:ext cx="364450" cy="217825"/>
            </a:xfrm>
            <a:custGeom>
              <a:avLst/>
              <a:gdLst/>
              <a:ahLst/>
              <a:cxnLst/>
              <a:rect l="l" t="t" r="r" b="b"/>
              <a:pathLst>
                <a:path w="14578" h="8713" extrusionOk="0">
                  <a:moveTo>
                    <a:pt x="1260" y="0"/>
                  </a:moveTo>
                  <a:cubicBezTo>
                    <a:pt x="1167" y="0"/>
                    <a:pt x="1063" y="87"/>
                    <a:pt x="1035" y="173"/>
                  </a:cubicBezTo>
                  <a:cubicBezTo>
                    <a:pt x="1001" y="307"/>
                    <a:pt x="0" y="3643"/>
                    <a:pt x="1568" y="6111"/>
                  </a:cubicBezTo>
                  <a:cubicBezTo>
                    <a:pt x="2436" y="7479"/>
                    <a:pt x="3903" y="8313"/>
                    <a:pt x="5938" y="8613"/>
                  </a:cubicBezTo>
                  <a:cubicBezTo>
                    <a:pt x="6372" y="8680"/>
                    <a:pt x="6805" y="8713"/>
                    <a:pt x="7172" y="8713"/>
                  </a:cubicBezTo>
                  <a:cubicBezTo>
                    <a:pt x="10174" y="8713"/>
                    <a:pt x="11976" y="7045"/>
                    <a:pt x="12976" y="5544"/>
                  </a:cubicBezTo>
                  <a:cubicBezTo>
                    <a:pt x="14211" y="3743"/>
                    <a:pt x="14578" y="1841"/>
                    <a:pt x="14578" y="1775"/>
                  </a:cubicBezTo>
                  <a:cubicBezTo>
                    <a:pt x="14578" y="1708"/>
                    <a:pt x="14578" y="1641"/>
                    <a:pt x="14544" y="1574"/>
                  </a:cubicBezTo>
                  <a:cubicBezTo>
                    <a:pt x="14477" y="1508"/>
                    <a:pt x="14444" y="1474"/>
                    <a:pt x="14344" y="1474"/>
                  </a:cubicBezTo>
                  <a:lnTo>
                    <a:pt x="1301" y="7"/>
                  </a:lnTo>
                  <a:cubicBezTo>
                    <a:pt x="1288" y="2"/>
                    <a:pt x="1274" y="0"/>
                    <a:pt x="1260" y="0"/>
                  </a:cubicBez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5973600" y="1440650"/>
              <a:ext cx="126775" cy="285225"/>
            </a:xfrm>
            <a:custGeom>
              <a:avLst/>
              <a:gdLst/>
              <a:ahLst/>
              <a:cxnLst/>
              <a:rect l="l" t="t" r="r" b="b"/>
              <a:pathLst>
                <a:path w="5071" h="11409" extrusionOk="0">
                  <a:moveTo>
                    <a:pt x="300" y="0"/>
                  </a:moveTo>
                  <a:cubicBezTo>
                    <a:pt x="256" y="0"/>
                    <a:pt x="212" y="11"/>
                    <a:pt x="167" y="33"/>
                  </a:cubicBezTo>
                  <a:cubicBezTo>
                    <a:pt x="34" y="100"/>
                    <a:pt x="1" y="267"/>
                    <a:pt x="101" y="400"/>
                  </a:cubicBezTo>
                  <a:cubicBezTo>
                    <a:pt x="2069" y="3669"/>
                    <a:pt x="3837" y="8640"/>
                    <a:pt x="4537" y="11208"/>
                  </a:cubicBezTo>
                  <a:cubicBezTo>
                    <a:pt x="4571" y="11342"/>
                    <a:pt x="4671" y="11408"/>
                    <a:pt x="4771" y="11408"/>
                  </a:cubicBezTo>
                  <a:lnTo>
                    <a:pt x="4837" y="11408"/>
                  </a:lnTo>
                  <a:cubicBezTo>
                    <a:pt x="5004" y="11375"/>
                    <a:pt x="5071" y="11208"/>
                    <a:pt x="5038" y="11075"/>
                  </a:cubicBezTo>
                  <a:cubicBezTo>
                    <a:pt x="4337" y="8506"/>
                    <a:pt x="2536" y="3436"/>
                    <a:pt x="534" y="134"/>
                  </a:cubicBezTo>
                  <a:cubicBezTo>
                    <a:pt x="468" y="45"/>
                    <a:pt x="386" y="0"/>
                    <a:pt x="30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5966100" y="1487125"/>
              <a:ext cx="55900" cy="28600"/>
            </a:xfrm>
            <a:custGeom>
              <a:avLst/>
              <a:gdLst/>
              <a:ahLst/>
              <a:cxnLst/>
              <a:rect l="l" t="t" r="r" b="b"/>
              <a:pathLst>
                <a:path w="2236" h="1144" extrusionOk="0">
                  <a:moveTo>
                    <a:pt x="332" y="1"/>
                  </a:moveTo>
                  <a:cubicBezTo>
                    <a:pt x="223" y="1"/>
                    <a:pt x="122" y="65"/>
                    <a:pt x="67" y="176"/>
                  </a:cubicBezTo>
                  <a:cubicBezTo>
                    <a:pt x="0" y="309"/>
                    <a:pt x="67" y="443"/>
                    <a:pt x="201" y="509"/>
                  </a:cubicBezTo>
                  <a:lnTo>
                    <a:pt x="1835" y="1143"/>
                  </a:lnTo>
                  <a:lnTo>
                    <a:pt x="1935" y="1143"/>
                  </a:lnTo>
                  <a:cubicBezTo>
                    <a:pt x="2035" y="1143"/>
                    <a:pt x="2135" y="1110"/>
                    <a:pt x="2169" y="1010"/>
                  </a:cubicBezTo>
                  <a:cubicBezTo>
                    <a:pt x="2235" y="876"/>
                    <a:pt x="2169" y="710"/>
                    <a:pt x="2035" y="676"/>
                  </a:cubicBezTo>
                  <a:lnTo>
                    <a:pt x="401" y="9"/>
                  </a:lnTo>
                  <a:cubicBezTo>
                    <a:pt x="378" y="3"/>
                    <a:pt x="355" y="1"/>
                    <a:pt x="33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5714250" y="363900"/>
              <a:ext cx="713025" cy="676125"/>
            </a:xfrm>
            <a:custGeom>
              <a:avLst/>
              <a:gdLst/>
              <a:ahLst/>
              <a:cxnLst/>
              <a:rect l="l" t="t" r="r" b="b"/>
              <a:pathLst>
                <a:path w="28521" h="27045" extrusionOk="0">
                  <a:moveTo>
                    <a:pt x="6875" y="1"/>
                  </a:moveTo>
                  <a:cubicBezTo>
                    <a:pt x="2830" y="1"/>
                    <a:pt x="1160" y="2863"/>
                    <a:pt x="468" y="4909"/>
                  </a:cubicBezTo>
                  <a:cubicBezTo>
                    <a:pt x="434" y="4976"/>
                    <a:pt x="434" y="5043"/>
                    <a:pt x="401" y="5110"/>
                  </a:cubicBezTo>
                  <a:cubicBezTo>
                    <a:pt x="67" y="6177"/>
                    <a:pt x="1" y="7011"/>
                    <a:pt x="1" y="7011"/>
                  </a:cubicBezTo>
                  <a:cubicBezTo>
                    <a:pt x="434" y="9213"/>
                    <a:pt x="1535" y="12415"/>
                    <a:pt x="3169" y="15617"/>
                  </a:cubicBezTo>
                  <a:cubicBezTo>
                    <a:pt x="3203" y="15684"/>
                    <a:pt x="3203" y="15717"/>
                    <a:pt x="3236" y="15751"/>
                  </a:cubicBezTo>
                  <a:cubicBezTo>
                    <a:pt x="6140" y="21429"/>
                    <a:pt x="10698" y="27045"/>
                    <a:pt x="15973" y="27045"/>
                  </a:cubicBezTo>
                  <a:cubicBezTo>
                    <a:pt x="16152" y="27045"/>
                    <a:pt x="16332" y="27038"/>
                    <a:pt x="16512" y="27025"/>
                  </a:cubicBezTo>
                  <a:cubicBezTo>
                    <a:pt x="28521" y="26191"/>
                    <a:pt x="26420" y="14417"/>
                    <a:pt x="26419" y="14416"/>
                  </a:cubicBezTo>
                  <a:lnTo>
                    <a:pt x="26419" y="14416"/>
                  </a:lnTo>
                  <a:cubicBezTo>
                    <a:pt x="26419" y="14417"/>
                    <a:pt x="24435" y="19033"/>
                    <a:pt x="21304" y="19033"/>
                  </a:cubicBezTo>
                  <a:cubicBezTo>
                    <a:pt x="20295" y="19033"/>
                    <a:pt x="19166" y="18553"/>
                    <a:pt x="17947" y="17285"/>
                  </a:cubicBezTo>
                  <a:cubicBezTo>
                    <a:pt x="13277" y="12448"/>
                    <a:pt x="15912" y="1207"/>
                    <a:pt x="8273" y="106"/>
                  </a:cubicBezTo>
                  <a:cubicBezTo>
                    <a:pt x="7778" y="34"/>
                    <a:pt x="7313" y="1"/>
                    <a:pt x="687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5852675" y="387900"/>
              <a:ext cx="110100" cy="114600"/>
            </a:xfrm>
            <a:custGeom>
              <a:avLst/>
              <a:gdLst/>
              <a:ahLst/>
              <a:cxnLst/>
              <a:rect l="l" t="t" r="r" b="b"/>
              <a:pathLst>
                <a:path w="4404" h="4584" extrusionOk="0">
                  <a:moveTo>
                    <a:pt x="3170" y="514"/>
                  </a:moveTo>
                  <a:cubicBezTo>
                    <a:pt x="3337" y="547"/>
                    <a:pt x="3470" y="647"/>
                    <a:pt x="3637" y="814"/>
                  </a:cubicBezTo>
                  <a:cubicBezTo>
                    <a:pt x="3804" y="981"/>
                    <a:pt x="3837" y="1181"/>
                    <a:pt x="3804" y="1381"/>
                  </a:cubicBezTo>
                  <a:cubicBezTo>
                    <a:pt x="3603" y="2248"/>
                    <a:pt x="1836" y="3282"/>
                    <a:pt x="735" y="3849"/>
                  </a:cubicBezTo>
                  <a:cubicBezTo>
                    <a:pt x="1202" y="2649"/>
                    <a:pt x="2102" y="714"/>
                    <a:pt x="2970" y="547"/>
                  </a:cubicBezTo>
                  <a:cubicBezTo>
                    <a:pt x="3036" y="514"/>
                    <a:pt x="3103" y="514"/>
                    <a:pt x="3170" y="514"/>
                  </a:cubicBezTo>
                  <a:close/>
                  <a:moveTo>
                    <a:pt x="3059" y="1"/>
                  </a:moveTo>
                  <a:cubicBezTo>
                    <a:pt x="2990" y="1"/>
                    <a:pt x="2926" y="6"/>
                    <a:pt x="2870" y="13"/>
                  </a:cubicBezTo>
                  <a:cubicBezTo>
                    <a:pt x="1369" y="347"/>
                    <a:pt x="168" y="3849"/>
                    <a:pt x="34" y="4250"/>
                  </a:cubicBezTo>
                  <a:cubicBezTo>
                    <a:pt x="1" y="4350"/>
                    <a:pt x="34" y="4450"/>
                    <a:pt x="101" y="4517"/>
                  </a:cubicBezTo>
                  <a:cubicBezTo>
                    <a:pt x="134" y="4550"/>
                    <a:pt x="201" y="4583"/>
                    <a:pt x="234" y="4583"/>
                  </a:cubicBezTo>
                  <a:lnTo>
                    <a:pt x="368" y="4583"/>
                  </a:lnTo>
                  <a:cubicBezTo>
                    <a:pt x="735" y="4416"/>
                    <a:pt x="3970" y="2982"/>
                    <a:pt x="4304" y="1481"/>
                  </a:cubicBezTo>
                  <a:cubicBezTo>
                    <a:pt x="4404" y="1114"/>
                    <a:pt x="4271" y="747"/>
                    <a:pt x="4004" y="447"/>
                  </a:cubicBezTo>
                  <a:cubicBezTo>
                    <a:pt x="3662" y="78"/>
                    <a:pt x="3319" y="1"/>
                    <a:pt x="305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5779300" y="375900"/>
              <a:ext cx="83425" cy="133275"/>
            </a:xfrm>
            <a:custGeom>
              <a:avLst/>
              <a:gdLst/>
              <a:ahLst/>
              <a:cxnLst/>
              <a:rect l="l" t="t" r="r" b="b"/>
              <a:pathLst>
                <a:path w="3337" h="5331" extrusionOk="0">
                  <a:moveTo>
                    <a:pt x="1464" y="515"/>
                  </a:moveTo>
                  <a:cubicBezTo>
                    <a:pt x="1501" y="515"/>
                    <a:pt x="1537" y="519"/>
                    <a:pt x="1568" y="527"/>
                  </a:cubicBezTo>
                  <a:cubicBezTo>
                    <a:pt x="1635" y="527"/>
                    <a:pt x="1702" y="560"/>
                    <a:pt x="1768" y="593"/>
                  </a:cubicBezTo>
                  <a:cubicBezTo>
                    <a:pt x="2502" y="1060"/>
                    <a:pt x="2769" y="3162"/>
                    <a:pt x="2802" y="4463"/>
                  </a:cubicBezTo>
                  <a:cubicBezTo>
                    <a:pt x="1935" y="3562"/>
                    <a:pt x="601" y="2028"/>
                    <a:pt x="701" y="1127"/>
                  </a:cubicBezTo>
                  <a:cubicBezTo>
                    <a:pt x="734" y="927"/>
                    <a:pt x="834" y="760"/>
                    <a:pt x="1068" y="660"/>
                  </a:cubicBezTo>
                  <a:cubicBezTo>
                    <a:pt x="1195" y="558"/>
                    <a:pt x="1342" y="515"/>
                    <a:pt x="1464" y="515"/>
                  </a:cubicBezTo>
                  <a:close/>
                  <a:moveTo>
                    <a:pt x="1487" y="0"/>
                  </a:moveTo>
                  <a:cubicBezTo>
                    <a:pt x="1292" y="0"/>
                    <a:pt x="1065" y="53"/>
                    <a:pt x="801" y="193"/>
                  </a:cubicBezTo>
                  <a:cubicBezTo>
                    <a:pt x="434" y="393"/>
                    <a:pt x="234" y="693"/>
                    <a:pt x="201" y="1060"/>
                  </a:cubicBezTo>
                  <a:cubicBezTo>
                    <a:pt x="0" y="2595"/>
                    <a:pt x="2602" y="4997"/>
                    <a:pt x="2902" y="5263"/>
                  </a:cubicBezTo>
                  <a:cubicBezTo>
                    <a:pt x="2936" y="5297"/>
                    <a:pt x="3003" y="5297"/>
                    <a:pt x="3036" y="5330"/>
                  </a:cubicBezTo>
                  <a:cubicBezTo>
                    <a:pt x="3103" y="5330"/>
                    <a:pt x="3136" y="5330"/>
                    <a:pt x="3203" y="5297"/>
                  </a:cubicBezTo>
                  <a:cubicBezTo>
                    <a:pt x="3269" y="5263"/>
                    <a:pt x="3336" y="5163"/>
                    <a:pt x="3336" y="5063"/>
                  </a:cubicBezTo>
                  <a:cubicBezTo>
                    <a:pt x="3336" y="4630"/>
                    <a:pt x="3336" y="927"/>
                    <a:pt x="2035" y="160"/>
                  </a:cubicBezTo>
                  <a:cubicBezTo>
                    <a:pt x="1892" y="71"/>
                    <a:pt x="1712" y="0"/>
                    <a:pt x="148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5714250" y="483450"/>
              <a:ext cx="342775" cy="355025"/>
            </a:xfrm>
            <a:custGeom>
              <a:avLst/>
              <a:gdLst/>
              <a:ahLst/>
              <a:cxnLst/>
              <a:rect l="l" t="t" r="r" b="b"/>
              <a:pathLst>
                <a:path w="13711" h="14201" extrusionOk="0">
                  <a:moveTo>
                    <a:pt x="2743" y="1"/>
                  </a:moveTo>
                  <a:cubicBezTo>
                    <a:pt x="1733" y="1"/>
                    <a:pt x="891" y="119"/>
                    <a:pt x="401" y="328"/>
                  </a:cubicBezTo>
                  <a:cubicBezTo>
                    <a:pt x="67" y="1395"/>
                    <a:pt x="1" y="2229"/>
                    <a:pt x="1" y="2229"/>
                  </a:cubicBezTo>
                  <a:cubicBezTo>
                    <a:pt x="434" y="4431"/>
                    <a:pt x="1535" y="7633"/>
                    <a:pt x="3169" y="10835"/>
                  </a:cubicBezTo>
                  <a:cubicBezTo>
                    <a:pt x="3203" y="10902"/>
                    <a:pt x="3203" y="10935"/>
                    <a:pt x="3236" y="10969"/>
                  </a:cubicBezTo>
                  <a:cubicBezTo>
                    <a:pt x="5143" y="12852"/>
                    <a:pt x="7925" y="14201"/>
                    <a:pt x="9809" y="14201"/>
                  </a:cubicBezTo>
                  <a:cubicBezTo>
                    <a:pt x="10627" y="14201"/>
                    <a:pt x="11275" y="13946"/>
                    <a:pt x="11609" y="13370"/>
                  </a:cubicBezTo>
                  <a:cubicBezTo>
                    <a:pt x="13710" y="9768"/>
                    <a:pt x="12276" y="2996"/>
                    <a:pt x="8507" y="1195"/>
                  </a:cubicBezTo>
                  <a:cubicBezTo>
                    <a:pt x="6713" y="351"/>
                    <a:pt x="4480" y="1"/>
                    <a:pt x="2743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5496675" y="502150"/>
              <a:ext cx="535325" cy="502700"/>
            </a:xfrm>
            <a:custGeom>
              <a:avLst/>
              <a:gdLst/>
              <a:ahLst/>
              <a:cxnLst/>
              <a:rect l="l" t="t" r="r" b="b"/>
              <a:pathLst>
                <a:path w="21413" h="20108" extrusionOk="0">
                  <a:moveTo>
                    <a:pt x="12004" y="1"/>
                  </a:moveTo>
                  <a:cubicBezTo>
                    <a:pt x="11840" y="1"/>
                    <a:pt x="11674" y="5"/>
                    <a:pt x="11506" y="13"/>
                  </a:cubicBezTo>
                  <a:cubicBezTo>
                    <a:pt x="6735" y="213"/>
                    <a:pt x="2899" y="2048"/>
                    <a:pt x="1799" y="5751"/>
                  </a:cubicBezTo>
                  <a:cubicBezTo>
                    <a:pt x="0" y="11913"/>
                    <a:pt x="3205" y="20108"/>
                    <a:pt x="9525" y="20108"/>
                  </a:cubicBezTo>
                  <a:cubicBezTo>
                    <a:pt x="10356" y="20108"/>
                    <a:pt x="11239" y="19967"/>
                    <a:pt x="12173" y="19661"/>
                  </a:cubicBezTo>
                  <a:cubicBezTo>
                    <a:pt x="12173" y="19661"/>
                    <a:pt x="17210" y="19527"/>
                    <a:pt x="19378" y="14790"/>
                  </a:cubicBezTo>
                  <a:cubicBezTo>
                    <a:pt x="21413" y="10287"/>
                    <a:pt x="20779" y="7685"/>
                    <a:pt x="19812" y="4950"/>
                  </a:cubicBezTo>
                  <a:cubicBezTo>
                    <a:pt x="19104" y="2956"/>
                    <a:pt x="16412" y="1"/>
                    <a:pt x="120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5516450" y="815900"/>
              <a:ext cx="66900" cy="123150"/>
            </a:xfrm>
            <a:custGeom>
              <a:avLst/>
              <a:gdLst/>
              <a:ahLst/>
              <a:cxnLst/>
              <a:rect l="l" t="t" r="r" b="b"/>
              <a:pathLst>
                <a:path w="2676" h="4926" extrusionOk="0">
                  <a:moveTo>
                    <a:pt x="1480" y="1"/>
                  </a:moveTo>
                  <a:cubicBezTo>
                    <a:pt x="1160" y="1"/>
                    <a:pt x="839" y="182"/>
                    <a:pt x="607" y="739"/>
                  </a:cubicBezTo>
                  <a:cubicBezTo>
                    <a:pt x="0" y="2197"/>
                    <a:pt x="526" y="4926"/>
                    <a:pt x="2135" y="4926"/>
                  </a:cubicBezTo>
                  <a:cubicBezTo>
                    <a:pt x="2293" y="4926"/>
                    <a:pt x="2463" y="4899"/>
                    <a:pt x="2642" y="4842"/>
                  </a:cubicBezTo>
                  <a:lnTo>
                    <a:pt x="2675" y="639"/>
                  </a:lnTo>
                  <a:cubicBezTo>
                    <a:pt x="2675" y="639"/>
                    <a:pt x="2080" y="1"/>
                    <a:pt x="1480" y="1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5522450" y="908600"/>
              <a:ext cx="124275" cy="121025"/>
            </a:xfrm>
            <a:custGeom>
              <a:avLst/>
              <a:gdLst/>
              <a:ahLst/>
              <a:cxnLst/>
              <a:rect l="l" t="t" r="r" b="b"/>
              <a:pathLst>
                <a:path w="4971" h="4841" extrusionOk="0">
                  <a:moveTo>
                    <a:pt x="2369" y="0"/>
                  </a:moveTo>
                  <a:cubicBezTo>
                    <a:pt x="2035" y="34"/>
                    <a:pt x="1735" y="100"/>
                    <a:pt x="1435" y="234"/>
                  </a:cubicBezTo>
                  <a:cubicBezTo>
                    <a:pt x="601" y="634"/>
                    <a:pt x="0" y="1535"/>
                    <a:pt x="67" y="2535"/>
                  </a:cubicBezTo>
                  <a:cubicBezTo>
                    <a:pt x="132" y="3829"/>
                    <a:pt x="1199" y="4840"/>
                    <a:pt x="2480" y="4840"/>
                  </a:cubicBezTo>
                  <a:cubicBezTo>
                    <a:pt x="2521" y="4840"/>
                    <a:pt x="2561" y="4839"/>
                    <a:pt x="2602" y="4837"/>
                  </a:cubicBezTo>
                  <a:cubicBezTo>
                    <a:pt x="3937" y="4804"/>
                    <a:pt x="4971" y="3636"/>
                    <a:pt x="4904" y="2302"/>
                  </a:cubicBezTo>
                  <a:cubicBezTo>
                    <a:pt x="4871" y="1401"/>
                    <a:pt x="4270" y="601"/>
                    <a:pt x="3536" y="234"/>
                  </a:cubicBezTo>
                  <a:lnTo>
                    <a:pt x="3269" y="567"/>
                  </a:lnTo>
                  <a:cubicBezTo>
                    <a:pt x="4003" y="867"/>
                    <a:pt x="4504" y="1501"/>
                    <a:pt x="4537" y="2335"/>
                  </a:cubicBezTo>
                  <a:cubicBezTo>
                    <a:pt x="4570" y="3469"/>
                    <a:pt x="3703" y="4437"/>
                    <a:pt x="2569" y="4470"/>
                  </a:cubicBezTo>
                  <a:cubicBezTo>
                    <a:pt x="2529" y="4472"/>
                    <a:pt x="2490" y="4474"/>
                    <a:pt x="2451" y="4474"/>
                  </a:cubicBezTo>
                  <a:cubicBezTo>
                    <a:pt x="1371" y="4474"/>
                    <a:pt x="498" y="3598"/>
                    <a:pt x="434" y="2535"/>
                  </a:cubicBezTo>
                  <a:cubicBezTo>
                    <a:pt x="401" y="1701"/>
                    <a:pt x="834" y="968"/>
                    <a:pt x="1501" y="634"/>
                  </a:cubicBezTo>
                  <a:cubicBezTo>
                    <a:pt x="1735" y="501"/>
                    <a:pt x="2002" y="400"/>
                    <a:pt x="2269" y="400"/>
                  </a:cubicBezTo>
                  <a:cubicBezTo>
                    <a:pt x="2369" y="300"/>
                    <a:pt x="2402" y="167"/>
                    <a:pt x="240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5676725" y="961975"/>
              <a:ext cx="230200" cy="206975"/>
            </a:xfrm>
            <a:custGeom>
              <a:avLst/>
              <a:gdLst/>
              <a:ahLst/>
              <a:cxnLst/>
              <a:rect l="l" t="t" r="r" b="b"/>
              <a:pathLst>
                <a:path w="9208" h="8279" extrusionOk="0">
                  <a:moveTo>
                    <a:pt x="8140" y="0"/>
                  </a:moveTo>
                  <a:cubicBezTo>
                    <a:pt x="8140" y="0"/>
                    <a:pt x="7639" y="200"/>
                    <a:pt x="6872" y="701"/>
                  </a:cubicBezTo>
                  <a:cubicBezTo>
                    <a:pt x="6705" y="834"/>
                    <a:pt x="6505" y="901"/>
                    <a:pt x="6338" y="967"/>
                  </a:cubicBezTo>
                  <a:cubicBezTo>
                    <a:pt x="4725" y="1742"/>
                    <a:pt x="2301" y="2672"/>
                    <a:pt x="212" y="2672"/>
                  </a:cubicBezTo>
                  <a:cubicBezTo>
                    <a:pt x="141" y="2672"/>
                    <a:pt x="71" y="2671"/>
                    <a:pt x="0" y="2669"/>
                  </a:cubicBezTo>
                  <a:lnTo>
                    <a:pt x="0" y="6938"/>
                  </a:lnTo>
                  <a:cubicBezTo>
                    <a:pt x="0" y="6938"/>
                    <a:pt x="963" y="8279"/>
                    <a:pt x="3176" y="8279"/>
                  </a:cubicBezTo>
                  <a:cubicBezTo>
                    <a:pt x="4624" y="8279"/>
                    <a:pt x="6607" y="7704"/>
                    <a:pt x="9207" y="5804"/>
                  </a:cubicBezTo>
                  <a:cubicBezTo>
                    <a:pt x="7873" y="4403"/>
                    <a:pt x="7706" y="1668"/>
                    <a:pt x="814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5676725" y="979475"/>
              <a:ext cx="171825" cy="100100"/>
            </a:xfrm>
            <a:custGeom>
              <a:avLst/>
              <a:gdLst/>
              <a:ahLst/>
              <a:cxnLst/>
              <a:rect l="l" t="t" r="r" b="b"/>
              <a:pathLst>
                <a:path w="6873" h="4004" extrusionOk="0">
                  <a:moveTo>
                    <a:pt x="6872" y="1"/>
                  </a:moveTo>
                  <a:lnTo>
                    <a:pt x="6872" y="1"/>
                  </a:lnTo>
                  <a:cubicBezTo>
                    <a:pt x="6705" y="101"/>
                    <a:pt x="6505" y="201"/>
                    <a:pt x="6338" y="267"/>
                  </a:cubicBezTo>
                  <a:cubicBezTo>
                    <a:pt x="4725" y="1042"/>
                    <a:pt x="2301" y="1972"/>
                    <a:pt x="212" y="1972"/>
                  </a:cubicBezTo>
                  <a:cubicBezTo>
                    <a:pt x="141" y="1972"/>
                    <a:pt x="71" y="1971"/>
                    <a:pt x="0" y="1969"/>
                  </a:cubicBezTo>
                  <a:lnTo>
                    <a:pt x="0" y="4003"/>
                  </a:lnTo>
                  <a:cubicBezTo>
                    <a:pt x="1835" y="3503"/>
                    <a:pt x="5104" y="2336"/>
                    <a:pt x="687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5544975" y="590475"/>
              <a:ext cx="348600" cy="440125"/>
            </a:xfrm>
            <a:custGeom>
              <a:avLst/>
              <a:gdLst/>
              <a:ahLst/>
              <a:cxnLst/>
              <a:rect l="l" t="t" r="r" b="b"/>
              <a:pathLst>
                <a:path w="13944" h="17605" extrusionOk="0">
                  <a:moveTo>
                    <a:pt x="7545" y="1"/>
                  </a:moveTo>
                  <a:cubicBezTo>
                    <a:pt x="5744" y="1"/>
                    <a:pt x="4214" y="796"/>
                    <a:pt x="3202" y="1150"/>
                  </a:cubicBezTo>
                  <a:cubicBezTo>
                    <a:pt x="1168" y="1884"/>
                    <a:pt x="0" y="4619"/>
                    <a:pt x="167" y="8389"/>
                  </a:cubicBezTo>
                  <a:cubicBezTo>
                    <a:pt x="167" y="8856"/>
                    <a:pt x="200" y="9289"/>
                    <a:pt x="234" y="9690"/>
                  </a:cubicBezTo>
                  <a:cubicBezTo>
                    <a:pt x="234" y="10157"/>
                    <a:pt x="267" y="10557"/>
                    <a:pt x="300" y="10957"/>
                  </a:cubicBezTo>
                  <a:cubicBezTo>
                    <a:pt x="467" y="13959"/>
                    <a:pt x="767" y="15561"/>
                    <a:pt x="1501" y="16294"/>
                  </a:cubicBezTo>
                  <a:cubicBezTo>
                    <a:pt x="2521" y="17252"/>
                    <a:pt x="3832" y="17605"/>
                    <a:pt x="5209" y="17605"/>
                  </a:cubicBezTo>
                  <a:cubicBezTo>
                    <a:pt x="8965" y="17605"/>
                    <a:pt x="13214" y="14982"/>
                    <a:pt x="13410" y="14860"/>
                  </a:cubicBezTo>
                  <a:cubicBezTo>
                    <a:pt x="13476" y="14526"/>
                    <a:pt x="13510" y="14193"/>
                    <a:pt x="13576" y="13859"/>
                  </a:cubicBezTo>
                  <a:cubicBezTo>
                    <a:pt x="13943" y="11057"/>
                    <a:pt x="13877" y="8455"/>
                    <a:pt x="13476" y="5987"/>
                  </a:cubicBezTo>
                  <a:cubicBezTo>
                    <a:pt x="13476" y="3385"/>
                    <a:pt x="11842" y="1050"/>
                    <a:pt x="9340" y="283"/>
                  </a:cubicBezTo>
                  <a:cubicBezTo>
                    <a:pt x="8719" y="81"/>
                    <a:pt x="8118" y="1"/>
                    <a:pt x="7545" y="1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5671725" y="707625"/>
              <a:ext cx="89250" cy="46725"/>
            </a:xfrm>
            <a:custGeom>
              <a:avLst/>
              <a:gdLst/>
              <a:ahLst/>
              <a:cxnLst/>
              <a:rect l="l" t="t" r="r" b="b"/>
              <a:pathLst>
                <a:path w="3570" h="1869" extrusionOk="0">
                  <a:moveTo>
                    <a:pt x="734" y="0"/>
                  </a:moveTo>
                  <a:cubicBezTo>
                    <a:pt x="734" y="0"/>
                    <a:pt x="0" y="100"/>
                    <a:pt x="301" y="801"/>
                  </a:cubicBezTo>
                  <a:cubicBezTo>
                    <a:pt x="567" y="1468"/>
                    <a:pt x="2068" y="634"/>
                    <a:pt x="3203" y="1868"/>
                  </a:cubicBezTo>
                  <a:cubicBezTo>
                    <a:pt x="3203" y="1868"/>
                    <a:pt x="3570" y="200"/>
                    <a:pt x="7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5707575" y="765150"/>
              <a:ext cx="25050" cy="44225"/>
            </a:xfrm>
            <a:custGeom>
              <a:avLst/>
              <a:gdLst/>
              <a:ahLst/>
              <a:cxnLst/>
              <a:rect l="l" t="t" r="r" b="b"/>
              <a:pathLst>
                <a:path w="1002" h="1769" extrusionOk="0">
                  <a:moveTo>
                    <a:pt x="468" y="1"/>
                  </a:moveTo>
                  <a:cubicBezTo>
                    <a:pt x="201" y="34"/>
                    <a:pt x="1" y="434"/>
                    <a:pt x="1" y="901"/>
                  </a:cubicBezTo>
                  <a:cubicBezTo>
                    <a:pt x="34" y="1402"/>
                    <a:pt x="268" y="1769"/>
                    <a:pt x="534" y="1769"/>
                  </a:cubicBezTo>
                  <a:cubicBezTo>
                    <a:pt x="801" y="1735"/>
                    <a:pt x="1001" y="1335"/>
                    <a:pt x="1001" y="868"/>
                  </a:cubicBezTo>
                  <a:cubicBezTo>
                    <a:pt x="968" y="401"/>
                    <a:pt x="735" y="1"/>
                    <a:pt x="46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5587500" y="771000"/>
              <a:ext cx="25875" cy="43425"/>
            </a:xfrm>
            <a:custGeom>
              <a:avLst/>
              <a:gdLst/>
              <a:ahLst/>
              <a:cxnLst/>
              <a:rect l="l" t="t" r="r" b="b"/>
              <a:pathLst>
                <a:path w="1035" h="1737" extrusionOk="0">
                  <a:moveTo>
                    <a:pt x="501" y="0"/>
                  </a:moveTo>
                  <a:cubicBezTo>
                    <a:pt x="234" y="0"/>
                    <a:pt x="0" y="401"/>
                    <a:pt x="34" y="901"/>
                  </a:cubicBezTo>
                  <a:cubicBezTo>
                    <a:pt x="66" y="1350"/>
                    <a:pt x="283" y="1737"/>
                    <a:pt x="536" y="1737"/>
                  </a:cubicBezTo>
                  <a:cubicBezTo>
                    <a:pt x="547" y="1737"/>
                    <a:pt x="557" y="1736"/>
                    <a:pt x="567" y="1735"/>
                  </a:cubicBezTo>
                  <a:cubicBezTo>
                    <a:pt x="834" y="1735"/>
                    <a:pt x="1034" y="1335"/>
                    <a:pt x="1001" y="834"/>
                  </a:cubicBezTo>
                  <a:cubicBezTo>
                    <a:pt x="1001" y="367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5591675" y="878250"/>
              <a:ext cx="104250" cy="33800"/>
            </a:xfrm>
            <a:custGeom>
              <a:avLst/>
              <a:gdLst/>
              <a:ahLst/>
              <a:cxnLst/>
              <a:rect l="l" t="t" r="r" b="b"/>
              <a:pathLst>
                <a:path w="4170" h="1352" extrusionOk="0">
                  <a:moveTo>
                    <a:pt x="3954" y="0"/>
                  </a:moveTo>
                  <a:cubicBezTo>
                    <a:pt x="3910" y="0"/>
                    <a:pt x="3866" y="17"/>
                    <a:pt x="3836" y="47"/>
                  </a:cubicBezTo>
                  <a:cubicBezTo>
                    <a:pt x="3765" y="94"/>
                    <a:pt x="2800" y="951"/>
                    <a:pt x="1709" y="951"/>
                  </a:cubicBezTo>
                  <a:cubicBezTo>
                    <a:pt x="1266" y="951"/>
                    <a:pt x="801" y="809"/>
                    <a:pt x="367" y="414"/>
                  </a:cubicBezTo>
                  <a:cubicBezTo>
                    <a:pt x="322" y="384"/>
                    <a:pt x="277" y="367"/>
                    <a:pt x="235" y="367"/>
                  </a:cubicBezTo>
                  <a:cubicBezTo>
                    <a:pt x="184" y="367"/>
                    <a:pt x="137" y="392"/>
                    <a:pt x="100" y="447"/>
                  </a:cubicBezTo>
                  <a:cubicBezTo>
                    <a:pt x="0" y="514"/>
                    <a:pt x="33" y="647"/>
                    <a:pt x="100" y="714"/>
                  </a:cubicBezTo>
                  <a:cubicBezTo>
                    <a:pt x="621" y="1174"/>
                    <a:pt x="1170" y="1352"/>
                    <a:pt x="1670" y="1352"/>
                  </a:cubicBezTo>
                  <a:cubicBezTo>
                    <a:pt x="1714" y="1352"/>
                    <a:pt x="1758" y="1350"/>
                    <a:pt x="1801" y="1348"/>
                  </a:cubicBezTo>
                  <a:cubicBezTo>
                    <a:pt x="3036" y="1281"/>
                    <a:pt x="4070" y="380"/>
                    <a:pt x="4103" y="347"/>
                  </a:cubicBezTo>
                  <a:cubicBezTo>
                    <a:pt x="4170" y="280"/>
                    <a:pt x="4170" y="147"/>
                    <a:pt x="4103" y="80"/>
                  </a:cubicBezTo>
                  <a:cubicBezTo>
                    <a:pt x="4066" y="25"/>
                    <a:pt x="4009" y="0"/>
                    <a:pt x="395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5615025" y="779125"/>
              <a:ext cx="40050" cy="63975"/>
            </a:xfrm>
            <a:custGeom>
              <a:avLst/>
              <a:gdLst/>
              <a:ahLst/>
              <a:cxnLst/>
              <a:rect l="l" t="t" r="r" b="b"/>
              <a:pathLst>
                <a:path w="1602" h="2559" extrusionOk="0">
                  <a:moveTo>
                    <a:pt x="848" y="0"/>
                  </a:moveTo>
                  <a:cubicBezTo>
                    <a:pt x="767" y="0"/>
                    <a:pt x="695" y="60"/>
                    <a:pt x="667" y="142"/>
                  </a:cubicBezTo>
                  <a:lnTo>
                    <a:pt x="33" y="2277"/>
                  </a:lnTo>
                  <a:cubicBezTo>
                    <a:pt x="0" y="2344"/>
                    <a:pt x="0" y="2377"/>
                    <a:pt x="33" y="2444"/>
                  </a:cubicBezTo>
                  <a:cubicBezTo>
                    <a:pt x="67" y="2477"/>
                    <a:pt x="100" y="2511"/>
                    <a:pt x="167" y="2544"/>
                  </a:cubicBezTo>
                  <a:cubicBezTo>
                    <a:pt x="189" y="2544"/>
                    <a:pt x="256" y="2559"/>
                    <a:pt x="367" y="2559"/>
                  </a:cubicBezTo>
                  <a:cubicBezTo>
                    <a:pt x="423" y="2559"/>
                    <a:pt x="489" y="2555"/>
                    <a:pt x="567" y="2544"/>
                  </a:cubicBezTo>
                  <a:cubicBezTo>
                    <a:pt x="834" y="2544"/>
                    <a:pt x="1168" y="2477"/>
                    <a:pt x="1468" y="2277"/>
                  </a:cubicBezTo>
                  <a:cubicBezTo>
                    <a:pt x="1568" y="2244"/>
                    <a:pt x="1601" y="2110"/>
                    <a:pt x="1534" y="2010"/>
                  </a:cubicBezTo>
                  <a:cubicBezTo>
                    <a:pt x="1513" y="1946"/>
                    <a:pt x="1450" y="1909"/>
                    <a:pt x="1381" y="1909"/>
                  </a:cubicBezTo>
                  <a:cubicBezTo>
                    <a:pt x="1343" y="1909"/>
                    <a:pt x="1303" y="1920"/>
                    <a:pt x="1268" y="1944"/>
                  </a:cubicBezTo>
                  <a:cubicBezTo>
                    <a:pt x="967" y="2110"/>
                    <a:pt x="667" y="2144"/>
                    <a:pt x="467" y="2144"/>
                  </a:cubicBezTo>
                  <a:lnTo>
                    <a:pt x="1034" y="242"/>
                  </a:lnTo>
                  <a:cubicBezTo>
                    <a:pt x="1067" y="142"/>
                    <a:pt x="1001" y="42"/>
                    <a:pt x="901" y="9"/>
                  </a:cubicBezTo>
                  <a:cubicBezTo>
                    <a:pt x="883" y="3"/>
                    <a:pt x="865" y="0"/>
                    <a:pt x="84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5838500" y="915275"/>
              <a:ext cx="45900" cy="46725"/>
            </a:xfrm>
            <a:custGeom>
              <a:avLst/>
              <a:gdLst/>
              <a:ahLst/>
              <a:cxnLst/>
              <a:rect l="l" t="t" r="r" b="b"/>
              <a:pathLst>
                <a:path w="1836" h="1869" extrusionOk="0">
                  <a:moveTo>
                    <a:pt x="1" y="0"/>
                  </a:moveTo>
                  <a:cubicBezTo>
                    <a:pt x="34" y="33"/>
                    <a:pt x="735" y="1501"/>
                    <a:pt x="1669" y="1868"/>
                  </a:cubicBezTo>
                  <a:cubicBezTo>
                    <a:pt x="1735" y="1534"/>
                    <a:pt x="1769" y="1201"/>
                    <a:pt x="1835" y="867"/>
                  </a:cubicBezTo>
                  <a:cubicBezTo>
                    <a:pt x="1802" y="867"/>
                    <a:pt x="868" y="734"/>
                    <a:pt x="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5856850" y="794600"/>
              <a:ext cx="110075" cy="142400"/>
            </a:xfrm>
            <a:custGeom>
              <a:avLst/>
              <a:gdLst/>
              <a:ahLst/>
              <a:cxnLst/>
              <a:rect l="l" t="t" r="r" b="b"/>
              <a:pathLst>
                <a:path w="4403" h="5696" extrusionOk="0">
                  <a:moveTo>
                    <a:pt x="2066" y="0"/>
                  </a:moveTo>
                  <a:cubicBezTo>
                    <a:pt x="962" y="0"/>
                    <a:pt x="1" y="1425"/>
                    <a:pt x="1" y="1425"/>
                  </a:cubicBezTo>
                  <a:lnTo>
                    <a:pt x="167" y="5427"/>
                  </a:lnTo>
                  <a:cubicBezTo>
                    <a:pt x="485" y="5613"/>
                    <a:pt x="796" y="5695"/>
                    <a:pt x="1093" y="5695"/>
                  </a:cubicBezTo>
                  <a:cubicBezTo>
                    <a:pt x="3041" y="5695"/>
                    <a:pt x="4403" y="2142"/>
                    <a:pt x="3303" y="724"/>
                  </a:cubicBezTo>
                  <a:cubicBezTo>
                    <a:pt x="2899" y="194"/>
                    <a:pt x="2472" y="0"/>
                    <a:pt x="2066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5842675" y="900250"/>
              <a:ext cx="124275" cy="121025"/>
            </a:xfrm>
            <a:custGeom>
              <a:avLst/>
              <a:gdLst/>
              <a:ahLst/>
              <a:cxnLst/>
              <a:rect l="l" t="t" r="r" b="b"/>
              <a:pathLst>
                <a:path w="4971" h="4841" extrusionOk="0">
                  <a:moveTo>
                    <a:pt x="2369" y="1"/>
                  </a:moveTo>
                  <a:cubicBezTo>
                    <a:pt x="2035" y="1"/>
                    <a:pt x="1735" y="101"/>
                    <a:pt x="1435" y="234"/>
                  </a:cubicBezTo>
                  <a:cubicBezTo>
                    <a:pt x="601" y="634"/>
                    <a:pt x="1" y="1535"/>
                    <a:pt x="67" y="2536"/>
                  </a:cubicBezTo>
                  <a:cubicBezTo>
                    <a:pt x="132" y="3829"/>
                    <a:pt x="1200" y="4840"/>
                    <a:pt x="2480" y="4840"/>
                  </a:cubicBezTo>
                  <a:cubicBezTo>
                    <a:pt x="2521" y="4840"/>
                    <a:pt x="2562" y="4839"/>
                    <a:pt x="2602" y="4837"/>
                  </a:cubicBezTo>
                  <a:cubicBezTo>
                    <a:pt x="3937" y="4771"/>
                    <a:pt x="4971" y="3637"/>
                    <a:pt x="4904" y="2302"/>
                  </a:cubicBezTo>
                  <a:cubicBezTo>
                    <a:pt x="4871" y="1402"/>
                    <a:pt x="4270" y="601"/>
                    <a:pt x="3536" y="234"/>
                  </a:cubicBezTo>
                  <a:lnTo>
                    <a:pt x="3270" y="568"/>
                  </a:lnTo>
                  <a:cubicBezTo>
                    <a:pt x="4003" y="868"/>
                    <a:pt x="4504" y="1502"/>
                    <a:pt x="4537" y="2336"/>
                  </a:cubicBezTo>
                  <a:cubicBezTo>
                    <a:pt x="4571" y="3470"/>
                    <a:pt x="3703" y="4404"/>
                    <a:pt x="2569" y="4470"/>
                  </a:cubicBezTo>
                  <a:cubicBezTo>
                    <a:pt x="2529" y="4473"/>
                    <a:pt x="2490" y="4474"/>
                    <a:pt x="2451" y="4474"/>
                  </a:cubicBezTo>
                  <a:cubicBezTo>
                    <a:pt x="1371" y="4474"/>
                    <a:pt x="499" y="3597"/>
                    <a:pt x="434" y="2502"/>
                  </a:cubicBezTo>
                  <a:cubicBezTo>
                    <a:pt x="401" y="1702"/>
                    <a:pt x="835" y="968"/>
                    <a:pt x="1502" y="634"/>
                  </a:cubicBezTo>
                  <a:cubicBezTo>
                    <a:pt x="1735" y="501"/>
                    <a:pt x="2002" y="401"/>
                    <a:pt x="2269" y="401"/>
                  </a:cubicBezTo>
                  <a:cubicBezTo>
                    <a:pt x="2369" y="301"/>
                    <a:pt x="2436" y="167"/>
                    <a:pt x="2402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5861850" y="827400"/>
              <a:ext cx="58400" cy="82875"/>
            </a:xfrm>
            <a:custGeom>
              <a:avLst/>
              <a:gdLst/>
              <a:ahLst/>
              <a:cxnLst/>
              <a:rect l="l" t="t" r="r" b="b"/>
              <a:pathLst>
                <a:path w="2336" h="3315" extrusionOk="0">
                  <a:moveTo>
                    <a:pt x="2115" y="0"/>
                  </a:moveTo>
                  <a:cubicBezTo>
                    <a:pt x="2088" y="0"/>
                    <a:pt x="2061" y="4"/>
                    <a:pt x="2036" y="13"/>
                  </a:cubicBezTo>
                  <a:cubicBezTo>
                    <a:pt x="1969" y="46"/>
                    <a:pt x="134" y="913"/>
                    <a:pt x="1" y="3115"/>
                  </a:cubicBezTo>
                  <a:cubicBezTo>
                    <a:pt x="1" y="3215"/>
                    <a:pt x="68" y="3315"/>
                    <a:pt x="201" y="3315"/>
                  </a:cubicBezTo>
                  <a:cubicBezTo>
                    <a:pt x="301" y="3315"/>
                    <a:pt x="401" y="3248"/>
                    <a:pt x="401" y="3148"/>
                  </a:cubicBezTo>
                  <a:cubicBezTo>
                    <a:pt x="535" y="1180"/>
                    <a:pt x="2136" y="413"/>
                    <a:pt x="2202" y="379"/>
                  </a:cubicBezTo>
                  <a:cubicBezTo>
                    <a:pt x="2302" y="346"/>
                    <a:pt x="2336" y="213"/>
                    <a:pt x="2302" y="113"/>
                  </a:cubicBezTo>
                  <a:cubicBezTo>
                    <a:pt x="2277" y="38"/>
                    <a:pt x="2196" y="0"/>
                    <a:pt x="211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5875200" y="858275"/>
              <a:ext cx="42550" cy="20325"/>
            </a:xfrm>
            <a:custGeom>
              <a:avLst/>
              <a:gdLst/>
              <a:ahLst/>
              <a:cxnLst/>
              <a:rect l="l" t="t" r="r" b="b"/>
              <a:pathLst>
                <a:path w="1702" h="813" extrusionOk="0">
                  <a:moveTo>
                    <a:pt x="456" y="0"/>
                  </a:moveTo>
                  <a:cubicBezTo>
                    <a:pt x="358" y="0"/>
                    <a:pt x="261" y="14"/>
                    <a:pt x="167" y="45"/>
                  </a:cubicBezTo>
                  <a:cubicBezTo>
                    <a:pt x="67" y="78"/>
                    <a:pt x="1" y="179"/>
                    <a:pt x="34" y="279"/>
                  </a:cubicBezTo>
                  <a:cubicBezTo>
                    <a:pt x="61" y="361"/>
                    <a:pt x="157" y="421"/>
                    <a:pt x="245" y="421"/>
                  </a:cubicBezTo>
                  <a:cubicBezTo>
                    <a:pt x="264" y="421"/>
                    <a:pt x="283" y="418"/>
                    <a:pt x="301" y="412"/>
                  </a:cubicBezTo>
                  <a:cubicBezTo>
                    <a:pt x="343" y="399"/>
                    <a:pt x="389" y="394"/>
                    <a:pt x="437" y="394"/>
                  </a:cubicBezTo>
                  <a:cubicBezTo>
                    <a:pt x="764" y="394"/>
                    <a:pt x="1189" y="663"/>
                    <a:pt x="1335" y="779"/>
                  </a:cubicBezTo>
                  <a:cubicBezTo>
                    <a:pt x="1368" y="779"/>
                    <a:pt x="1435" y="812"/>
                    <a:pt x="1468" y="812"/>
                  </a:cubicBezTo>
                  <a:cubicBezTo>
                    <a:pt x="1535" y="812"/>
                    <a:pt x="1602" y="779"/>
                    <a:pt x="1635" y="712"/>
                  </a:cubicBezTo>
                  <a:cubicBezTo>
                    <a:pt x="1702" y="646"/>
                    <a:pt x="1668" y="512"/>
                    <a:pt x="1568" y="445"/>
                  </a:cubicBezTo>
                  <a:cubicBezTo>
                    <a:pt x="1512" y="389"/>
                    <a:pt x="981" y="0"/>
                    <a:pt x="456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5499925" y="536050"/>
              <a:ext cx="404550" cy="190975"/>
            </a:xfrm>
            <a:custGeom>
              <a:avLst/>
              <a:gdLst/>
              <a:ahLst/>
              <a:cxnLst/>
              <a:rect l="l" t="t" r="r" b="b"/>
              <a:pathLst>
                <a:path w="16182" h="7639" extrusionOk="0">
                  <a:moveTo>
                    <a:pt x="9210" y="1"/>
                  </a:moveTo>
                  <a:cubicBezTo>
                    <a:pt x="7417" y="1"/>
                    <a:pt x="5647" y="377"/>
                    <a:pt x="4504" y="926"/>
                  </a:cubicBezTo>
                  <a:cubicBezTo>
                    <a:pt x="1168" y="2560"/>
                    <a:pt x="1" y="6930"/>
                    <a:pt x="1035" y="7163"/>
                  </a:cubicBezTo>
                  <a:cubicBezTo>
                    <a:pt x="1068" y="7170"/>
                    <a:pt x="1101" y="7173"/>
                    <a:pt x="1134" y="7173"/>
                  </a:cubicBezTo>
                  <a:cubicBezTo>
                    <a:pt x="1734" y="7173"/>
                    <a:pt x="2444" y="6185"/>
                    <a:pt x="2930" y="5367"/>
                  </a:cubicBezTo>
                  <a:lnTo>
                    <a:pt x="2930" y="5367"/>
                  </a:lnTo>
                  <a:cubicBezTo>
                    <a:pt x="2727" y="5942"/>
                    <a:pt x="2732" y="6545"/>
                    <a:pt x="3603" y="6596"/>
                  </a:cubicBezTo>
                  <a:cubicBezTo>
                    <a:pt x="3623" y="6597"/>
                    <a:pt x="3644" y="6597"/>
                    <a:pt x="3664" y="6597"/>
                  </a:cubicBezTo>
                  <a:cubicBezTo>
                    <a:pt x="4783" y="6597"/>
                    <a:pt x="6371" y="5423"/>
                    <a:pt x="7334" y="4612"/>
                  </a:cubicBezTo>
                  <a:lnTo>
                    <a:pt x="7334" y="4612"/>
                  </a:lnTo>
                  <a:cubicBezTo>
                    <a:pt x="6736" y="5235"/>
                    <a:pt x="6182" y="6073"/>
                    <a:pt x="7072" y="6429"/>
                  </a:cubicBezTo>
                  <a:cubicBezTo>
                    <a:pt x="7258" y="6506"/>
                    <a:pt x="7478" y="6540"/>
                    <a:pt x="7720" y="6540"/>
                  </a:cubicBezTo>
                  <a:cubicBezTo>
                    <a:pt x="9479" y="6540"/>
                    <a:pt x="12443" y="4762"/>
                    <a:pt x="12443" y="4762"/>
                  </a:cubicBezTo>
                  <a:lnTo>
                    <a:pt x="12443" y="4762"/>
                  </a:lnTo>
                  <a:cubicBezTo>
                    <a:pt x="12443" y="4762"/>
                    <a:pt x="10742" y="7030"/>
                    <a:pt x="11876" y="7564"/>
                  </a:cubicBezTo>
                  <a:cubicBezTo>
                    <a:pt x="11985" y="7615"/>
                    <a:pt x="12108" y="7638"/>
                    <a:pt x="12239" y="7638"/>
                  </a:cubicBezTo>
                  <a:cubicBezTo>
                    <a:pt x="13475" y="7638"/>
                    <a:pt x="15545" y="5596"/>
                    <a:pt x="15545" y="5596"/>
                  </a:cubicBezTo>
                  <a:cubicBezTo>
                    <a:pt x="16181" y="1386"/>
                    <a:pt x="12651" y="1"/>
                    <a:pt x="921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5816925" y="675925"/>
              <a:ext cx="101675" cy="162650"/>
            </a:xfrm>
            <a:custGeom>
              <a:avLst/>
              <a:gdLst/>
              <a:ahLst/>
              <a:cxnLst/>
              <a:rect l="l" t="t" r="r" b="b"/>
              <a:pathLst>
                <a:path w="4067" h="6506" extrusionOk="0">
                  <a:moveTo>
                    <a:pt x="2865" y="1"/>
                  </a:moveTo>
                  <a:lnTo>
                    <a:pt x="597" y="1001"/>
                  </a:lnTo>
                  <a:cubicBezTo>
                    <a:pt x="597" y="1001"/>
                    <a:pt x="0" y="6505"/>
                    <a:pt x="1352" y="6505"/>
                  </a:cubicBezTo>
                  <a:cubicBezTo>
                    <a:pt x="1356" y="6505"/>
                    <a:pt x="1360" y="6505"/>
                    <a:pt x="1364" y="6505"/>
                  </a:cubicBezTo>
                  <a:cubicBezTo>
                    <a:pt x="2765" y="6472"/>
                    <a:pt x="4066" y="4270"/>
                    <a:pt x="286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5534950" y="711775"/>
              <a:ext cx="89250" cy="51750"/>
            </a:xfrm>
            <a:custGeom>
              <a:avLst/>
              <a:gdLst/>
              <a:ahLst/>
              <a:cxnLst/>
              <a:rect l="l" t="t" r="r" b="b"/>
              <a:pathLst>
                <a:path w="3570" h="2070" extrusionOk="0">
                  <a:moveTo>
                    <a:pt x="2803" y="1"/>
                  </a:moveTo>
                  <a:cubicBezTo>
                    <a:pt x="1" y="435"/>
                    <a:pt x="534" y="2069"/>
                    <a:pt x="534" y="2069"/>
                  </a:cubicBezTo>
                  <a:cubicBezTo>
                    <a:pt x="1535" y="735"/>
                    <a:pt x="3103" y="1435"/>
                    <a:pt x="3336" y="735"/>
                  </a:cubicBezTo>
                  <a:cubicBezTo>
                    <a:pt x="3570" y="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5713425" y="2081925"/>
              <a:ext cx="83400" cy="45400"/>
            </a:xfrm>
            <a:custGeom>
              <a:avLst/>
              <a:gdLst/>
              <a:ahLst/>
              <a:cxnLst/>
              <a:rect l="l" t="t" r="r" b="b"/>
              <a:pathLst>
                <a:path w="3336" h="1816" extrusionOk="0">
                  <a:moveTo>
                    <a:pt x="100" y="1"/>
                  </a:moveTo>
                  <a:cubicBezTo>
                    <a:pt x="67" y="134"/>
                    <a:pt x="34" y="268"/>
                    <a:pt x="0" y="401"/>
                  </a:cubicBezTo>
                  <a:cubicBezTo>
                    <a:pt x="1735" y="735"/>
                    <a:pt x="2969" y="1769"/>
                    <a:pt x="3002" y="1769"/>
                  </a:cubicBezTo>
                  <a:cubicBezTo>
                    <a:pt x="3032" y="1799"/>
                    <a:pt x="3076" y="1815"/>
                    <a:pt x="3121" y="1815"/>
                  </a:cubicBezTo>
                  <a:cubicBezTo>
                    <a:pt x="3176" y="1815"/>
                    <a:pt x="3232" y="1790"/>
                    <a:pt x="3269" y="1735"/>
                  </a:cubicBezTo>
                  <a:cubicBezTo>
                    <a:pt x="3336" y="1669"/>
                    <a:pt x="3336" y="1535"/>
                    <a:pt x="3236" y="1469"/>
                  </a:cubicBezTo>
                  <a:cubicBezTo>
                    <a:pt x="3202" y="1402"/>
                    <a:pt x="1935" y="368"/>
                    <a:pt x="10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5720925" y="2180125"/>
              <a:ext cx="64225" cy="42775"/>
            </a:xfrm>
            <a:custGeom>
              <a:avLst/>
              <a:gdLst/>
              <a:ahLst/>
              <a:cxnLst/>
              <a:rect l="l" t="t" r="r" b="b"/>
              <a:pathLst>
                <a:path w="2569" h="1711" extrusionOk="0">
                  <a:moveTo>
                    <a:pt x="245" y="0"/>
                  </a:moveTo>
                  <a:cubicBezTo>
                    <a:pt x="156" y="0"/>
                    <a:pt x="61" y="60"/>
                    <a:pt x="34" y="142"/>
                  </a:cubicBezTo>
                  <a:cubicBezTo>
                    <a:pt x="0" y="242"/>
                    <a:pt x="67" y="376"/>
                    <a:pt x="167" y="409"/>
                  </a:cubicBezTo>
                  <a:cubicBezTo>
                    <a:pt x="1034" y="709"/>
                    <a:pt x="1768" y="1210"/>
                    <a:pt x="2302" y="1710"/>
                  </a:cubicBezTo>
                  <a:cubicBezTo>
                    <a:pt x="2402" y="1610"/>
                    <a:pt x="2469" y="1510"/>
                    <a:pt x="2569" y="1377"/>
                  </a:cubicBezTo>
                  <a:cubicBezTo>
                    <a:pt x="2002" y="876"/>
                    <a:pt x="1235" y="343"/>
                    <a:pt x="301" y="9"/>
                  </a:cubicBezTo>
                  <a:cubicBezTo>
                    <a:pt x="283" y="3"/>
                    <a:pt x="264" y="0"/>
                    <a:pt x="24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5524125" y="2074425"/>
              <a:ext cx="87575" cy="33425"/>
            </a:xfrm>
            <a:custGeom>
              <a:avLst/>
              <a:gdLst/>
              <a:ahLst/>
              <a:cxnLst/>
              <a:rect l="l" t="t" r="r" b="b"/>
              <a:pathLst>
                <a:path w="3503" h="1337" extrusionOk="0">
                  <a:moveTo>
                    <a:pt x="67" y="1"/>
                  </a:moveTo>
                  <a:cubicBezTo>
                    <a:pt x="33" y="134"/>
                    <a:pt x="0" y="267"/>
                    <a:pt x="0" y="401"/>
                  </a:cubicBezTo>
                  <a:cubicBezTo>
                    <a:pt x="1768" y="468"/>
                    <a:pt x="3169" y="1302"/>
                    <a:pt x="3169" y="1302"/>
                  </a:cubicBezTo>
                  <a:cubicBezTo>
                    <a:pt x="3205" y="1325"/>
                    <a:pt x="3244" y="1336"/>
                    <a:pt x="3282" y="1336"/>
                  </a:cubicBezTo>
                  <a:cubicBezTo>
                    <a:pt x="3351" y="1336"/>
                    <a:pt x="3414" y="1299"/>
                    <a:pt x="3436" y="1235"/>
                  </a:cubicBezTo>
                  <a:cubicBezTo>
                    <a:pt x="3503" y="1135"/>
                    <a:pt x="3469" y="1001"/>
                    <a:pt x="3369" y="968"/>
                  </a:cubicBezTo>
                  <a:cubicBezTo>
                    <a:pt x="3302" y="901"/>
                    <a:pt x="1901" y="67"/>
                    <a:pt x="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5546625" y="2169500"/>
              <a:ext cx="67575" cy="34200"/>
            </a:xfrm>
            <a:custGeom>
              <a:avLst/>
              <a:gdLst/>
              <a:ahLst/>
              <a:cxnLst/>
              <a:rect l="l" t="t" r="r" b="b"/>
              <a:pathLst>
                <a:path w="2703" h="1368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267"/>
                    <a:pt x="67" y="401"/>
                    <a:pt x="168" y="401"/>
                  </a:cubicBezTo>
                  <a:cubicBezTo>
                    <a:pt x="1068" y="567"/>
                    <a:pt x="1869" y="968"/>
                    <a:pt x="2469" y="1368"/>
                  </a:cubicBezTo>
                  <a:cubicBezTo>
                    <a:pt x="2536" y="1268"/>
                    <a:pt x="2603" y="1134"/>
                    <a:pt x="2703" y="1034"/>
                  </a:cubicBezTo>
                  <a:cubicBezTo>
                    <a:pt x="2036" y="601"/>
                    <a:pt x="1202" y="200"/>
                    <a:pt x="2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5383175" y="2054200"/>
              <a:ext cx="85100" cy="45275"/>
            </a:xfrm>
            <a:custGeom>
              <a:avLst/>
              <a:gdLst/>
              <a:ahLst/>
              <a:cxnLst/>
              <a:rect l="l" t="t" r="r" b="b"/>
              <a:pathLst>
                <a:path w="3404" h="1811" extrusionOk="0">
                  <a:moveTo>
                    <a:pt x="214" y="1"/>
                  </a:moveTo>
                  <a:cubicBezTo>
                    <a:pt x="126" y="1"/>
                    <a:pt x="34" y="65"/>
                    <a:pt x="34" y="176"/>
                  </a:cubicBezTo>
                  <a:cubicBezTo>
                    <a:pt x="1" y="276"/>
                    <a:pt x="67" y="376"/>
                    <a:pt x="201" y="376"/>
                  </a:cubicBezTo>
                  <a:cubicBezTo>
                    <a:pt x="201" y="409"/>
                    <a:pt x="1802" y="676"/>
                    <a:pt x="3170" y="1810"/>
                  </a:cubicBezTo>
                  <a:cubicBezTo>
                    <a:pt x="3236" y="1710"/>
                    <a:pt x="3303" y="1610"/>
                    <a:pt x="3403" y="1477"/>
                  </a:cubicBezTo>
                  <a:cubicBezTo>
                    <a:pt x="1969" y="309"/>
                    <a:pt x="334" y="9"/>
                    <a:pt x="268" y="9"/>
                  </a:cubicBezTo>
                  <a:cubicBezTo>
                    <a:pt x="250" y="3"/>
                    <a:pt x="232" y="1"/>
                    <a:pt x="21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5319800" y="2122800"/>
              <a:ext cx="67575" cy="31375"/>
            </a:xfrm>
            <a:custGeom>
              <a:avLst/>
              <a:gdLst/>
              <a:ahLst/>
              <a:cxnLst/>
              <a:rect l="l" t="t" r="r" b="b"/>
              <a:pathLst>
                <a:path w="2703" h="1255" extrusionOk="0">
                  <a:moveTo>
                    <a:pt x="101" y="0"/>
                  </a:moveTo>
                  <a:cubicBezTo>
                    <a:pt x="67" y="134"/>
                    <a:pt x="34" y="267"/>
                    <a:pt x="1" y="401"/>
                  </a:cubicBezTo>
                  <a:cubicBezTo>
                    <a:pt x="734" y="501"/>
                    <a:pt x="1568" y="734"/>
                    <a:pt x="2369" y="1235"/>
                  </a:cubicBezTo>
                  <a:cubicBezTo>
                    <a:pt x="2406" y="1247"/>
                    <a:pt x="2447" y="1254"/>
                    <a:pt x="2487" y="1254"/>
                  </a:cubicBezTo>
                  <a:cubicBezTo>
                    <a:pt x="2558" y="1254"/>
                    <a:pt x="2627" y="1231"/>
                    <a:pt x="2669" y="1168"/>
                  </a:cubicBezTo>
                  <a:cubicBezTo>
                    <a:pt x="2703" y="1068"/>
                    <a:pt x="2669" y="934"/>
                    <a:pt x="2602" y="868"/>
                  </a:cubicBezTo>
                  <a:cubicBezTo>
                    <a:pt x="1735" y="367"/>
                    <a:pt x="868" y="134"/>
                    <a:pt x="1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5177200" y="2046075"/>
              <a:ext cx="84250" cy="46725"/>
            </a:xfrm>
            <a:custGeom>
              <a:avLst/>
              <a:gdLst/>
              <a:ahLst/>
              <a:cxnLst/>
              <a:rect l="l" t="t" r="r" b="b"/>
              <a:pathLst>
                <a:path w="3370" h="1869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267"/>
                    <a:pt x="67" y="367"/>
                    <a:pt x="167" y="401"/>
                  </a:cubicBezTo>
                  <a:cubicBezTo>
                    <a:pt x="201" y="401"/>
                    <a:pt x="1768" y="701"/>
                    <a:pt x="3136" y="1868"/>
                  </a:cubicBezTo>
                  <a:cubicBezTo>
                    <a:pt x="3203" y="1768"/>
                    <a:pt x="3270" y="1635"/>
                    <a:pt x="3370" y="1535"/>
                  </a:cubicBezTo>
                  <a:cubicBezTo>
                    <a:pt x="1935" y="334"/>
                    <a:pt x="334" y="34"/>
                    <a:pt x="2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5113000" y="2114450"/>
              <a:ext cx="67550" cy="31750"/>
            </a:xfrm>
            <a:custGeom>
              <a:avLst/>
              <a:gdLst/>
              <a:ahLst/>
              <a:cxnLst/>
              <a:rect l="l" t="t" r="r" b="b"/>
              <a:pathLst>
                <a:path w="2702" h="1270" extrusionOk="0">
                  <a:moveTo>
                    <a:pt x="67" y="1"/>
                  </a:moveTo>
                  <a:cubicBezTo>
                    <a:pt x="33" y="134"/>
                    <a:pt x="33" y="268"/>
                    <a:pt x="0" y="401"/>
                  </a:cubicBezTo>
                  <a:cubicBezTo>
                    <a:pt x="734" y="501"/>
                    <a:pt x="1568" y="735"/>
                    <a:pt x="2368" y="1235"/>
                  </a:cubicBezTo>
                  <a:cubicBezTo>
                    <a:pt x="2392" y="1259"/>
                    <a:pt x="2424" y="1270"/>
                    <a:pt x="2459" y="1270"/>
                  </a:cubicBezTo>
                  <a:cubicBezTo>
                    <a:pt x="2521" y="1270"/>
                    <a:pt x="2592" y="1233"/>
                    <a:pt x="2635" y="1168"/>
                  </a:cubicBezTo>
                  <a:cubicBezTo>
                    <a:pt x="2702" y="1068"/>
                    <a:pt x="2669" y="968"/>
                    <a:pt x="2569" y="901"/>
                  </a:cubicBezTo>
                  <a:cubicBezTo>
                    <a:pt x="1735" y="368"/>
                    <a:pt x="834" y="134"/>
                    <a:pt x="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5003750" y="2010225"/>
              <a:ext cx="919000" cy="658400"/>
            </a:xfrm>
            <a:custGeom>
              <a:avLst/>
              <a:gdLst/>
              <a:ahLst/>
              <a:cxnLst/>
              <a:rect l="l" t="t" r="r" b="b"/>
              <a:pathLst>
                <a:path w="36760" h="26336" extrusionOk="0">
                  <a:moveTo>
                    <a:pt x="1835" y="0"/>
                  </a:moveTo>
                  <a:lnTo>
                    <a:pt x="134" y="15444"/>
                  </a:lnTo>
                  <a:cubicBezTo>
                    <a:pt x="0" y="16745"/>
                    <a:pt x="167" y="18013"/>
                    <a:pt x="634" y="19147"/>
                  </a:cubicBezTo>
                  <a:cubicBezTo>
                    <a:pt x="767" y="19481"/>
                    <a:pt x="934" y="19781"/>
                    <a:pt x="1101" y="20114"/>
                  </a:cubicBezTo>
                  <a:cubicBezTo>
                    <a:pt x="2402" y="22316"/>
                    <a:pt x="4737" y="23951"/>
                    <a:pt x="7572" y="24251"/>
                  </a:cubicBezTo>
                  <a:lnTo>
                    <a:pt x="25885" y="26286"/>
                  </a:lnTo>
                  <a:cubicBezTo>
                    <a:pt x="26204" y="26319"/>
                    <a:pt x="26520" y="26336"/>
                    <a:pt x="26833" y="26336"/>
                  </a:cubicBezTo>
                  <a:cubicBezTo>
                    <a:pt x="29302" y="26336"/>
                    <a:pt x="31551" y="25308"/>
                    <a:pt x="33091" y="23650"/>
                  </a:cubicBezTo>
                  <a:cubicBezTo>
                    <a:pt x="33324" y="23383"/>
                    <a:pt x="33558" y="23083"/>
                    <a:pt x="33758" y="22816"/>
                  </a:cubicBezTo>
                  <a:cubicBezTo>
                    <a:pt x="34458" y="21782"/>
                    <a:pt x="34925" y="20615"/>
                    <a:pt x="35059" y="19314"/>
                  </a:cubicBezTo>
                  <a:lnTo>
                    <a:pt x="36760" y="38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5037925" y="2095275"/>
              <a:ext cx="875650" cy="118450"/>
            </a:xfrm>
            <a:custGeom>
              <a:avLst/>
              <a:gdLst/>
              <a:ahLst/>
              <a:cxnLst/>
              <a:rect l="l" t="t" r="r" b="b"/>
              <a:pathLst>
                <a:path w="35026" h="4738" extrusionOk="0">
                  <a:moveTo>
                    <a:pt x="101" y="1"/>
                  </a:moveTo>
                  <a:lnTo>
                    <a:pt x="1" y="901"/>
                  </a:lnTo>
                  <a:lnTo>
                    <a:pt x="34926" y="4737"/>
                  </a:lnTo>
                  <a:lnTo>
                    <a:pt x="35026" y="38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5023750" y="2225375"/>
              <a:ext cx="875650" cy="119275"/>
            </a:xfrm>
            <a:custGeom>
              <a:avLst/>
              <a:gdLst/>
              <a:ahLst/>
              <a:cxnLst/>
              <a:rect l="l" t="t" r="r" b="b"/>
              <a:pathLst>
                <a:path w="35026" h="4771" extrusionOk="0">
                  <a:moveTo>
                    <a:pt x="101" y="0"/>
                  </a:moveTo>
                  <a:lnTo>
                    <a:pt x="1" y="901"/>
                  </a:lnTo>
                  <a:lnTo>
                    <a:pt x="34926" y="4770"/>
                  </a:lnTo>
                  <a:lnTo>
                    <a:pt x="35026" y="387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008750" y="2355450"/>
              <a:ext cx="875650" cy="119300"/>
            </a:xfrm>
            <a:custGeom>
              <a:avLst/>
              <a:gdLst/>
              <a:ahLst/>
              <a:cxnLst/>
              <a:rect l="l" t="t" r="r" b="b"/>
              <a:pathLst>
                <a:path w="35026" h="4772" extrusionOk="0">
                  <a:moveTo>
                    <a:pt x="100" y="1"/>
                  </a:moveTo>
                  <a:lnTo>
                    <a:pt x="0" y="902"/>
                  </a:lnTo>
                  <a:lnTo>
                    <a:pt x="34925" y="4771"/>
                  </a:lnTo>
                  <a:lnTo>
                    <a:pt x="35025" y="387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19598" y="2488901"/>
              <a:ext cx="828100" cy="112599"/>
            </a:xfrm>
            <a:custGeom>
              <a:avLst/>
              <a:gdLst/>
              <a:ahLst/>
              <a:cxnLst/>
              <a:rect l="l" t="t" r="r" b="b"/>
              <a:pathLst>
                <a:path w="33124" h="4504" extrusionOk="0">
                  <a:moveTo>
                    <a:pt x="0" y="0"/>
                  </a:moveTo>
                  <a:cubicBezTo>
                    <a:pt x="133" y="334"/>
                    <a:pt x="300" y="634"/>
                    <a:pt x="467" y="967"/>
                  </a:cubicBezTo>
                  <a:lnTo>
                    <a:pt x="32457" y="4503"/>
                  </a:lnTo>
                  <a:cubicBezTo>
                    <a:pt x="32690" y="4236"/>
                    <a:pt x="32924" y="3936"/>
                    <a:pt x="33124" y="36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66850" y="1244900"/>
              <a:ext cx="535425" cy="1238800"/>
            </a:xfrm>
            <a:custGeom>
              <a:avLst/>
              <a:gdLst/>
              <a:ahLst/>
              <a:cxnLst/>
              <a:rect l="l" t="t" r="r" b="b"/>
              <a:pathLst>
                <a:path w="21417" h="49552" extrusionOk="0">
                  <a:moveTo>
                    <a:pt x="11964" y="29479"/>
                  </a:moveTo>
                  <a:cubicBezTo>
                    <a:pt x="11958" y="29494"/>
                    <a:pt x="11951" y="29511"/>
                    <a:pt x="11942" y="29530"/>
                  </a:cubicBezTo>
                  <a:lnTo>
                    <a:pt x="11942" y="29530"/>
                  </a:lnTo>
                  <a:cubicBezTo>
                    <a:pt x="11943" y="29526"/>
                    <a:pt x="11943" y="29520"/>
                    <a:pt x="11943" y="29512"/>
                  </a:cubicBezTo>
                  <a:cubicBezTo>
                    <a:pt x="11943" y="29484"/>
                    <a:pt x="11943" y="29480"/>
                    <a:pt x="11964" y="29479"/>
                  </a:cubicBezTo>
                  <a:close/>
                  <a:moveTo>
                    <a:pt x="11931" y="29557"/>
                  </a:moveTo>
                  <a:cubicBezTo>
                    <a:pt x="11924" y="29572"/>
                    <a:pt x="11917" y="29588"/>
                    <a:pt x="11909" y="29604"/>
                  </a:cubicBezTo>
                  <a:lnTo>
                    <a:pt x="11909" y="29604"/>
                  </a:lnTo>
                  <a:lnTo>
                    <a:pt x="11909" y="29579"/>
                  </a:lnTo>
                  <a:cubicBezTo>
                    <a:pt x="11919" y="29569"/>
                    <a:pt x="11926" y="29562"/>
                    <a:pt x="11931" y="29557"/>
                  </a:cubicBezTo>
                  <a:close/>
                  <a:moveTo>
                    <a:pt x="10344" y="0"/>
                  </a:moveTo>
                  <a:cubicBezTo>
                    <a:pt x="9802" y="0"/>
                    <a:pt x="9251" y="83"/>
                    <a:pt x="8707" y="258"/>
                  </a:cubicBezTo>
                  <a:cubicBezTo>
                    <a:pt x="5905" y="1159"/>
                    <a:pt x="4337" y="4194"/>
                    <a:pt x="5271" y="6996"/>
                  </a:cubicBezTo>
                  <a:cubicBezTo>
                    <a:pt x="5271" y="7063"/>
                    <a:pt x="5305" y="7130"/>
                    <a:pt x="5338" y="7196"/>
                  </a:cubicBezTo>
                  <a:lnTo>
                    <a:pt x="5371" y="7263"/>
                  </a:lnTo>
                  <a:lnTo>
                    <a:pt x="5838" y="8531"/>
                  </a:lnTo>
                  <a:lnTo>
                    <a:pt x="6305" y="9832"/>
                  </a:lnTo>
                  <a:cubicBezTo>
                    <a:pt x="6606" y="10699"/>
                    <a:pt x="6906" y="11566"/>
                    <a:pt x="7206" y="12433"/>
                  </a:cubicBezTo>
                  <a:cubicBezTo>
                    <a:pt x="7807" y="14168"/>
                    <a:pt x="8374" y="15903"/>
                    <a:pt x="8941" y="17637"/>
                  </a:cubicBezTo>
                  <a:cubicBezTo>
                    <a:pt x="9474" y="19372"/>
                    <a:pt x="9975" y="21106"/>
                    <a:pt x="10442" y="22807"/>
                  </a:cubicBezTo>
                  <a:cubicBezTo>
                    <a:pt x="10675" y="23675"/>
                    <a:pt x="10909" y="24542"/>
                    <a:pt x="11109" y="25376"/>
                  </a:cubicBezTo>
                  <a:cubicBezTo>
                    <a:pt x="11276" y="26210"/>
                    <a:pt x="11476" y="27044"/>
                    <a:pt x="11609" y="27844"/>
                  </a:cubicBezTo>
                  <a:cubicBezTo>
                    <a:pt x="11676" y="28245"/>
                    <a:pt x="11709" y="28612"/>
                    <a:pt x="11743" y="28979"/>
                  </a:cubicBezTo>
                  <a:cubicBezTo>
                    <a:pt x="11797" y="29250"/>
                    <a:pt x="11829" y="29521"/>
                    <a:pt x="11839" y="29756"/>
                  </a:cubicBezTo>
                  <a:lnTo>
                    <a:pt x="11839" y="29756"/>
                  </a:lnTo>
                  <a:cubicBezTo>
                    <a:pt x="11790" y="29862"/>
                    <a:pt x="11733" y="29984"/>
                    <a:pt x="11676" y="30113"/>
                  </a:cubicBezTo>
                  <a:cubicBezTo>
                    <a:pt x="11509" y="30380"/>
                    <a:pt x="11309" y="30713"/>
                    <a:pt x="11076" y="31047"/>
                  </a:cubicBezTo>
                  <a:cubicBezTo>
                    <a:pt x="10875" y="31380"/>
                    <a:pt x="10642" y="31714"/>
                    <a:pt x="10375" y="32047"/>
                  </a:cubicBezTo>
                  <a:cubicBezTo>
                    <a:pt x="9908" y="32715"/>
                    <a:pt x="9374" y="33415"/>
                    <a:pt x="8807" y="34116"/>
                  </a:cubicBezTo>
                  <a:cubicBezTo>
                    <a:pt x="7706" y="35517"/>
                    <a:pt x="6539" y="36884"/>
                    <a:pt x="5338" y="38252"/>
                  </a:cubicBezTo>
                  <a:cubicBezTo>
                    <a:pt x="4738" y="38952"/>
                    <a:pt x="4137" y="39620"/>
                    <a:pt x="3503" y="40287"/>
                  </a:cubicBezTo>
                  <a:lnTo>
                    <a:pt x="2603" y="41321"/>
                  </a:lnTo>
                  <a:lnTo>
                    <a:pt x="1669" y="42288"/>
                  </a:lnTo>
                  <a:lnTo>
                    <a:pt x="1602" y="42355"/>
                  </a:lnTo>
                  <a:cubicBezTo>
                    <a:pt x="1" y="44089"/>
                    <a:pt x="101" y="46791"/>
                    <a:pt x="1836" y="48392"/>
                  </a:cubicBezTo>
                  <a:cubicBezTo>
                    <a:pt x="2661" y="49168"/>
                    <a:pt x="3706" y="49552"/>
                    <a:pt x="4750" y="49552"/>
                  </a:cubicBezTo>
                  <a:cubicBezTo>
                    <a:pt x="5816" y="49552"/>
                    <a:pt x="6880" y="49151"/>
                    <a:pt x="7706" y="48359"/>
                  </a:cubicBezTo>
                  <a:lnTo>
                    <a:pt x="8774" y="47325"/>
                  </a:lnTo>
                  <a:lnTo>
                    <a:pt x="9775" y="46324"/>
                  </a:lnTo>
                  <a:cubicBezTo>
                    <a:pt x="10475" y="45657"/>
                    <a:pt x="11142" y="44957"/>
                    <a:pt x="11809" y="44256"/>
                  </a:cubicBezTo>
                  <a:cubicBezTo>
                    <a:pt x="13177" y="42889"/>
                    <a:pt x="14511" y="41488"/>
                    <a:pt x="15812" y="39986"/>
                  </a:cubicBezTo>
                  <a:cubicBezTo>
                    <a:pt x="16479" y="39253"/>
                    <a:pt x="17113" y="38485"/>
                    <a:pt x="17780" y="37685"/>
                  </a:cubicBezTo>
                  <a:cubicBezTo>
                    <a:pt x="18081" y="37285"/>
                    <a:pt x="18414" y="36851"/>
                    <a:pt x="18748" y="36417"/>
                  </a:cubicBezTo>
                  <a:cubicBezTo>
                    <a:pt x="19048" y="35984"/>
                    <a:pt x="19381" y="35517"/>
                    <a:pt x="19715" y="35016"/>
                  </a:cubicBezTo>
                  <a:cubicBezTo>
                    <a:pt x="20049" y="34516"/>
                    <a:pt x="20382" y="33949"/>
                    <a:pt x="20716" y="33182"/>
                  </a:cubicBezTo>
                  <a:cubicBezTo>
                    <a:pt x="20749" y="33082"/>
                    <a:pt x="20816" y="32981"/>
                    <a:pt x="20849" y="32881"/>
                  </a:cubicBezTo>
                  <a:lnTo>
                    <a:pt x="20916" y="32715"/>
                  </a:lnTo>
                  <a:lnTo>
                    <a:pt x="20983" y="32514"/>
                  </a:lnTo>
                  <a:cubicBezTo>
                    <a:pt x="21016" y="32381"/>
                    <a:pt x="21083" y="32281"/>
                    <a:pt x="21116" y="32114"/>
                  </a:cubicBezTo>
                  <a:lnTo>
                    <a:pt x="21183" y="31914"/>
                  </a:lnTo>
                  <a:lnTo>
                    <a:pt x="21216" y="31781"/>
                  </a:lnTo>
                  <a:lnTo>
                    <a:pt x="21249" y="31647"/>
                  </a:lnTo>
                  <a:cubicBezTo>
                    <a:pt x="21249" y="31547"/>
                    <a:pt x="21283" y="31480"/>
                    <a:pt x="21283" y="31380"/>
                  </a:cubicBezTo>
                  <a:lnTo>
                    <a:pt x="21316" y="31247"/>
                  </a:lnTo>
                  <a:lnTo>
                    <a:pt x="21350" y="31080"/>
                  </a:lnTo>
                  <a:cubicBezTo>
                    <a:pt x="21350" y="30947"/>
                    <a:pt x="21350" y="30847"/>
                    <a:pt x="21383" y="30747"/>
                  </a:cubicBezTo>
                  <a:lnTo>
                    <a:pt x="21383" y="30613"/>
                  </a:lnTo>
                  <a:lnTo>
                    <a:pt x="21383" y="30546"/>
                  </a:lnTo>
                  <a:cubicBezTo>
                    <a:pt x="21383" y="30346"/>
                    <a:pt x="21416" y="30179"/>
                    <a:pt x="21416" y="30013"/>
                  </a:cubicBezTo>
                  <a:cubicBezTo>
                    <a:pt x="21416" y="29312"/>
                    <a:pt x="21416" y="28712"/>
                    <a:pt x="21350" y="28145"/>
                  </a:cubicBezTo>
                  <a:cubicBezTo>
                    <a:pt x="21316" y="27544"/>
                    <a:pt x="21249" y="27010"/>
                    <a:pt x="21183" y="26477"/>
                  </a:cubicBezTo>
                  <a:cubicBezTo>
                    <a:pt x="21083" y="25409"/>
                    <a:pt x="20916" y="24375"/>
                    <a:pt x="20716" y="23408"/>
                  </a:cubicBezTo>
                  <a:cubicBezTo>
                    <a:pt x="20516" y="22407"/>
                    <a:pt x="20315" y="21406"/>
                    <a:pt x="20115" y="20472"/>
                  </a:cubicBezTo>
                  <a:cubicBezTo>
                    <a:pt x="19682" y="18538"/>
                    <a:pt x="19215" y="16670"/>
                    <a:pt x="18714" y="14802"/>
                  </a:cubicBezTo>
                  <a:cubicBezTo>
                    <a:pt x="18214" y="12934"/>
                    <a:pt x="17680" y="11066"/>
                    <a:pt x="17147" y="9231"/>
                  </a:cubicBezTo>
                  <a:cubicBezTo>
                    <a:pt x="16880" y="8330"/>
                    <a:pt x="16613" y="7396"/>
                    <a:pt x="16313" y="6496"/>
                  </a:cubicBezTo>
                  <a:lnTo>
                    <a:pt x="15879" y="5095"/>
                  </a:lnTo>
                  <a:lnTo>
                    <a:pt x="15445" y="3694"/>
                  </a:lnTo>
                  <a:cubicBezTo>
                    <a:pt x="14692" y="1435"/>
                    <a:pt x="12596" y="0"/>
                    <a:pt x="10344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5946075" y="1193700"/>
              <a:ext cx="433675" cy="530500"/>
            </a:xfrm>
            <a:custGeom>
              <a:avLst/>
              <a:gdLst/>
              <a:ahLst/>
              <a:cxnLst/>
              <a:rect l="l" t="t" r="r" b="b"/>
              <a:pathLst>
                <a:path w="17347" h="21220" extrusionOk="0">
                  <a:moveTo>
                    <a:pt x="8192" y="1"/>
                  </a:moveTo>
                  <a:cubicBezTo>
                    <a:pt x="8136" y="1"/>
                    <a:pt x="8107" y="4"/>
                    <a:pt x="8107" y="4"/>
                  </a:cubicBezTo>
                  <a:cubicBezTo>
                    <a:pt x="1" y="605"/>
                    <a:pt x="1502" y="8644"/>
                    <a:pt x="1502" y="8644"/>
                  </a:cubicBezTo>
                  <a:lnTo>
                    <a:pt x="6305" y="21220"/>
                  </a:lnTo>
                  <a:lnTo>
                    <a:pt x="17347" y="18084"/>
                  </a:lnTo>
                  <a:cubicBezTo>
                    <a:pt x="17347" y="18084"/>
                    <a:pt x="14878" y="10712"/>
                    <a:pt x="12777" y="5208"/>
                  </a:cubicBezTo>
                  <a:cubicBezTo>
                    <a:pt x="10901" y="266"/>
                    <a:pt x="8654" y="1"/>
                    <a:pt x="81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6164575" y="1983525"/>
              <a:ext cx="101750" cy="36725"/>
            </a:xfrm>
            <a:custGeom>
              <a:avLst/>
              <a:gdLst/>
              <a:ahLst/>
              <a:cxnLst/>
              <a:rect l="l" t="t" r="r" b="b"/>
              <a:pathLst>
                <a:path w="4070" h="1469" extrusionOk="0">
                  <a:moveTo>
                    <a:pt x="267" y="1"/>
                  </a:moveTo>
                  <a:cubicBezTo>
                    <a:pt x="134" y="1"/>
                    <a:pt x="0" y="101"/>
                    <a:pt x="0" y="234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367" y="501"/>
                  </a:lnTo>
                  <a:cubicBezTo>
                    <a:pt x="834" y="534"/>
                    <a:pt x="2069" y="568"/>
                    <a:pt x="3670" y="1435"/>
                  </a:cubicBezTo>
                  <a:cubicBezTo>
                    <a:pt x="3703" y="1468"/>
                    <a:pt x="3736" y="1468"/>
                    <a:pt x="3770" y="1468"/>
                  </a:cubicBezTo>
                  <a:cubicBezTo>
                    <a:pt x="3870" y="1468"/>
                    <a:pt x="3970" y="1435"/>
                    <a:pt x="4003" y="1335"/>
                  </a:cubicBezTo>
                  <a:cubicBezTo>
                    <a:pt x="4070" y="1202"/>
                    <a:pt x="4037" y="1068"/>
                    <a:pt x="3903" y="1001"/>
                  </a:cubicBezTo>
                  <a:cubicBezTo>
                    <a:pt x="2202" y="67"/>
                    <a:pt x="868" y="34"/>
                    <a:pt x="3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6175425" y="1961850"/>
              <a:ext cx="65900" cy="34200"/>
            </a:xfrm>
            <a:custGeom>
              <a:avLst/>
              <a:gdLst/>
              <a:ahLst/>
              <a:cxnLst/>
              <a:rect l="l" t="t" r="r" b="b"/>
              <a:pathLst>
                <a:path w="2636" h="1368" extrusionOk="0">
                  <a:moveTo>
                    <a:pt x="2302" y="0"/>
                  </a:moveTo>
                  <a:cubicBezTo>
                    <a:pt x="2268" y="34"/>
                    <a:pt x="767" y="234"/>
                    <a:pt x="100" y="934"/>
                  </a:cubicBezTo>
                  <a:cubicBezTo>
                    <a:pt x="0" y="1068"/>
                    <a:pt x="0" y="1235"/>
                    <a:pt x="100" y="1301"/>
                  </a:cubicBezTo>
                  <a:cubicBezTo>
                    <a:pt x="167" y="1368"/>
                    <a:pt x="234" y="1368"/>
                    <a:pt x="300" y="1368"/>
                  </a:cubicBezTo>
                  <a:cubicBezTo>
                    <a:pt x="367" y="1368"/>
                    <a:pt x="434" y="1368"/>
                    <a:pt x="467" y="1301"/>
                  </a:cubicBezTo>
                  <a:cubicBezTo>
                    <a:pt x="934" y="801"/>
                    <a:pt x="2002" y="567"/>
                    <a:pt x="2368" y="534"/>
                  </a:cubicBezTo>
                  <a:cubicBezTo>
                    <a:pt x="2535" y="501"/>
                    <a:pt x="2635" y="367"/>
                    <a:pt x="2602" y="234"/>
                  </a:cubicBezTo>
                  <a:cubicBezTo>
                    <a:pt x="2602" y="100"/>
                    <a:pt x="2469" y="0"/>
                    <a:pt x="230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5524125" y="2270400"/>
              <a:ext cx="560425" cy="447450"/>
            </a:xfrm>
            <a:custGeom>
              <a:avLst/>
              <a:gdLst/>
              <a:ahLst/>
              <a:cxnLst/>
              <a:rect l="l" t="t" r="r" b="b"/>
              <a:pathLst>
                <a:path w="22417" h="17898" extrusionOk="0">
                  <a:moveTo>
                    <a:pt x="16879" y="1"/>
                  </a:moveTo>
                  <a:lnTo>
                    <a:pt x="13443" y="3670"/>
                  </a:lnTo>
                  <a:cubicBezTo>
                    <a:pt x="12843" y="4037"/>
                    <a:pt x="12042" y="5037"/>
                    <a:pt x="11275" y="5204"/>
                  </a:cubicBezTo>
                  <a:cubicBezTo>
                    <a:pt x="9974" y="5504"/>
                    <a:pt x="8740" y="5938"/>
                    <a:pt x="7606" y="6639"/>
                  </a:cubicBezTo>
                  <a:cubicBezTo>
                    <a:pt x="7606" y="6639"/>
                    <a:pt x="67" y="9140"/>
                    <a:pt x="1234" y="10241"/>
                  </a:cubicBezTo>
                  <a:cubicBezTo>
                    <a:pt x="1562" y="10552"/>
                    <a:pt x="2058" y="10662"/>
                    <a:pt x="2612" y="10662"/>
                  </a:cubicBezTo>
                  <a:cubicBezTo>
                    <a:pt x="3188" y="10662"/>
                    <a:pt x="3826" y="10544"/>
                    <a:pt x="4403" y="10408"/>
                  </a:cubicBezTo>
                  <a:lnTo>
                    <a:pt x="4403" y="10408"/>
                  </a:lnTo>
                  <a:cubicBezTo>
                    <a:pt x="4337" y="10475"/>
                    <a:pt x="4270" y="10541"/>
                    <a:pt x="4203" y="10608"/>
                  </a:cubicBezTo>
                  <a:cubicBezTo>
                    <a:pt x="3002" y="11809"/>
                    <a:pt x="0" y="12576"/>
                    <a:pt x="500" y="13910"/>
                  </a:cubicBezTo>
                  <a:cubicBezTo>
                    <a:pt x="705" y="14455"/>
                    <a:pt x="1153" y="14616"/>
                    <a:pt x="1613" y="14616"/>
                  </a:cubicBezTo>
                  <a:cubicBezTo>
                    <a:pt x="2280" y="14616"/>
                    <a:pt x="2969" y="14277"/>
                    <a:pt x="2969" y="14277"/>
                  </a:cubicBezTo>
                  <a:cubicBezTo>
                    <a:pt x="2969" y="14277"/>
                    <a:pt x="3096" y="15647"/>
                    <a:pt x="5064" y="15647"/>
                  </a:cubicBezTo>
                  <a:cubicBezTo>
                    <a:pt x="5109" y="15647"/>
                    <a:pt x="5156" y="15647"/>
                    <a:pt x="5204" y="15645"/>
                  </a:cubicBezTo>
                  <a:cubicBezTo>
                    <a:pt x="5204" y="15645"/>
                    <a:pt x="5551" y="16782"/>
                    <a:pt x="6799" y="16782"/>
                  </a:cubicBezTo>
                  <a:cubicBezTo>
                    <a:pt x="6834" y="16782"/>
                    <a:pt x="6869" y="16781"/>
                    <a:pt x="6905" y="16779"/>
                  </a:cubicBezTo>
                  <a:cubicBezTo>
                    <a:pt x="6905" y="16779"/>
                    <a:pt x="7491" y="17898"/>
                    <a:pt x="8592" y="17898"/>
                  </a:cubicBezTo>
                  <a:cubicBezTo>
                    <a:pt x="8723" y="17898"/>
                    <a:pt x="8861" y="17882"/>
                    <a:pt x="9007" y="17847"/>
                  </a:cubicBezTo>
                  <a:cubicBezTo>
                    <a:pt x="10174" y="17513"/>
                    <a:pt x="13543" y="16479"/>
                    <a:pt x="17913" y="11075"/>
                  </a:cubicBezTo>
                  <a:cubicBezTo>
                    <a:pt x="18747" y="10074"/>
                    <a:pt x="20548" y="7839"/>
                    <a:pt x="22416" y="6338"/>
                  </a:cubicBezTo>
                  <a:lnTo>
                    <a:pt x="16879" y="1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5887700" y="2252050"/>
              <a:ext cx="218525" cy="222000"/>
            </a:xfrm>
            <a:custGeom>
              <a:avLst/>
              <a:gdLst/>
              <a:ahLst/>
              <a:cxnLst/>
              <a:rect l="l" t="t" r="r" b="b"/>
              <a:pathLst>
                <a:path w="8741" h="8880" extrusionOk="0">
                  <a:moveTo>
                    <a:pt x="2036" y="1"/>
                  </a:moveTo>
                  <a:cubicBezTo>
                    <a:pt x="601" y="468"/>
                    <a:pt x="1" y="2069"/>
                    <a:pt x="1" y="2069"/>
                  </a:cubicBezTo>
                  <a:cubicBezTo>
                    <a:pt x="1" y="2069"/>
                    <a:pt x="5875" y="8879"/>
                    <a:pt x="6766" y="8879"/>
                  </a:cubicBezTo>
                  <a:cubicBezTo>
                    <a:pt x="6780" y="8879"/>
                    <a:pt x="6794" y="8877"/>
                    <a:pt x="6806" y="8874"/>
                  </a:cubicBezTo>
                  <a:cubicBezTo>
                    <a:pt x="8307" y="8340"/>
                    <a:pt x="8740" y="7172"/>
                    <a:pt x="8740" y="7172"/>
                  </a:cubicBezTo>
                  <a:cubicBezTo>
                    <a:pt x="5772" y="3837"/>
                    <a:pt x="2036" y="1"/>
                    <a:pt x="203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4898675" y="2073600"/>
              <a:ext cx="287375" cy="401825"/>
            </a:xfrm>
            <a:custGeom>
              <a:avLst/>
              <a:gdLst/>
              <a:ahLst/>
              <a:cxnLst/>
              <a:rect l="l" t="t" r="r" b="b"/>
              <a:pathLst>
                <a:path w="11495" h="16073" extrusionOk="0">
                  <a:moveTo>
                    <a:pt x="5871" y="0"/>
                  </a:moveTo>
                  <a:lnTo>
                    <a:pt x="5871" y="0"/>
                  </a:lnTo>
                  <a:cubicBezTo>
                    <a:pt x="5871" y="0"/>
                    <a:pt x="4137" y="501"/>
                    <a:pt x="3303" y="2369"/>
                  </a:cubicBezTo>
                  <a:cubicBezTo>
                    <a:pt x="2335" y="4570"/>
                    <a:pt x="1568" y="6939"/>
                    <a:pt x="1568" y="6939"/>
                  </a:cubicBezTo>
                  <a:cubicBezTo>
                    <a:pt x="1568" y="6939"/>
                    <a:pt x="0" y="14077"/>
                    <a:pt x="2702" y="15211"/>
                  </a:cubicBezTo>
                  <a:cubicBezTo>
                    <a:pt x="4171" y="15799"/>
                    <a:pt x="5356" y="16073"/>
                    <a:pt x="6209" y="16073"/>
                  </a:cubicBezTo>
                  <a:cubicBezTo>
                    <a:pt x="6906" y="16073"/>
                    <a:pt x="7381" y="15890"/>
                    <a:pt x="7606" y="15545"/>
                  </a:cubicBezTo>
                  <a:cubicBezTo>
                    <a:pt x="7973" y="15011"/>
                    <a:pt x="5338" y="13177"/>
                    <a:pt x="5337" y="13176"/>
                  </a:cubicBezTo>
                  <a:lnTo>
                    <a:pt x="5337" y="13176"/>
                  </a:lnTo>
                  <a:cubicBezTo>
                    <a:pt x="5338" y="13176"/>
                    <a:pt x="7097" y="13948"/>
                    <a:pt x="8475" y="13948"/>
                  </a:cubicBezTo>
                  <a:cubicBezTo>
                    <a:pt x="9122" y="13948"/>
                    <a:pt x="9685" y="13778"/>
                    <a:pt x="9941" y="13276"/>
                  </a:cubicBezTo>
                  <a:cubicBezTo>
                    <a:pt x="10708" y="11809"/>
                    <a:pt x="6405" y="11108"/>
                    <a:pt x="6405" y="11108"/>
                  </a:cubicBezTo>
                  <a:lnTo>
                    <a:pt x="6405" y="11108"/>
                  </a:lnTo>
                  <a:cubicBezTo>
                    <a:pt x="6405" y="11108"/>
                    <a:pt x="7426" y="11222"/>
                    <a:pt x="8525" y="11222"/>
                  </a:cubicBezTo>
                  <a:cubicBezTo>
                    <a:pt x="9733" y="11222"/>
                    <a:pt x="11035" y="11084"/>
                    <a:pt x="11175" y="10508"/>
                  </a:cubicBezTo>
                  <a:cubicBezTo>
                    <a:pt x="11494" y="9230"/>
                    <a:pt x="7134" y="7646"/>
                    <a:pt x="6763" y="7514"/>
                  </a:cubicBezTo>
                  <a:lnTo>
                    <a:pt x="6763" y="7514"/>
                  </a:lnTo>
                  <a:cubicBezTo>
                    <a:pt x="6980" y="7590"/>
                    <a:pt x="8557" y="8128"/>
                    <a:pt x="9810" y="8128"/>
                  </a:cubicBezTo>
                  <a:cubicBezTo>
                    <a:pt x="10623" y="8128"/>
                    <a:pt x="11300" y="7901"/>
                    <a:pt x="11375" y="7172"/>
                  </a:cubicBezTo>
                  <a:cubicBezTo>
                    <a:pt x="11442" y="6305"/>
                    <a:pt x="7906" y="4970"/>
                    <a:pt x="6872" y="4604"/>
                  </a:cubicBezTo>
                  <a:cubicBezTo>
                    <a:pt x="5838" y="4203"/>
                    <a:pt x="5337" y="3770"/>
                    <a:pt x="5337" y="3770"/>
                  </a:cubicBezTo>
                  <a:cubicBezTo>
                    <a:pt x="5504" y="2669"/>
                    <a:pt x="5671" y="1935"/>
                    <a:pt x="5871" y="0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1" name="Google Shape;1551;p37"/>
          <p:cNvGrpSpPr/>
          <p:nvPr/>
        </p:nvGrpSpPr>
        <p:grpSpPr>
          <a:xfrm rot="899960">
            <a:off x="6159816" y="4403509"/>
            <a:ext cx="414696" cy="214106"/>
            <a:chOff x="3553563" y="4350216"/>
            <a:chExt cx="414709" cy="214113"/>
          </a:xfrm>
        </p:grpSpPr>
        <p:sp>
          <p:nvSpPr>
            <p:cNvPr id="1552" name="Google Shape;1552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6" name="Google Shape;1566;p37"/>
          <p:cNvGrpSpPr/>
          <p:nvPr/>
        </p:nvGrpSpPr>
        <p:grpSpPr>
          <a:xfrm>
            <a:off x="2855470" y="4277633"/>
            <a:ext cx="414709" cy="214113"/>
            <a:chOff x="3553563" y="4350216"/>
            <a:chExt cx="414709" cy="214113"/>
          </a:xfrm>
        </p:grpSpPr>
        <p:sp>
          <p:nvSpPr>
            <p:cNvPr id="1567" name="Google Shape;1567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1" name="Google Shape;1581;p37"/>
          <p:cNvGrpSpPr/>
          <p:nvPr/>
        </p:nvGrpSpPr>
        <p:grpSpPr>
          <a:xfrm rot="-899960">
            <a:off x="4047982" y="4277631"/>
            <a:ext cx="414696" cy="214106"/>
            <a:chOff x="3553563" y="4350216"/>
            <a:chExt cx="414709" cy="214113"/>
          </a:xfrm>
        </p:grpSpPr>
        <p:sp>
          <p:nvSpPr>
            <p:cNvPr id="1582" name="Google Shape;1582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96" name="Google Shape;1596;p37"/>
          <p:cNvGrpSpPr/>
          <p:nvPr/>
        </p:nvGrpSpPr>
        <p:grpSpPr>
          <a:xfrm rot="899960">
            <a:off x="3601491" y="4403506"/>
            <a:ext cx="414696" cy="214106"/>
            <a:chOff x="3553563" y="4350216"/>
            <a:chExt cx="414709" cy="214113"/>
          </a:xfrm>
        </p:grpSpPr>
        <p:sp>
          <p:nvSpPr>
            <p:cNvPr id="1597" name="Google Shape;1597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" name="Google Shape;995;p33"/>
          <p:cNvSpPr txBox="1"/>
          <p:nvPr/>
        </p:nvSpPr>
        <p:spPr>
          <a:xfrm>
            <a:off x="368678" y="1036140"/>
            <a:ext cx="6905315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GB" sz="6000" dirty="0">
                <a:latin typeface="Arial" panose="020B0604020202020204"/>
              </a:rPr>
              <a:t>CLASS: CHICKEN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520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11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67" y="2496689"/>
            <a:ext cx="6614303" cy="4657422"/>
          </a:xfrm>
          <a:prstGeom prst="rect">
            <a:avLst/>
          </a:prstGeom>
        </p:spPr>
      </p:pic>
      <p:grpSp>
        <p:nvGrpSpPr>
          <p:cNvPr id="40" name="Google Shape;2180;p42"/>
          <p:cNvGrpSpPr/>
          <p:nvPr/>
        </p:nvGrpSpPr>
        <p:grpSpPr>
          <a:xfrm flipH="1">
            <a:off x="5150039" y="4663280"/>
            <a:ext cx="1554456" cy="1022221"/>
            <a:chOff x="2301825" y="558350"/>
            <a:chExt cx="1930550" cy="1299275"/>
          </a:xfrm>
        </p:grpSpPr>
        <p:sp>
          <p:nvSpPr>
            <p:cNvPr id="13" name="Google Shape;2181;p42"/>
            <p:cNvSpPr/>
            <p:nvPr/>
          </p:nvSpPr>
          <p:spPr>
            <a:xfrm>
              <a:off x="2660400" y="1760025"/>
              <a:ext cx="1154175" cy="94275"/>
            </a:xfrm>
            <a:custGeom>
              <a:avLst/>
              <a:gdLst/>
              <a:ahLst/>
              <a:cxnLst/>
              <a:rect l="l" t="t" r="r" b="b"/>
              <a:pathLst>
                <a:path w="46167" h="3771" extrusionOk="0">
                  <a:moveTo>
                    <a:pt x="23084" y="1"/>
                  </a:moveTo>
                  <a:cubicBezTo>
                    <a:pt x="10341" y="1"/>
                    <a:pt x="1" y="835"/>
                    <a:pt x="1" y="1869"/>
                  </a:cubicBezTo>
                  <a:cubicBezTo>
                    <a:pt x="1" y="2903"/>
                    <a:pt x="10341" y="3770"/>
                    <a:pt x="23084" y="3770"/>
                  </a:cubicBezTo>
                  <a:cubicBezTo>
                    <a:pt x="35826" y="3770"/>
                    <a:pt x="46167" y="2903"/>
                    <a:pt x="46167" y="1869"/>
                  </a:cubicBezTo>
                  <a:cubicBezTo>
                    <a:pt x="46167" y="835"/>
                    <a:pt x="35826" y="1"/>
                    <a:pt x="23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182;p42"/>
            <p:cNvSpPr/>
            <p:nvPr/>
          </p:nvSpPr>
          <p:spPr>
            <a:xfrm>
              <a:off x="3818725" y="613925"/>
              <a:ext cx="186275" cy="144200"/>
            </a:xfrm>
            <a:custGeom>
              <a:avLst/>
              <a:gdLst/>
              <a:ahLst/>
              <a:cxnLst/>
              <a:rect l="l" t="t" r="r" b="b"/>
              <a:pathLst>
                <a:path w="7451" h="5768" extrusionOk="0">
                  <a:moveTo>
                    <a:pt x="5770" y="1355"/>
                  </a:moveTo>
                  <a:lnTo>
                    <a:pt x="5770" y="1355"/>
                  </a:lnTo>
                  <a:cubicBezTo>
                    <a:pt x="5765" y="1356"/>
                    <a:pt x="5774" y="1364"/>
                    <a:pt x="5805" y="1380"/>
                  </a:cubicBezTo>
                  <a:cubicBezTo>
                    <a:pt x="5794" y="1369"/>
                    <a:pt x="5782" y="1361"/>
                    <a:pt x="5770" y="1355"/>
                  </a:cubicBezTo>
                  <a:close/>
                  <a:moveTo>
                    <a:pt x="2111" y="3029"/>
                  </a:moveTo>
                  <a:lnTo>
                    <a:pt x="2111" y="3029"/>
                  </a:lnTo>
                  <a:cubicBezTo>
                    <a:pt x="2080" y="3042"/>
                    <a:pt x="2052" y="3059"/>
                    <a:pt x="2055" y="3059"/>
                  </a:cubicBezTo>
                  <a:cubicBezTo>
                    <a:pt x="2057" y="3059"/>
                    <a:pt x="2073" y="3051"/>
                    <a:pt x="2111" y="3029"/>
                  </a:cubicBezTo>
                  <a:close/>
                  <a:moveTo>
                    <a:pt x="5218" y="1"/>
                  </a:moveTo>
                  <a:cubicBezTo>
                    <a:pt x="5135" y="1"/>
                    <a:pt x="5053" y="5"/>
                    <a:pt x="4971" y="12"/>
                  </a:cubicBezTo>
                  <a:cubicBezTo>
                    <a:pt x="4237" y="79"/>
                    <a:pt x="3403" y="379"/>
                    <a:pt x="2970" y="1046"/>
                  </a:cubicBezTo>
                  <a:cubicBezTo>
                    <a:pt x="2861" y="1215"/>
                    <a:pt x="2772" y="1409"/>
                    <a:pt x="2704" y="1618"/>
                  </a:cubicBezTo>
                  <a:lnTo>
                    <a:pt x="2704" y="1618"/>
                  </a:lnTo>
                  <a:cubicBezTo>
                    <a:pt x="1636" y="1678"/>
                    <a:pt x="389" y="2307"/>
                    <a:pt x="168" y="3448"/>
                  </a:cubicBezTo>
                  <a:cubicBezTo>
                    <a:pt x="1" y="4282"/>
                    <a:pt x="434" y="5016"/>
                    <a:pt x="1001" y="5583"/>
                  </a:cubicBezTo>
                  <a:cubicBezTo>
                    <a:pt x="1139" y="5713"/>
                    <a:pt x="1291" y="5768"/>
                    <a:pt x="1437" y="5768"/>
                  </a:cubicBezTo>
                  <a:cubicBezTo>
                    <a:pt x="1924" y="5768"/>
                    <a:pt x="2339" y="5152"/>
                    <a:pt x="1902" y="4715"/>
                  </a:cubicBezTo>
                  <a:cubicBezTo>
                    <a:pt x="1835" y="4649"/>
                    <a:pt x="1769" y="4582"/>
                    <a:pt x="1702" y="4515"/>
                  </a:cubicBezTo>
                  <a:cubicBezTo>
                    <a:pt x="1677" y="4491"/>
                    <a:pt x="1617" y="4412"/>
                    <a:pt x="1626" y="4412"/>
                  </a:cubicBezTo>
                  <a:lnTo>
                    <a:pt x="1626" y="4412"/>
                  </a:lnTo>
                  <a:cubicBezTo>
                    <a:pt x="1630" y="4412"/>
                    <a:pt x="1642" y="4422"/>
                    <a:pt x="1669" y="4449"/>
                  </a:cubicBezTo>
                  <a:cubicBezTo>
                    <a:pt x="1572" y="4352"/>
                    <a:pt x="1506" y="4223"/>
                    <a:pt x="1441" y="4124"/>
                  </a:cubicBezTo>
                  <a:lnTo>
                    <a:pt x="1441" y="4124"/>
                  </a:lnTo>
                  <a:cubicBezTo>
                    <a:pt x="1443" y="4122"/>
                    <a:pt x="1442" y="4110"/>
                    <a:pt x="1435" y="4082"/>
                  </a:cubicBezTo>
                  <a:cubicBezTo>
                    <a:pt x="1402" y="4015"/>
                    <a:pt x="1402" y="3982"/>
                    <a:pt x="1368" y="3915"/>
                  </a:cubicBezTo>
                  <a:cubicBezTo>
                    <a:pt x="1368" y="3848"/>
                    <a:pt x="1368" y="3781"/>
                    <a:pt x="1368" y="3748"/>
                  </a:cubicBezTo>
                  <a:cubicBezTo>
                    <a:pt x="1402" y="3681"/>
                    <a:pt x="1402" y="3648"/>
                    <a:pt x="1402" y="3615"/>
                  </a:cubicBezTo>
                  <a:cubicBezTo>
                    <a:pt x="1435" y="3581"/>
                    <a:pt x="1468" y="3515"/>
                    <a:pt x="1502" y="3481"/>
                  </a:cubicBezTo>
                  <a:cubicBezTo>
                    <a:pt x="1511" y="3457"/>
                    <a:pt x="1517" y="3441"/>
                    <a:pt x="1519" y="3430"/>
                  </a:cubicBezTo>
                  <a:lnTo>
                    <a:pt x="1519" y="3430"/>
                  </a:lnTo>
                  <a:cubicBezTo>
                    <a:pt x="1547" y="3403"/>
                    <a:pt x="1574" y="3375"/>
                    <a:pt x="1602" y="3348"/>
                  </a:cubicBezTo>
                  <a:cubicBezTo>
                    <a:pt x="1635" y="3314"/>
                    <a:pt x="1669" y="3281"/>
                    <a:pt x="1702" y="3248"/>
                  </a:cubicBezTo>
                  <a:cubicBezTo>
                    <a:pt x="1735" y="3223"/>
                    <a:pt x="1746" y="3214"/>
                    <a:pt x="1745" y="3214"/>
                  </a:cubicBezTo>
                  <a:lnTo>
                    <a:pt x="1745" y="3214"/>
                  </a:lnTo>
                  <a:cubicBezTo>
                    <a:pt x="1743" y="3214"/>
                    <a:pt x="1695" y="3248"/>
                    <a:pt x="1693" y="3248"/>
                  </a:cubicBezTo>
                  <a:cubicBezTo>
                    <a:pt x="1692" y="3248"/>
                    <a:pt x="1702" y="3239"/>
                    <a:pt x="1735" y="3214"/>
                  </a:cubicBezTo>
                  <a:cubicBezTo>
                    <a:pt x="1835" y="3181"/>
                    <a:pt x="1902" y="3114"/>
                    <a:pt x="2002" y="3081"/>
                  </a:cubicBezTo>
                  <a:cubicBezTo>
                    <a:pt x="2036" y="3048"/>
                    <a:pt x="2069" y="3048"/>
                    <a:pt x="2136" y="3014"/>
                  </a:cubicBezTo>
                  <a:lnTo>
                    <a:pt x="2136" y="3014"/>
                  </a:lnTo>
                  <a:cubicBezTo>
                    <a:pt x="2127" y="3020"/>
                    <a:pt x="2119" y="3024"/>
                    <a:pt x="2111" y="3029"/>
                  </a:cubicBezTo>
                  <a:lnTo>
                    <a:pt x="2111" y="3029"/>
                  </a:lnTo>
                  <a:cubicBezTo>
                    <a:pt x="2131" y="3021"/>
                    <a:pt x="2152" y="3014"/>
                    <a:pt x="2169" y="3014"/>
                  </a:cubicBezTo>
                  <a:cubicBezTo>
                    <a:pt x="2269" y="2948"/>
                    <a:pt x="2369" y="2948"/>
                    <a:pt x="2469" y="2914"/>
                  </a:cubicBezTo>
                  <a:cubicBezTo>
                    <a:pt x="2496" y="2914"/>
                    <a:pt x="2522" y="2909"/>
                    <a:pt x="2547" y="2903"/>
                  </a:cubicBezTo>
                  <a:lnTo>
                    <a:pt x="2547" y="2903"/>
                  </a:lnTo>
                  <a:cubicBezTo>
                    <a:pt x="2578" y="3364"/>
                    <a:pt x="2704" y="3806"/>
                    <a:pt x="2936" y="4148"/>
                  </a:cubicBezTo>
                  <a:cubicBezTo>
                    <a:pt x="3221" y="4599"/>
                    <a:pt x="3674" y="4831"/>
                    <a:pt x="4165" y="4831"/>
                  </a:cubicBezTo>
                  <a:cubicBezTo>
                    <a:pt x="4364" y="4831"/>
                    <a:pt x="4569" y="4793"/>
                    <a:pt x="4771" y="4715"/>
                  </a:cubicBezTo>
                  <a:cubicBezTo>
                    <a:pt x="5038" y="4615"/>
                    <a:pt x="5204" y="4415"/>
                    <a:pt x="5204" y="4115"/>
                  </a:cubicBezTo>
                  <a:cubicBezTo>
                    <a:pt x="5238" y="3448"/>
                    <a:pt x="5071" y="2714"/>
                    <a:pt x="4537" y="2247"/>
                  </a:cubicBezTo>
                  <a:cubicBezTo>
                    <a:pt x="4363" y="2085"/>
                    <a:pt x="4171" y="1956"/>
                    <a:pt x="3967" y="1858"/>
                  </a:cubicBezTo>
                  <a:lnTo>
                    <a:pt x="3967" y="1858"/>
                  </a:lnTo>
                  <a:cubicBezTo>
                    <a:pt x="3968" y="1854"/>
                    <a:pt x="3969" y="1850"/>
                    <a:pt x="3970" y="1847"/>
                  </a:cubicBezTo>
                  <a:cubicBezTo>
                    <a:pt x="3978" y="1825"/>
                    <a:pt x="3978" y="1817"/>
                    <a:pt x="3976" y="1817"/>
                  </a:cubicBezTo>
                  <a:lnTo>
                    <a:pt x="3976" y="1817"/>
                  </a:lnTo>
                  <a:cubicBezTo>
                    <a:pt x="3971" y="1817"/>
                    <a:pt x="3954" y="1846"/>
                    <a:pt x="3948" y="1849"/>
                  </a:cubicBezTo>
                  <a:lnTo>
                    <a:pt x="3948" y="1849"/>
                  </a:lnTo>
                  <a:cubicBezTo>
                    <a:pt x="3948" y="1849"/>
                    <a:pt x="3947" y="1849"/>
                    <a:pt x="3947" y="1848"/>
                  </a:cubicBezTo>
                  <a:lnTo>
                    <a:pt x="3947" y="1848"/>
                  </a:lnTo>
                  <a:cubicBezTo>
                    <a:pt x="3946" y="1844"/>
                    <a:pt x="3952" y="1826"/>
                    <a:pt x="3970" y="1780"/>
                  </a:cubicBezTo>
                  <a:cubicBezTo>
                    <a:pt x="4003" y="1747"/>
                    <a:pt x="4036" y="1714"/>
                    <a:pt x="4069" y="1649"/>
                  </a:cubicBezTo>
                  <a:lnTo>
                    <a:pt x="4069" y="1649"/>
                  </a:lnTo>
                  <a:cubicBezTo>
                    <a:pt x="4092" y="1629"/>
                    <a:pt x="4114" y="1613"/>
                    <a:pt x="4137" y="1613"/>
                  </a:cubicBezTo>
                  <a:cubicBezTo>
                    <a:pt x="4151" y="1599"/>
                    <a:pt x="4162" y="1588"/>
                    <a:pt x="4170" y="1580"/>
                  </a:cubicBezTo>
                  <a:cubicBezTo>
                    <a:pt x="4204" y="1547"/>
                    <a:pt x="4237" y="1547"/>
                    <a:pt x="4270" y="1513"/>
                  </a:cubicBezTo>
                  <a:cubicBezTo>
                    <a:pt x="4333" y="1482"/>
                    <a:pt x="4396" y="1421"/>
                    <a:pt x="4487" y="1386"/>
                  </a:cubicBezTo>
                  <a:lnTo>
                    <a:pt x="4487" y="1386"/>
                  </a:lnTo>
                  <a:cubicBezTo>
                    <a:pt x="4520" y="1376"/>
                    <a:pt x="4615" y="1346"/>
                    <a:pt x="4637" y="1346"/>
                  </a:cubicBezTo>
                  <a:cubicBezTo>
                    <a:pt x="4704" y="1313"/>
                    <a:pt x="4771" y="1313"/>
                    <a:pt x="4838" y="1280"/>
                  </a:cubicBezTo>
                  <a:lnTo>
                    <a:pt x="5004" y="1280"/>
                  </a:lnTo>
                  <a:cubicBezTo>
                    <a:pt x="5104" y="1246"/>
                    <a:pt x="5171" y="1246"/>
                    <a:pt x="5271" y="1246"/>
                  </a:cubicBezTo>
                  <a:cubicBezTo>
                    <a:pt x="5305" y="1246"/>
                    <a:pt x="5538" y="1280"/>
                    <a:pt x="5438" y="1280"/>
                  </a:cubicBezTo>
                  <a:cubicBezTo>
                    <a:pt x="5505" y="1280"/>
                    <a:pt x="5605" y="1313"/>
                    <a:pt x="5671" y="1313"/>
                  </a:cubicBezTo>
                  <a:cubicBezTo>
                    <a:pt x="5716" y="1335"/>
                    <a:pt x="5745" y="1343"/>
                    <a:pt x="5770" y="1355"/>
                  </a:cubicBezTo>
                  <a:lnTo>
                    <a:pt x="5770" y="1355"/>
                  </a:lnTo>
                  <a:cubicBezTo>
                    <a:pt x="5770" y="1355"/>
                    <a:pt x="5771" y="1355"/>
                    <a:pt x="5772" y="1355"/>
                  </a:cubicBezTo>
                  <a:cubicBezTo>
                    <a:pt x="5780" y="1355"/>
                    <a:pt x="5805" y="1363"/>
                    <a:pt x="5838" y="1380"/>
                  </a:cubicBezTo>
                  <a:cubicBezTo>
                    <a:pt x="5905" y="1413"/>
                    <a:pt x="5972" y="1446"/>
                    <a:pt x="6038" y="1513"/>
                  </a:cubicBezTo>
                  <a:cubicBezTo>
                    <a:pt x="6025" y="1500"/>
                    <a:pt x="6021" y="1495"/>
                    <a:pt x="6023" y="1495"/>
                  </a:cubicBezTo>
                  <a:lnTo>
                    <a:pt x="6023" y="1495"/>
                  </a:lnTo>
                  <a:cubicBezTo>
                    <a:pt x="6030" y="1495"/>
                    <a:pt x="6138" y="1586"/>
                    <a:pt x="6138" y="1613"/>
                  </a:cubicBezTo>
                  <a:cubicBezTo>
                    <a:pt x="6268" y="1743"/>
                    <a:pt x="6414" y="1798"/>
                    <a:pt x="6554" y="1798"/>
                  </a:cubicBezTo>
                  <a:cubicBezTo>
                    <a:pt x="7029" y="1798"/>
                    <a:pt x="7451" y="1176"/>
                    <a:pt x="7039" y="713"/>
                  </a:cubicBezTo>
                  <a:cubicBezTo>
                    <a:pt x="6565" y="238"/>
                    <a:pt x="5879" y="1"/>
                    <a:pt x="5218" y="1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183;p42"/>
            <p:cNvSpPr/>
            <p:nvPr/>
          </p:nvSpPr>
          <p:spPr>
            <a:xfrm>
              <a:off x="2666250" y="1114475"/>
              <a:ext cx="576250" cy="712300"/>
            </a:xfrm>
            <a:custGeom>
              <a:avLst/>
              <a:gdLst/>
              <a:ahLst/>
              <a:cxnLst/>
              <a:rect l="l" t="t" r="r" b="b"/>
              <a:pathLst>
                <a:path w="23050" h="28492" extrusionOk="0">
                  <a:moveTo>
                    <a:pt x="14000" y="1"/>
                  </a:moveTo>
                  <a:cubicBezTo>
                    <a:pt x="10254" y="1"/>
                    <a:pt x="6773" y="867"/>
                    <a:pt x="3136" y="1639"/>
                  </a:cubicBezTo>
                  <a:cubicBezTo>
                    <a:pt x="2836" y="1706"/>
                    <a:pt x="2569" y="1772"/>
                    <a:pt x="2268" y="1839"/>
                  </a:cubicBezTo>
                  <a:cubicBezTo>
                    <a:pt x="1935" y="3507"/>
                    <a:pt x="1501" y="6843"/>
                    <a:pt x="0" y="7743"/>
                  </a:cubicBezTo>
                  <a:cubicBezTo>
                    <a:pt x="2469" y="8711"/>
                    <a:pt x="5871" y="11313"/>
                    <a:pt x="3603" y="19952"/>
                  </a:cubicBezTo>
                  <a:cubicBezTo>
                    <a:pt x="3603" y="19952"/>
                    <a:pt x="2635" y="25189"/>
                    <a:pt x="4003" y="27824"/>
                  </a:cubicBezTo>
                  <a:lnTo>
                    <a:pt x="5404" y="26357"/>
                  </a:lnTo>
                  <a:lnTo>
                    <a:pt x="6872" y="28491"/>
                  </a:lnTo>
                  <a:cubicBezTo>
                    <a:pt x="6872" y="28491"/>
                    <a:pt x="7822" y="16457"/>
                    <a:pt x="11357" y="16457"/>
                  </a:cubicBezTo>
                  <a:cubicBezTo>
                    <a:pt x="11450" y="16457"/>
                    <a:pt x="11545" y="16466"/>
                    <a:pt x="11642" y="16483"/>
                  </a:cubicBezTo>
                  <a:cubicBezTo>
                    <a:pt x="13722" y="16849"/>
                    <a:pt x="15913" y="17606"/>
                    <a:pt x="18729" y="17606"/>
                  </a:cubicBezTo>
                  <a:cubicBezTo>
                    <a:pt x="20021" y="17606"/>
                    <a:pt x="21445" y="17447"/>
                    <a:pt x="23050" y="17017"/>
                  </a:cubicBezTo>
                  <a:cubicBezTo>
                    <a:pt x="22816" y="9645"/>
                    <a:pt x="21449" y="138"/>
                    <a:pt x="14410" y="4"/>
                  </a:cubicBezTo>
                  <a:cubicBezTo>
                    <a:pt x="14273" y="2"/>
                    <a:pt x="14136" y="1"/>
                    <a:pt x="14000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184;p42"/>
            <p:cNvSpPr/>
            <p:nvPr/>
          </p:nvSpPr>
          <p:spPr>
            <a:xfrm>
              <a:off x="2747125" y="1696650"/>
              <a:ext cx="105100" cy="130125"/>
            </a:xfrm>
            <a:custGeom>
              <a:avLst/>
              <a:gdLst/>
              <a:ahLst/>
              <a:cxnLst/>
              <a:rect l="l" t="t" r="r" b="b"/>
              <a:pathLst>
                <a:path w="4204" h="520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569"/>
                    <a:pt x="134" y="3336"/>
                    <a:pt x="768" y="4537"/>
                  </a:cubicBezTo>
                  <a:lnTo>
                    <a:pt x="2169" y="3070"/>
                  </a:lnTo>
                  <a:lnTo>
                    <a:pt x="3637" y="5204"/>
                  </a:lnTo>
                  <a:cubicBezTo>
                    <a:pt x="3637" y="5204"/>
                    <a:pt x="3804" y="3270"/>
                    <a:pt x="4204" y="968"/>
                  </a:cubicBezTo>
                  <a:lnTo>
                    <a:pt x="4204" y="968"/>
                  </a:lnTo>
                  <a:cubicBezTo>
                    <a:pt x="3970" y="1001"/>
                    <a:pt x="3770" y="1001"/>
                    <a:pt x="3537" y="1001"/>
                  </a:cubicBezTo>
                  <a:cubicBezTo>
                    <a:pt x="2102" y="1001"/>
                    <a:pt x="968" y="635"/>
                    <a:pt x="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185;p42"/>
            <p:cNvSpPr/>
            <p:nvPr/>
          </p:nvSpPr>
          <p:spPr>
            <a:xfrm>
              <a:off x="3300025" y="1114475"/>
              <a:ext cx="520400" cy="712300"/>
            </a:xfrm>
            <a:custGeom>
              <a:avLst/>
              <a:gdLst/>
              <a:ahLst/>
              <a:cxnLst/>
              <a:rect l="l" t="t" r="r" b="b"/>
              <a:pathLst>
                <a:path w="20816" h="28492" extrusionOk="0">
                  <a:moveTo>
                    <a:pt x="14471" y="1"/>
                  </a:moveTo>
                  <a:cubicBezTo>
                    <a:pt x="10755" y="1"/>
                    <a:pt x="7272" y="867"/>
                    <a:pt x="3603" y="1639"/>
                  </a:cubicBezTo>
                  <a:cubicBezTo>
                    <a:pt x="3336" y="1706"/>
                    <a:pt x="3036" y="1772"/>
                    <a:pt x="2769" y="1839"/>
                  </a:cubicBezTo>
                  <a:cubicBezTo>
                    <a:pt x="2436" y="3507"/>
                    <a:pt x="1502" y="5041"/>
                    <a:pt x="1" y="5975"/>
                  </a:cubicBezTo>
                  <a:cubicBezTo>
                    <a:pt x="2469" y="6909"/>
                    <a:pt x="2936" y="9411"/>
                    <a:pt x="2936" y="9411"/>
                  </a:cubicBezTo>
                  <a:cubicBezTo>
                    <a:pt x="4437" y="13948"/>
                    <a:pt x="4571" y="14014"/>
                    <a:pt x="4070" y="19952"/>
                  </a:cubicBezTo>
                  <a:cubicBezTo>
                    <a:pt x="4070" y="19952"/>
                    <a:pt x="3136" y="25189"/>
                    <a:pt x="4504" y="27824"/>
                  </a:cubicBezTo>
                  <a:lnTo>
                    <a:pt x="5871" y="26357"/>
                  </a:lnTo>
                  <a:lnTo>
                    <a:pt x="7373" y="28491"/>
                  </a:lnTo>
                  <a:cubicBezTo>
                    <a:pt x="7373" y="28491"/>
                    <a:pt x="8291" y="16457"/>
                    <a:pt x="11825" y="16457"/>
                  </a:cubicBezTo>
                  <a:cubicBezTo>
                    <a:pt x="11918" y="16457"/>
                    <a:pt x="12013" y="16466"/>
                    <a:pt x="12109" y="16483"/>
                  </a:cubicBezTo>
                  <a:cubicBezTo>
                    <a:pt x="13444" y="16716"/>
                    <a:pt x="14811" y="17117"/>
                    <a:pt x="16346" y="17350"/>
                  </a:cubicBezTo>
                  <a:cubicBezTo>
                    <a:pt x="16145" y="15649"/>
                    <a:pt x="16612" y="13848"/>
                    <a:pt x="18147" y="12247"/>
                  </a:cubicBezTo>
                  <a:cubicBezTo>
                    <a:pt x="19515" y="10846"/>
                    <a:pt x="20649" y="6809"/>
                    <a:pt x="20815" y="3774"/>
                  </a:cubicBezTo>
                  <a:cubicBezTo>
                    <a:pt x="19515" y="1539"/>
                    <a:pt x="17647" y="71"/>
                    <a:pt x="14878" y="4"/>
                  </a:cubicBezTo>
                  <a:cubicBezTo>
                    <a:pt x="14742" y="2"/>
                    <a:pt x="14606" y="1"/>
                    <a:pt x="14471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186;p42"/>
            <p:cNvSpPr/>
            <p:nvPr/>
          </p:nvSpPr>
          <p:spPr>
            <a:xfrm>
              <a:off x="3394250" y="1724175"/>
              <a:ext cx="100100" cy="102600"/>
            </a:xfrm>
            <a:custGeom>
              <a:avLst/>
              <a:gdLst/>
              <a:ahLst/>
              <a:cxnLst/>
              <a:rect l="l" t="t" r="r" b="b"/>
              <a:pathLst>
                <a:path w="4004" h="4104" extrusionOk="0">
                  <a:moveTo>
                    <a:pt x="1" y="1"/>
                  </a:moveTo>
                  <a:cubicBezTo>
                    <a:pt x="34" y="1235"/>
                    <a:pt x="234" y="2502"/>
                    <a:pt x="735" y="3436"/>
                  </a:cubicBezTo>
                  <a:lnTo>
                    <a:pt x="2102" y="1969"/>
                  </a:lnTo>
                  <a:lnTo>
                    <a:pt x="3604" y="4103"/>
                  </a:lnTo>
                  <a:cubicBezTo>
                    <a:pt x="3604" y="4103"/>
                    <a:pt x="3704" y="2636"/>
                    <a:pt x="4004" y="768"/>
                  </a:cubicBezTo>
                  <a:lnTo>
                    <a:pt x="4004" y="768"/>
                  </a:lnTo>
                  <a:cubicBezTo>
                    <a:pt x="3737" y="801"/>
                    <a:pt x="3470" y="801"/>
                    <a:pt x="3203" y="801"/>
                  </a:cubicBezTo>
                  <a:cubicBezTo>
                    <a:pt x="1936" y="801"/>
                    <a:pt x="868" y="501"/>
                    <a:pt x="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187;p42"/>
            <p:cNvSpPr/>
            <p:nvPr/>
          </p:nvSpPr>
          <p:spPr>
            <a:xfrm>
              <a:off x="2372700" y="558350"/>
              <a:ext cx="1859675" cy="1299275"/>
            </a:xfrm>
            <a:custGeom>
              <a:avLst/>
              <a:gdLst/>
              <a:ahLst/>
              <a:cxnLst/>
              <a:rect l="l" t="t" r="r" b="b"/>
              <a:pathLst>
                <a:path w="74387" h="51971" extrusionOk="0">
                  <a:moveTo>
                    <a:pt x="14535" y="0"/>
                  </a:moveTo>
                  <a:cubicBezTo>
                    <a:pt x="13877" y="0"/>
                    <a:pt x="13192" y="22"/>
                    <a:pt x="12476" y="67"/>
                  </a:cubicBezTo>
                  <a:cubicBezTo>
                    <a:pt x="12476" y="67"/>
                    <a:pt x="2369" y="1301"/>
                    <a:pt x="1035" y="18046"/>
                  </a:cubicBezTo>
                  <a:cubicBezTo>
                    <a:pt x="1035" y="18046"/>
                    <a:pt x="0" y="30122"/>
                    <a:pt x="14911" y="30255"/>
                  </a:cubicBezTo>
                  <a:cubicBezTo>
                    <a:pt x="15133" y="30233"/>
                    <a:pt x="15348" y="30222"/>
                    <a:pt x="15556" y="30222"/>
                  </a:cubicBezTo>
                  <a:cubicBezTo>
                    <a:pt x="19951" y="30222"/>
                    <a:pt x="21015" y="35059"/>
                    <a:pt x="21015" y="35059"/>
                  </a:cubicBezTo>
                  <a:cubicBezTo>
                    <a:pt x="22517" y="39562"/>
                    <a:pt x="21249" y="38961"/>
                    <a:pt x="21883" y="42797"/>
                  </a:cubicBezTo>
                  <a:cubicBezTo>
                    <a:pt x="21883" y="42797"/>
                    <a:pt x="22183" y="48668"/>
                    <a:pt x="23551" y="51304"/>
                  </a:cubicBezTo>
                  <a:lnTo>
                    <a:pt x="24952" y="49836"/>
                  </a:lnTo>
                  <a:lnTo>
                    <a:pt x="26419" y="51971"/>
                  </a:lnTo>
                  <a:cubicBezTo>
                    <a:pt x="26419" y="51971"/>
                    <a:pt x="27372" y="39939"/>
                    <a:pt x="30918" y="39939"/>
                  </a:cubicBezTo>
                  <a:cubicBezTo>
                    <a:pt x="31007" y="39939"/>
                    <a:pt x="31097" y="39947"/>
                    <a:pt x="31189" y="39962"/>
                  </a:cubicBezTo>
                  <a:cubicBezTo>
                    <a:pt x="33277" y="40332"/>
                    <a:pt x="35468" y="41100"/>
                    <a:pt x="38293" y="41100"/>
                  </a:cubicBezTo>
                  <a:cubicBezTo>
                    <a:pt x="40569" y="41100"/>
                    <a:pt x="43256" y="40602"/>
                    <a:pt x="46634" y="38995"/>
                  </a:cubicBezTo>
                  <a:cubicBezTo>
                    <a:pt x="46634" y="38995"/>
                    <a:pt x="50737" y="40462"/>
                    <a:pt x="51237" y="46066"/>
                  </a:cubicBezTo>
                  <a:lnTo>
                    <a:pt x="51237" y="51304"/>
                  </a:lnTo>
                  <a:lnTo>
                    <a:pt x="53205" y="49169"/>
                  </a:lnTo>
                  <a:lnTo>
                    <a:pt x="55006" y="51137"/>
                  </a:lnTo>
                  <a:cubicBezTo>
                    <a:pt x="55006" y="51137"/>
                    <a:pt x="54673" y="44232"/>
                    <a:pt x="55840" y="41130"/>
                  </a:cubicBezTo>
                  <a:cubicBezTo>
                    <a:pt x="56974" y="37994"/>
                    <a:pt x="74387" y="21416"/>
                    <a:pt x="60911" y="8106"/>
                  </a:cubicBezTo>
                  <a:cubicBezTo>
                    <a:pt x="55309" y="2560"/>
                    <a:pt x="51150" y="918"/>
                    <a:pt x="47776" y="918"/>
                  </a:cubicBezTo>
                  <a:cubicBezTo>
                    <a:pt x="43054" y="918"/>
                    <a:pt x="39871" y="4136"/>
                    <a:pt x="36426" y="4370"/>
                  </a:cubicBezTo>
                  <a:cubicBezTo>
                    <a:pt x="36004" y="4397"/>
                    <a:pt x="35594" y="4410"/>
                    <a:pt x="35194" y="4410"/>
                  </a:cubicBezTo>
                  <a:cubicBezTo>
                    <a:pt x="27830" y="4410"/>
                    <a:pt x="24032" y="0"/>
                    <a:pt x="14535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188;p42"/>
            <p:cNvSpPr/>
            <p:nvPr/>
          </p:nvSpPr>
          <p:spPr>
            <a:xfrm>
              <a:off x="2952275" y="1479000"/>
              <a:ext cx="186000" cy="378625"/>
            </a:xfrm>
            <a:custGeom>
              <a:avLst/>
              <a:gdLst/>
              <a:ahLst/>
              <a:cxnLst/>
              <a:rect l="l" t="t" r="r" b="b"/>
              <a:pathLst>
                <a:path w="7440" h="15145" extrusionOk="0">
                  <a:moveTo>
                    <a:pt x="3136" y="1"/>
                  </a:moveTo>
                  <a:cubicBezTo>
                    <a:pt x="3336" y="1068"/>
                    <a:pt x="3436" y="2202"/>
                    <a:pt x="3403" y="3303"/>
                  </a:cubicBezTo>
                  <a:cubicBezTo>
                    <a:pt x="3336" y="7172"/>
                    <a:pt x="2102" y="10708"/>
                    <a:pt x="1" y="13644"/>
                  </a:cubicBezTo>
                  <a:cubicBezTo>
                    <a:pt x="134" y="13944"/>
                    <a:pt x="234" y="14244"/>
                    <a:pt x="368" y="14478"/>
                  </a:cubicBezTo>
                  <a:lnTo>
                    <a:pt x="1769" y="13010"/>
                  </a:lnTo>
                  <a:lnTo>
                    <a:pt x="3236" y="15145"/>
                  </a:lnTo>
                  <a:cubicBezTo>
                    <a:pt x="3236" y="15145"/>
                    <a:pt x="4137" y="3803"/>
                    <a:pt x="7439" y="3169"/>
                  </a:cubicBezTo>
                  <a:cubicBezTo>
                    <a:pt x="5838" y="2302"/>
                    <a:pt x="4404" y="1235"/>
                    <a:pt x="313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89;p42"/>
            <p:cNvSpPr/>
            <p:nvPr/>
          </p:nvSpPr>
          <p:spPr>
            <a:xfrm>
              <a:off x="2934775" y="1751700"/>
              <a:ext cx="110925" cy="105925"/>
            </a:xfrm>
            <a:custGeom>
              <a:avLst/>
              <a:gdLst/>
              <a:ahLst/>
              <a:cxnLst/>
              <a:rect l="l" t="t" r="r" b="b"/>
              <a:pathLst>
                <a:path w="4437" h="4237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335"/>
                    <a:pt x="601" y="2636"/>
                    <a:pt x="1068" y="3570"/>
                  </a:cubicBezTo>
                  <a:lnTo>
                    <a:pt x="2469" y="2102"/>
                  </a:lnTo>
                  <a:lnTo>
                    <a:pt x="3936" y="4237"/>
                  </a:lnTo>
                  <a:cubicBezTo>
                    <a:pt x="3936" y="4237"/>
                    <a:pt x="4070" y="2469"/>
                    <a:pt x="4437" y="301"/>
                  </a:cubicBezTo>
                  <a:lnTo>
                    <a:pt x="4437" y="301"/>
                  </a:lnTo>
                  <a:cubicBezTo>
                    <a:pt x="3903" y="434"/>
                    <a:pt x="3336" y="534"/>
                    <a:pt x="2669" y="534"/>
                  </a:cubicBezTo>
                  <a:cubicBezTo>
                    <a:pt x="1668" y="534"/>
                    <a:pt x="767" y="334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190;p42"/>
            <p:cNvSpPr/>
            <p:nvPr/>
          </p:nvSpPr>
          <p:spPr>
            <a:xfrm>
              <a:off x="2955625" y="1759200"/>
              <a:ext cx="90075" cy="98425"/>
            </a:xfrm>
            <a:custGeom>
              <a:avLst/>
              <a:gdLst/>
              <a:ahLst/>
              <a:cxnLst/>
              <a:rect l="l" t="t" r="r" b="b"/>
              <a:pathLst>
                <a:path w="3603" h="39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3069" y="134"/>
                    <a:pt x="2502" y="234"/>
                    <a:pt x="1835" y="234"/>
                  </a:cubicBezTo>
                  <a:cubicBezTo>
                    <a:pt x="1735" y="234"/>
                    <a:pt x="1635" y="234"/>
                    <a:pt x="1501" y="201"/>
                  </a:cubicBezTo>
                  <a:cubicBezTo>
                    <a:pt x="1134" y="1101"/>
                    <a:pt x="601" y="1935"/>
                    <a:pt x="0" y="2702"/>
                  </a:cubicBezTo>
                  <a:cubicBezTo>
                    <a:pt x="67" y="2903"/>
                    <a:pt x="167" y="3103"/>
                    <a:pt x="267" y="3270"/>
                  </a:cubicBezTo>
                  <a:lnTo>
                    <a:pt x="1635" y="1802"/>
                  </a:lnTo>
                  <a:lnTo>
                    <a:pt x="3102" y="3937"/>
                  </a:lnTo>
                  <a:cubicBezTo>
                    <a:pt x="3102" y="3937"/>
                    <a:pt x="3236" y="2169"/>
                    <a:pt x="36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191;p42"/>
            <p:cNvSpPr/>
            <p:nvPr/>
          </p:nvSpPr>
          <p:spPr>
            <a:xfrm>
              <a:off x="3653625" y="1739175"/>
              <a:ext cx="94250" cy="101775"/>
            </a:xfrm>
            <a:custGeom>
              <a:avLst/>
              <a:gdLst/>
              <a:ahLst/>
              <a:cxnLst/>
              <a:rect l="l" t="t" r="r" b="b"/>
              <a:pathLst>
                <a:path w="3770" h="4071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102" y="234"/>
                    <a:pt x="2335" y="368"/>
                    <a:pt x="1534" y="368"/>
                  </a:cubicBezTo>
                  <a:cubicBezTo>
                    <a:pt x="967" y="368"/>
                    <a:pt x="467" y="335"/>
                    <a:pt x="0" y="201"/>
                  </a:cubicBezTo>
                  <a:lnTo>
                    <a:pt x="0" y="4071"/>
                  </a:lnTo>
                  <a:lnTo>
                    <a:pt x="1968" y="1936"/>
                  </a:lnTo>
                  <a:lnTo>
                    <a:pt x="3769" y="3904"/>
                  </a:lnTo>
                  <a:cubicBezTo>
                    <a:pt x="3769" y="3904"/>
                    <a:pt x="3703" y="2169"/>
                    <a:pt x="376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192;p42"/>
            <p:cNvSpPr/>
            <p:nvPr/>
          </p:nvSpPr>
          <p:spPr>
            <a:xfrm>
              <a:off x="2301825" y="582525"/>
              <a:ext cx="281875" cy="276900"/>
            </a:xfrm>
            <a:custGeom>
              <a:avLst/>
              <a:gdLst/>
              <a:ahLst/>
              <a:cxnLst/>
              <a:rect l="l" t="t" r="r" b="b"/>
              <a:pathLst>
                <a:path w="11275" h="11076" extrusionOk="0">
                  <a:moveTo>
                    <a:pt x="7572" y="1"/>
                  </a:moveTo>
                  <a:cubicBezTo>
                    <a:pt x="5404" y="34"/>
                    <a:pt x="2902" y="1035"/>
                    <a:pt x="1735" y="1702"/>
                  </a:cubicBezTo>
                  <a:cubicBezTo>
                    <a:pt x="0" y="2702"/>
                    <a:pt x="701" y="4304"/>
                    <a:pt x="701" y="4304"/>
                  </a:cubicBezTo>
                  <a:cubicBezTo>
                    <a:pt x="1434" y="6805"/>
                    <a:pt x="5704" y="10608"/>
                    <a:pt x="7572" y="11042"/>
                  </a:cubicBezTo>
                  <a:lnTo>
                    <a:pt x="7606" y="11042"/>
                  </a:lnTo>
                  <a:cubicBezTo>
                    <a:pt x="7639" y="11042"/>
                    <a:pt x="7706" y="11042"/>
                    <a:pt x="7772" y="11075"/>
                  </a:cubicBezTo>
                  <a:lnTo>
                    <a:pt x="7972" y="11075"/>
                  </a:lnTo>
                  <a:cubicBezTo>
                    <a:pt x="8006" y="11075"/>
                    <a:pt x="8039" y="11042"/>
                    <a:pt x="8073" y="11042"/>
                  </a:cubicBezTo>
                  <a:lnTo>
                    <a:pt x="8139" y="11042"/>
                  </a:lnTo>
                  <a:cubicBezTo>
                    <a:pt x="8173" y="11008"/>
                    <a:pt x="8206" y="11008"/>
                    <a:pt x="8206" y="11008"/>
                  </a:cubicBezTo>
                  <a:cubicBezTo>
                    <a:pt x="8239" y="10975"/>
                    <a:pt x="8273" y="10975"/>
                    <a:pt x="8273" y="10942"/>
                  </a:cubicBezTo>
                  <a:cubicBezTo>
                    <a:pt x="8306" y="10942"/>
                    <a:pt x="8306" y="10942"/>
                    <a:pt x="8339" y="10908"/>
                  </a:cubicBezTo>
                  <a:cubicBezTo>
                    <a:pt x="8339" y="10908"/>
                    <a:pt x="8373" y="10875"/>
                    <a:pt x="8373" y="10842"/>
                  </a:cubicBezTo>
                  <a:cubicBezTo>
                    <a:pt x="8373" y="10842"/>
                    <a:pt x="8406" y="10808"/>
                    <a:pt x="8406" y="10808"/>
                  </a:cubicBezTo>
                  <a:cubicBezTo>
                    <a:pt x="8439" y="10742"/>
                    <a:pt x="8439" y="10708"/>
                    <a:pt x="8439" y="10641"/>
                  </a:cubicBezTo>
                  <a:cubicBezTo>
                    <a:pt x="9507" y="5037"/>
                    <a:pt x="11275" y="3336"/>
                    <a:pt x="11075" y="1969"/>
                  </a:cubicBezTo>
                  <a:cubicBezTo>
                    <a:pt x="11041" y="1835"/>
                    <a:pt x="11008" y="1702"/>
                    <a:pt x="10908" y="1568"/>
                  </a:cubicBezTo>
                  <a:cubicBezTo>
                    <a:pt x="10875" y="1468"/>
                    <a:pt x="10841" y="1402"/>
                    <a:pt x="10774" y="1301"/>
                  </a:cubicBezTo>
                  <a:cubicBezTo>
                    <a:pt x="10741" y="1268"/>
                    <a:pt x="10708" y="1201"/>
                    <a:pt x="10641" y="1168"/>
                  </a:cubicBezTo>
                  <a:cubicBezTo>
                    <a:pt x="10574" y="1035"/>
                    <a:pt x="10441" y="935"/>
                    <a:pt x="10341" y="801"/>
                  </a:cubicBezTo>
                  <a:cubicBezTo>
                    <a:pt x="10207" y="701"/>
                    <a:pt x="10074" y="634"/>
                    <a:pt x="9974" y="534"/>
                  </a:cubicBezTo>
                  <a:cubicBezTo>
                    <a:pt x="9941" y="534"/>
                    <a:pt x="9874" y="501"/>
                    <a:pt x="9840" y="468"/>
                  </a:cubicBezTo>
                  <a:cubicBezTo>
                    <a:pt x="9740" y="401"/>
                    <a:pt x="9640" y="367"/>
                    <a:pt x="9507" y="301"/>
                  </a:cubicBezTo>
                  <a:cubicBezTo>
                    <a:pt x="9440" y="301"/>
                    <a:pt x="9407" y="267"/>
                    <a:pt x="9373" y="267"/>
                  </a:cubicBezTo>
                  <a:cubicBezTo>
                    <a:pt x="9240" y="201"/>
                    <a:pt x="9140" y="167"/>
                    <a:pt x="9040" y="167"/>
                  </a:cubicBezTo>
                  <a:cubicBezTo>
                    <a:pt x="8940" y="134"/>
                    <a:pt x="8873" y="101"/>
                    <a:pt x="8806" y="101"/>
                  </a:cubicBezTo>
                  <a:cubicBezTo>
                    <a:pt x="8740" y="101"/>
                    <a:pt x="8673" y="67"/>
                    <a:pt x="8606" y="67"/>
                  </a:cubicBezTo>
                  <a:cubicBezTo>
                    <a:pt x="8406" y="34"/>
                    <a:pt x="8206" y="34"/>
                    <a:pt x="800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193;p42"/>
            <p:cNvSpPr/>
            <p:nvPr/>
          </p:nvSpPr>
          <p:spPr>
            <a:xfrm>
              <a:off x="2849700" y="573300"/>
              <a:ext cx="274400" cy="286875"/>
            </a:xfrm>
            <a:custGeom>
              <a:avLst/>
              <a:gdLst/>
              <a:ahLst/>
              <a:cxnLst/>
              <a:rect l="l" t="t" r="r" b="b"/>
              <a:pathLst>
                <a:path w="10976" h="11475" extrusionOk="0">
                  <a:moveTo>
                    <a:pt x="3056" y="1"/>
                  </a:moveTo>
                  <a:cubicBezTo>
                    <a:pt x="1126" y="1"/>
                    <a:pt x="901" y="1670"/>
                    <a:pt x="901" y="1670"/>
                  </a:cubicBezTo>
                  <a:cubicBezTo>
                    <a:pt x="1" y="4806"/>
                    <a:pt x="1935" y="3972"/>
                    <a:pt x="4137" y="11144"/>
                  </a:cubicBezTo>
                  <a:cubicBezTo>
                    <a:pt x="4209" y="11372"/>
                    <a:pt x="4375" y="11475"/>
                    <a:pt x="4609" y="11475"/>
                  </a:cubicBezTo>
                  <a:cubicBezTo>
                    <a:pt x="5678" y="11475"/>
                    <a:pt x="8170" y="9336"/>
                    <a:pt x="9674" y="7174"/>
                  </a:cubicBezTo>
                  <a:lnTo>
                    <a:pt x="9708" y="7174"/>
                  </a:lnTo>
                  <a:cubicBezTo>
                    <a:pt x="9908" y="6841"/>
                    <a:pt x="10108" y="6541"/>
                    <a:pt x="10275" y="6240"/>
                  </a:cubicBezTo>
                  <a:cubicBezTo>
                    <a:pt x="10308" y="6207"/>
                    <a:pt x="10308" y="6207"/>
                    <a:pt x="10308" y="6174"/>
                  </a:cubicBezTo>
                  <a:cubicBezTo>
                    <a:pt x="10375" y="6040"/>
                    <a:pt x="10442" y="5940"/>
                    <a:pt x="10508" y="5840"/>
                  </a:cubicBezTo>
                  <a:cubicBezTo>
                    <a:pt x="10508" y="5773"/>
                    <a:pt x="10542" y="5740"/>
                    <a:pt x="10575" y="5707"/>
                  </a:cubicBezTo>
                  <a:cubicBezTo>
                    <a:pt x="10608" y="5607"/>
                    <a:pt x="10642" y="5507"/>
                    <a:pt x="10708" y="5406"/>
                  </a:cubicBezTo>
                  <a:cubicBezTo>
                    <a:pt x="10708" y="5373"/>
                    <a:pt x="10708" y="5340"/>
                    <a:pt x="10742" y="5306"/>
                  </a:cubicBezTo>
                  <a:cubicBezTo>
                    <a:pt x="10775" y="5173"/>
                    <a:pt x="10842" y="5040"/>
                    <a:pt x="10875" y="4906"/>
                  </a:cubicBezTo>
                  <a:cubicBezTo>
                    <a:pt x="10875" y="4873"/>
                    <a:pt x="10875" y="4839"/>
                    <a:pt x="10875" y="4839"/>
                  </a:cubicBezTo>
                  <a:cubicBezTo>
                    <a:pt x="10909" y="4739"/>
                    <a:pt x="10909" y="4639"/>
                    <a:pt x="10942" y="4539"/>
                  </a:cubicBezTo>
                  <a:cubicBezTo>
                    <a:pt x="10942" y="4506"/>
                    <a:pt x="10942" y="4472"/>
                    <a:pt x="10942" y="4439"/>
                  </a:cubicBezTo>
                  <a:cubicBezTo>
                    <a:pt x="10942" y="4339"/>
                    <a:pt x="10975" y="4272"/>
                    <a:pt x="10975" y="4172"/>
                  </a:cubicBezTo>
                  <a:cubicBezTo>
                    <a:pt x="10942" y="4139"/>
                    <a:pt x="10975" y="4106"/>
                    <a:pt x="10942" y="4072"/>
                  </a:cubicBezTo>
                  <a:cubicBezTo>
                    <a:pt x="10942" y="3972"/>
                    <a:pt x="10942" y="3872"/>
                    <a:pt x="10909" y="3772"/>
                  </a:cubicBezTo>
                  <a:cubicBezTo>
                    <a:pt x="10875" y="3672"/>
                    <a:pt x="10842" y="3538"/>
                    <a:pt x="10775" y="3438"/>
                  </a:cubicBezTo>
                  <a:cubicBezTo>
                    <a:pt x="10775" y="3405"/>
                    <a:pt x="10775" y="3405"/>
                    <a:pt x="10742" y="3372"/>
                  </a:cubicBezTo>
                  <a:cubicBezTo>
                    <a:pt x="10708" y="3272"/>
                    <a:pt x="10642" y="3172"/>
                    <a:pt x="10575" y="3071"/>
                  </a:cubicBezTo>
                  <a:cubicBezTo>
                    <a:pt x="10575" y="3038"/>
                    <a:pt x="10575" y="3038"/>
                    <a:pt x="10542" y="3005"/>
                  </a:cubicBezTo>
                  <a:cubicBezTo>
                    <a:pt x="10508" y="2938"/>
                    <a:pt x="10442" y="2838"/>
                    <a:pt x="10375" y="2771"/>
                  </a:cubicBezTo>
                  <a:cubicBezTo>
                    <a:pt x="10341" y="2738"/>
                    <a:pt x="10341" y="2705"/>
                    <a:pt x="10308" y="2705"/>
                  </a:cubicBezTo>
                  <a:cubicBezTo>
                    <a:pt x="10241" y="2604"/>
                    <a:pt x="10141" y="2504"/>
                    <a:pt x="10075" y="2438"/>
                  </a:cubicBezTo>
                  <a:cubicBezTo>
                    <a:pt x="10041" y="2404"/>
                    <a:pt x="10041" y="2404"/>
                    <a:pt x="10008" y="2371"/>
                  </a:cubicBezTo>
                  <a:cubicBezTo>
                    <a:pt x="9941" y="2304"/>
                    <a:pt x="9841" y="2238"/>
                    <a:pt x="9741" y="2137"/>
                  </a:cubicBezTo>
                  <a:cubicBezTo>
                    <a:pt x="9741" y="2137"/>
                    <a:pt x="9708" y="2104"/>
                    <a:pt x="9708" y="2104"/>
                  </a:cubicBezTo>
                  <a:cubicBezTo>
                    <a:pt x="9608" y="2037"/>
                    <a:pt x="9474" y="1937"/>
                    <a:pt x="9374" y="1871"/>
                  </a:cubicBezTo>
                  <a:cubicBezTo>
                    <a:pt x="9374" y="1871"/>
                    <a:pt x="9341" y="1837"/>
                    <a:pt x="9307" y="1837"/>
                  </a:cubicBezTo>
                  <a:cubicBezTo>
                    <a:pt x="9207" y="1771"/>
                    <a:pt x="9107" y="1670"/>
                    <a:pt x="8974" y="1604"/>
                  </a:cubicBezTo>
                  <a:lnTo>
                    <a:pt x="8940" y="1604"/>
                  </a:lnTo>
                  <a:cubicBezTo>
                    <a:pt x="8840" y="1537"/>
                    <a:pt x="8707" y="1470"/>
                    <a:pt x="8574" y="1404"/>
                  </a:cubicBezTo>
                  <a:cubicBezTo>
                    <a:pt x="8540" y="1370"/>
                    <a:pt x="8540" y="1370"/>
                    <a:pt x="8507" y="1370"/>
                  </a:cubicBezTo>
                  <a:cubicBezTo>
                    <a:pt x="8240" y="1237"/>
                    <a:pt x="7940" y="1103"/>
                    <a:pt x="7640" y="970"/>
                  </a:cubicBezTo>
                  <a:cubicBezTo>
                    <a:pt x="6005" y="336"/>
                    <a:pt x="4204" y="36"/>
                    <a:pt x="3170" y="3"/>
                  </a:cubicBezTo>
                  <a:cubicBezTo>
                    <a:pt x="3131" y="1"/>
                    <a:pt x="3094" y="1"/>
                    <a:pt x="305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194;p42"/>
            <p:cNvSpPr/>
            <p:nvPr/>
          </p:nvSpPr>
          <p:spPr>
            <a:xfrm>
              <a:off x="2505300" y="911925"/>
              <a:ext cx="40875" cy="40900"/>
            </a:xfrm>
            <a:custGeom>
              <a:avLst/>
              <a:gdLst/>
              <a:ahLst/>
              <a:cxnLst/>
              <a:rect l="l" t="t" r="r" b="b"/>
              <a:pathLst>
                <a:path w="1635" h="1636" extrusionOk="0">
                  <a:moveTo>
                    <a:pt x="834" y="1"/>
                  </a:moveTo>
                  <a:cubicBezTo>
                    <a:pt x="367" y="1"/>
                    <a:pt x="0" y="368"/>
                    <a:pt x="0" y="835"/>
                  </a:cubicBezTo>
                  <a:cubicBezTo>
                    <a:pt x="0" y="1268"/>
                    <a:pt x="367" y="1635"/>
                    <a:pt x="834" y="1635"/>
                  </a:cubicBezTo>
                  <a:cubicBezTo>
                    <a:pt x="1268" y="1635"/>
                    <a:pt x="1635" y="1268"/>
                    <a:pt x="1635" y="835"/>
                  </a:cubicBezTo>
                  <a:cubicBezTo>
                    <a:pt x="1635" y="368"/>
                    <a:pt x="1268" y="1"/>
                    <a:pt x="8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195;p42"/>
            <p:cNvSpPr/>
            <p:nvPr/>
          </p:nvSpPr>
          <p:spPr>
            <a:xfrm>
              <a:off x="2860550" y="922775"/>
              <a:ext cx="37550" cy="38375"/>
            </a:xfrm>
            <a:custGeom>
              <a:avLst/>
              <a:gdLst/>
              <a:ahLst/>
              <a:cxnLst/>
              <a:rect l="l" t="t" r="r" b="b"/>
              <a:pathLst>
                <a:path w="1502" h="1535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35"/>
                    <a:pt x="768" y="1535"/>
                  </a:cubicBezTo>
                  <a:cubicBezTo>
                    <a:pt x="1168" y="1535"/>
                    <a:pt x="1501" y="1168"/>
                    <a:pt x="1501" y="767"/>
                  </a:cubicBezTo>
                  <a:cubicBezTo>
                    <a:pt x="1501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196;p42"/>
            <p:cNvSpPr/>
            <p:nvPr/>
          </p:nvSpPr>
          <p:spPr>
            <a:xfrm>
              <a:off x="2548650" y="997000"/>
              <a:ext cx="303575" cy="185150"/>
            </a:xfrm>
            <a:custGeom>
              <a:avLst/>
              <a:gdLst/>
              <a:ahLst/>
              <a:cxnLst/>
              <a:rect l="l" t="t" r="r" b="b"/>
              <a:pathLst>
                <a:path w="12143" h="7406" extrusionOk="0">
                  <a:moveTo>
                    <a:pt x="6072" y="0"/>
                  </a:moveTo>
                  <a:cubicBezTo>
                    <a:pt x="2736" y="0"/>
                    <a:pt x="1" y="1668"/>
                    <a:pt x="1" y="3703"/>
                  </a:cubicBezTo>
                  <a:cubicBezTo>
                    <a:pt x="1" y="5738"/>
                    <a:pt x="2736" y="7405"/>
                    <a:pt x="6072" y="7405"/>
                  </a:cubicBezTo>
                  <a:cubicBezTo>
                    <a:pt x="9408" y="7405"/>
                    <a:pt x="12143" y="5738"/>
                    <a:pt x="12143" y="3703"/>
                  </a:cubicBezTo>
                  <a:cubicBezTo>
                    <a:pt x="12143" y="1668"/>
                    <a:pt x="9408" y="0"/>
                    <a:pt x="607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197;p42"/>
            <p:cNvSpPr/>
            <p:nvPr/>
          </p:nvSpPr>
          <p:spPr>
            <a:xfrm>
              <a:off x="2605375" y="1058700"/>
              <a:ext cx="50050" cy="67575"/>
            </a:xfrm>
            <a:custGeom>
              <a:avLst/>
              <a:gdLst/>
              <a:ahLst/>
              <a:cxnLst/>
              <a:rect l="l" t="t" r="r" b="b"/>
              <a:pathLst>
                <a:path w="2002" h="2703" extrusionOk="0">
                  <a:moveTo>
                    <a:pt x="1001" y="0"/>
                  </a:moveTo>
                  <a:cubicBezTo>
                    <a:pt x="434" y="0"/>
                    <a:pt x="0" y="601"/>
                    <a:pt x="0" y="1368"/>
                  </a:cubicBezTo>
                  <a:cubicBezTo>
                    <a:pt x="0" y="2102"/>
                    <a:pt x="434" y="2702"/>
                    <a:pt x="1001" y="2702"/>
                  </a:cubicBezTo>
                  <a:cubicBezTo>
                    <a:pt x="1568" y="2702"/>
                    <a:pt x="2002" y="2102"/>
                    <a:pt x="2002" y="1368"/>
                  </a:cubicBezTo>
                  <a:cubicBezTo>
                    <a:pt x="2002" y="601"/>
                    <a:pt x="1568" y="0"/>
                    <a:pt x="10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198;p42"/>
            <p:cNvSpPr/>
            <p:nvPr/>
          </p:nvSpPr>
          <p:spPr>
            <a:xfrm>
              <a:off x="2742125" y="1058700"/>
              <a:ext cx="50075" cy="67575"/>
            </a:xfrm>
            <a:custGeom>
              <a:avLst/>
              <a:gdLst/>
              <a:ahLst/>
              <a:cxnLst/>
              <a:rect l="l" t="t" r="r" b="b"/>
              <a:pathLst>
                <a:path w="2003" h="2703" extrusionOk="0">
                  <a:moveTo>
                    <a:pt x="1001" y="0"/>
                  </a:moveTo>
                  <a:cubicBezTo>
                    <a:pt x="434" y="0"/>
                    <a:pt x="1" y="601"/>
                    <a:pt x="1" y="1368"/>
                  </a:cubicBezTo>
                  <a:cubicBezTo>
                    <a:pt x="1" y="2102"/>
                    <a:pt x="434" y="2702"/>
                    <a:pt x="1001" y="2702"/>
                  </a:cubicBezTo>
                  <a:cubicBezTo>
                    <a:pt x="1535" y="2702"/>
                    <a:pt x="2002" y="2102"/>
                    <a:pt x="2002" y="1368"/>
                  </a:cubicBezTo>
                  <a:cubicBezTo>
                    <a:pt x="2002" y="601"/>
                    <a:pt x="1535" y="0"/>
                    <a:pt x="10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199;p42"/>
            <p:cNvSpPr/>
            <p:nvPr/>
          </p:nvSpPr>
          <p:spPr>
            <a:xfrm>
              <a:off x="3147425" y="1550725"/>
              <a:ext cx="67575" cy="67575"/>
            </a:xfrm>
            <a:custGeom>
              <a:avLst/>
              <a:gdLst/>
              <a:ahLst/>
              <a:cxnLst/>
              <a:rect l="l" t="t" r="r" b="b"/>
              <a:pathLst>
                <a:path w="2703" h="2703" extrusionOk="0">
                  <a:moveTo>
                    <a:pt x="1368" y="0"/>
                  </a:moveTo>
                  <a:cubicBezTo>
                    <a:pt x="1368" y="0"/>
                    <a:pt x="0" y="2702"/>
                    <a:pt x="1368" y="2702"/>
                  </a:cubicBezTo>
                  <a:cubicBezTo>
                    <a:pt x="2702" y="2702"/>
                    <a:pt x="2702" y="0"/>
                    <a:pt x="2702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2200;p42"/>
            <p:cNvSpPr/>
            <p:nvPr/>
          </p:nvSpPr>
          <p:spPr>
            <a:xfrm>
              <a:off x="3254425" y="1545725"/>
              <a:ext cx="60625" cy="76850"/>
            </a:xfrm>
            <a:custGeom>
              <a:avLst/>
              <a:gdLst/>
              <a:ahLst/>
              <a:cxnLst/>
              <a:rect l="l" t="t" r="r" b="b"/>
              <a:pathLst>
                <a:path w="2425" h="3074" extrusionOk="0">
                  <a:moveTo>
                    <a:pt x="1291" y="0"/>
                  </a:moveTo>
                  <a:lnTo>
                    <a:pt x="57" y="567"/>
                  </a:lnTo>
                  <a:cubicBezTo>
                    <a:pt x="57" y="567"/>
                    <a:pt x="1" y="3074"/>
                    <a:pt x="933" y="3074"/>
                  </a:cubicBezTo>
                  <a:cubicBezTo>
                    <a:pt x="1021" y="3074"/>
                    <a:pt x="1118" y="3051"/>
                    <a:pt x="1224" y="3002"/>
                  </a:cubicBezTo>
                  <a:cubicBezTo>
                    <a:pt x="2425" y="2435"/>
                    <a:pt x="1291" y="0"/>
                    <a:pt x="1291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2201;p42"/>
            <p:cNvSpPr/>
            <p:nvPr/>
          </p:nvSpPr>
          <p:spPr>
            <a:xfrm>
              <a:off x="3342000" y="1545725"/>
              <a:ext cx="60625" cy="76850"/>
            </a:xfrm>
            <a:custGeom>
              <a:avLst/>
              <a:gdLst/>
              <a:ahLst/>
              <a:cxnLst/>
              <a:rect l="l" t="t" r="r" b="b"/>
              <a:pathLst>
                <a:path w="2425" h="3074" extrusionOk="0">
                  <a:moveTo>
                    <a:pt x="1257" y="0"/>
                  </a:moveTo>
                  <a:lnTo>
                    <a:pt x="56" y="567"/>
                  </a:lnTo>
                  <a:cubicBezTo>
                    <a:pt x="56" y="567"/>
                    <a:pt x="0" y="3074"/>
                    <a:pt x="907" y="3074"/>
                  </a:cubicBezTo>
                  <a:cubicBezTo>
                    <a:pt x="993" y="3074"/>
                    <a:pt x="1087" y="3051"/>
                    <a:pt x="1190" y="3002"/>
                  </a:cubicBezTo>
                  <a:cubicBezTo>
                    <a:pt x="2425" y="2435"/>
                    <a:pt x="1257" y="0"/>
                    <a:pt x="1257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2202;p42"/>
            <p:cNvSpPr/>
            <p:nvPr/>
          </p:nvSpPr>
          <p:spPr>
            <a:xfrm>
              <a:off x="3411225" y="1527375"/>
              <a:ext cx="60625" cy="77050"/>
            </a:xfrm>
            <a:custGeom>
              <a:avLst/>
              <a:gdLst/>
              <a:ahLst/>
              <a:cxnLst/>
              <a:rect l="l" t="t" r="r" b="b"/>
              <a:pathLst>
                <a:path w="2425" h="3082" extrusionOk="0">
                  <a:moveTo>
                    <a:pt x="1290" y="0"/>
                  </a:moveTo>
                  <a:lnTo>
                    <a:pt x="56" y="567"/>
                  </a:lnTo>
                  <a:cubicBezTo>
                    <a:pt x="56" y="567"/>
                    <a:pt x="1" y="3081"/>
                    <a:pt x="896" y="3081"/>
                  </a:cubicBezTo>
                  <a:cubicBezTo>
                    <a:pt x="984" y="3081"/>
                    <a:pt x="1082" y="3056"/>
                    <a:pt x="1190" y="3002"/>
                  </a:cubicBezTo>
                  <a:cubicBezTo>
                    <a:pt x="2424" y="2435"/>
                    <a:pt x="1290" y="0"/>
                    <a:pt x="1290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2203;p42"/>
            <p:cNvSpPr/>
            <p:nvPr/>
          </p:nvSpPr>
          <p:spPr>
            <a:xfrm>
              <a:off x="2873900" y="946275"/>
              <a:ext cx="210175" cy="360850"/>
            </a:xfrm>
            <a:custGeom>
              <a:avLst/>
              <a:gdLst/>
              <a:ahLst/>
              <a:cxnLst/>
              <a:rect l="l" t="t" r="r" b="b"/>
              <a:pathLst>
                <a:path w="8407" h="14434" extrusionOk="0">
                  <a:moveTo>
                    <a:pt x="7578" y="1"/>
                  </a:moveTo>
                  <a:cubicBezTo>
                    <a:pt x="7524" y="1"/>
                    <a:pt x="7472" y="56"/>
                    <a:pt x="7472" y="128"/>
                  </a:cubicBezTo>
                  <a:cubicBezTo>
                    <a:pt x="7539" y="795"/>
                    <a:pt x="7739" y="1395"/>
                    <a:pt x="7839" y="2062"/>
                  </a:cubicBezTo>
                  <a:cubicBezTo>
                    <a:pt x="7939" y="2863"/>
                    <a:pt x="7972" y="3697"/>
                    <a:pt x="7906" y="4564"/>
                  </a:cubicBezTo>
                  <a:cubicBezTo>
                    <a:pt x="7806" y="6366"/>
                    <a:pt x="7305" y="8200"/>
                    <a:pt x="6505" y="9735"/>
                  </a:cubicBezTo>
                  <a:cubicBezTo>
                    <a:pt x="4987" y="12639"/>
                    <a:pt x="2522" y="14172"/>
                    <a:pt x="208" y="14172"/>
                  </a:cubicBezTo>
                  <a:cubicBezTo>
                    <a:pt x="183" y="14172"/>
                    <a:pt x="158" y="14171"/>
                    <a:pt x="134" y="14171"/>
                  </a:cubicBezTo>
                  <a:cubicBezTo>
                    <a:pt x="33" y="14171"/>
                    <a:pt x="0" y="14338"/>
                    <a:pt x="100" y="14371"/>
                  </a:cubicBezTo>
                  <a:cubicBezTo>
                    <a:pt x="329" y="14413"/>
                    <a:pt x="561" y="14434"/>
                    <a:pt x="794" y="14434"/>
                  </a:cubicBezTo>
                  <a:cubicBezTo>
                    <a:pt x="2975" y="14434"/>
                    <a:pt x="5292" y="12653"/>
                    <a:pt x="6738" y="10001"/>
                  </a:cubicBezTo>
                  <a:cubicBezTo>
                    <a:pt x="7505" y="8534"/>
                    <a:pt x="8006" y="6799"/>
                    <a:pt x="8206" y="5098"/>
                  </a:cubicBezTo>
                  <a:cubicBezTo>
                    <a:pt x="8339" y="3530"/>
                    <a:pt x="8406" y="1095"/>
                    <a:pt x="7639" y="28"/>
                  </a:cubicBezTo>
                  <a:cubicBezTo>
                    <a:pt x="7620" y="9"/>
                    <a:pt x="7599" y="1"/>
                    <a:pt x="7578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2204;p42"/>
            <p:cNvSpPr/>
            <p:nvPr/>
          </p:nvSpPr>
          <p:spPr>
            <a:xfrm>
              <a:off x="3023100" y="632900"/>
              <a:ext cx="66650" cy="61075"/>
            </a:xfrm>
            <a:custGeom>
              <a:avLst/>
              <a:gdLst/>
              <a:ahLst/>
              <a:cxnLst/>
              <a:rect l="l" t="t" r="r" b="b"/>
              <a:pathLst>
                <a:path w="2666" h="2443" extrusionOk="0">
                  <a:moveTo>
                    <a:pt x="484" y="0"/>
                  </a:moveTo>
                  <a:cubicBezTo>
                    <a:pt x="219" y="0"/>
                    <a:pt x="1" y="316"/>
                    <a:pt x="136" y="587"/>
                  </a:cubicBezTo>
                  <a:cubicBezTo>
                    <a:pt x="170" y="654"/>
                    <a:pt x="170" y="721"/>
                    <a:pt x="170" y="788"/>
                  </a:cubicBezTo>
                  <a:cubicBezTo>
                    <a:pt x="203" y="854"/>
                    <a:pt x="270" y="954"/>
                    <a:pt x="303" y="1021"/>
                  </a:cubicBezTo>
                  <a:cubicBezTo>
                    <a:pt x="370" y="1154"/>
                    <a:pt x="470" y="1288"/>
                    <a:pt x="570" y="1421"/>
                  </a:cubicBezTo>
                  <a:cubicBezTo>
                    <a:pt x="770" y="1722"/>
                    <a:pt x="1004" y="1955"/>
                    <a:pt x="1237" y="2222"/>
                  </a:cubicBezTo>
                  <a:cubicBezTo>
                    <a:pt x="1369" y="2377"/>
                    <a:pt x="1525" y="2442"/>
                    <a:pt x="1679" y="2442"/>
                  </a:cubicBezTo>
                  <a:cubicBezTo>
                    <a:pt x="2184" y="2442"/>
                    <a:pt x="2665" y="1741"/>
                    <a:pt x="2205" y="1255"/>
                  </a:cubicBezTo>
                  <a:cubicBezTo>
                    <a:pt x="1971" y="1021"/>
                    <a:pt x="1771" y="788"/>
                    <a:pt x="1504" y="587"/>
                  </a:cubicBezTo>
                  <a:cubicBezTo>
                    <a:pt x="1404" y="487"/>
                    <a:pt x="1271" y="354"/>
                    <a:pt x="1137" y="287"/>
                  </a:cubicBezTo>
                  <a:cubicBezTo>
                    <a:pt x="1070" y="220"/>
                    <a:pt x="970" y="187"/>
                    <a:pt x="904" y="154"/>
                  </a:cubicBezTo>
                  <a:cubicBezTo>
                    <a:pt x="804" y="120"/>
                    <a:pt x="737" y="120"/>
                    <a:pt x="670" y="54"/>
                  </a:cubicBezTo>
                  <a:cubicBezTo>
                    <a:pt x="608" y="16"/>
                    <a:pt x="545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2205;p42"/>
            <p:cNvSpPr/>
            <p:nvPr/>
          </p:nvSpPr>
          <p:spPr>
            <a:xfrm>
              <a:off x="2344975" y="642525"/>
              <a:ext cx="66950" cy="41850"/>
            </a:xfrm>
            <a:custGeom>
              <a:avLst/>
              <a:gdLst/>
              <a:ahLst/>
              <a:cxnLst/>
              <a:rect l="l" t="t" r="r" b="b"/>
              <a:pathLst>
                <a:path w="2678" h="1674" extrusionOk="0">
                  <a:moveTo>
                    <a:pt x="1688" y="1"/>
                  </a:moveTo>
                  <a:cubicBezTo>
                    <a:pt x="1414" y="1"/>
                    <a:pt x="1126" y="84"/>
                    <a:pt x="909" y="202"/>
                  </a:cubicBezTo>
                  <a:cubicBezTo>
                    <a:pt x="509" y="403"/>
                    <a:pt x="242" y="736"/>
                    <a:pt x="109" y="1136"/>
                  </a:cubicBezTo>
                  <a:cubicBezTo>
                    <a:pt x="1" y="1461"/>
                    <a:pt x="271" y="1673"/>
                    <a:pt x="547" y="1673"/>
                  </a:cubicBezTo>
                  <a:cubicBezTo>
                    <a:pt x="697" y="1673"/>
                    <a:pt x="849" y="1611"/>
                    <a:pt x="943" y="1470"/>
                  </a:cubicBezTo>
                  <a:cubicBezTo>
                    <a:pt x="1043" y="1337"/>
                    <a:pt x="1176" y="1236"/>
                    <a:pt x="1343" y="1170"/>
                  </a:cubicBezTo>
                  <a:cubicBezTo>
                    <a:pt x="1410" y="1148"/>
                    <a:pt x="1473" y="1140"/>
                    <a:pt x="1536" y="1140"/>
                  </a:cubicBezTo>
                  <a:cubicBezTo>
                    <a:pt x="1662" y="1140"/>
                    <a:pt x="1788" y="1170"/>
                    <a:pt x="1943" y="1170"/>
                  </a:cubicBezTo>
                  <a:cubicBezTo>
                    <a:pt x="2510" y="1170"/>
                    <a:pt x="2677" y="436"/>
                    <a:pt x="2210" y="136"/>
                  </a:cubicBezTo>
                  <a:cubicBezTo>
                    <a:pt x="2060" y="40"/>
                    <a:pt x="1877" y="1"/>
                    <a:pt x="1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2206;p42"/>
            <p:cNvSpPr/>
            <p:nvPr/>
          </p:nvSpPr>
          <p:spPr>
            <a:xfrm>
              <a:off x="3573550" y="607800"/>
              <a:ext cx="108675" cy="48350"/>
            </a:xfrm>
            <a:custGeom>
              <a:avLst/>
              <a:gdLst/>
              <a:ahLst/>
              <a:cxnLst/>
              <a:rect l="l" t="t" r="r" b="b"/>
              <a:pathLst>
                <a:path w="4347" h="1934" extrusionOk="0">
                  <a:moveTo>
                    <a:pt x="837" y="0"/>
                  </a:moveTo>
                  <a:cubicBezTo>
                    <a:pt x="684" y="0"/>
                    <a:pt x="537" y="17"/>
                    <a:pt x="401" y="57"/>
                  </a:cubicBezTo>
                  <a:cubicBezTo>
                    <a:pt x="34" y="190"/>
                    <a:pt x="1" y="657"/>
                    <a:pt x="301" y="858"/>
                  </a:cubicBezTo>
                  <a:cubicBezTo>
                    <a:pt x="768" y="1124"/>
                    <a:pt x="1368" y="1091"/>
                    <a:pt x="1869" y="1258"/>
                  </a:cubicBezTo>
                  <a:cubicBezTo>
                    <a:pt x="2436" y="1425"/>
                    <a:pt x="3003" y="1658"/>
                    <a:pt x="3537" y="1892"/>
                  </a:cubicBezTo>
                  <a:cubicBezTo>
                    <a:pt x="3594" y="1921"/>
                    <a:pt x="3654" y="1933"/>
                    <a:pt x="3712" y="1933"/>
                  </a:cubicBezTo>
                  <a:cubicBezTo>
                    <a:pt x="4054" y="1933"/>
                    <a:pt x="4346" y="1481"/>
                    <a:pt x="4004" y="1224"/>
                  </a:cubicBezTo>
                  <a:cubicBezTo>
                    <a:pt x="3470" y="824"/>
                    <a:pt x="2936" y="524"/>
                    <a:pt x="2302" y="324"/>
                  </a:cubicBezTo>
                  <a:cubicBezTo>
                    <a:pt x="1871" y="172"/>
                    <a:pt x="1324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2207;p42"/>
            <p:cNvSpPr/>
            <p:nvPr/>
          </p:nvSpPr>
          <p:spPr>
            <a:xfrm>
              <a:off x="2635600" y="586125"/>
              <a:ext cx="129750" cy="45850"/>
            </a:xfrm>
            <a:custGeom>
              <a:avLst/>
              <a:gdLst/>
              <a:ahLst/>
              <a:cxnLst/>
              <a:rect l="l" t="t" r="r" b="b"/>
              <a:pathLst>
                <a:path w="5190" h="1834" extrusionOk="0">
                  <a:moveTo>
                    <a:pt x="2657" y="1"/>
                  </a:moveTo>
                  <a:cubicBezTo>
                    <a:pt x="1552" y="1"/>
                    <a:pt x="437" y="444"/>
                    <a:pt x="92" y="1324"/>
                  </a:cubicBezTo>
                  <a:cubicBezTo>
                    <a:pt x="1" y="1537"/>
                    <a:pt x="187" y="1833"/>
                    <a:pt x="423" y="1833"/>
                  </a:cubicBezTo>
                  <a:cubicBezTo>
                    <a:pt x="445" y="1833"/>
                    <a:pt x="469" y="1830"/>
                    <a:pt x="492" y="1825"/>
                  </a:cubicBezTo>
                  <a:cubicBezTo>
                    <a:pt x="1260" y="1624"/>
                    <a:pt x="1827" y="1124"/>
                    <a:pt x="2661" y="1091"/>
                  </a:cubicBezTo>
                  <a:cubicBezTo>
                    <a:pt x="3394" y="1091"/>
                    <a:pt x="4062" y="1424"/>
                    <a:pt x="4795" y="1591"/>
                  </a:cubicBezTo>
                  <a:cubicBezTo>
                    <a:pt x="4807" y="1593"/>
                    <a:pt x="4818" y="1594"/>
                    <a:pt x="4830" y="1594"/>
                  </a:cubicBezTo>
                  <a:cubicBezTo>
                    <a:pt x="5018" y="1594"/>
                    <a:pt x="5190" y="1346"/>
                    <a:pt x="5096" y="1157"/>
                  </a:cubicBezTo>
                  <a:cubicBezTo>
                    <a:pt x="4709" y="385"/>
                    <a:pt x="3687" y="1"/>
                    <a:pt x="2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7;p38"/>
          <p:cNvSpPr txBox="1">
            <a:spLocks noGrp="1"/>
          </p:cNvSpPr>
          <p:nvPr>
            <p:ph type="title"/>
          </p:nvPr>
        </p:nvSpPr>
        <p:spPr>
          <a:xfrm>
            <a:off x="720000" y="1081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Class Chicken</a:t>
            </a:r>
            <a:endParaRPr lang="en-GB" dirty="0"/>
          </a:p>
        </p:txBody>
      </p:sp>
      <p:pic>
        <p:nvPicPr>
          <p:cNvPr id="5" name="Hình ảnh 5" descr="Ảnh có chứa văn bản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3909" y="674894"/>
            <a:ext cx="5611482" cy="43652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7"/>
          <p:cNvSpPr/>
          <p:nvPr/>
        </p:nvSpPr>
        <p:spPr>
          <a:xfrm>
            <a:off x="-313987" y="2446042"/>
            <a:ext cx="9842454" cy="2527170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73" name="Google Shape;1373;p37"/>
          <p:cNvGrpSpPr/>
          <p:nvPr/>
        </p:nvGrpSpPr>
        <p:grpSpPr>
          <a:xfrm>
            <a:off x="6766127" y="800044"/>
            <a:ext cx="4098646" cy="3543397"/>
            <a:chOff x="-3659950" y="2719675"/>
            <a:chExt cx="2546850" cy="2201825"/>
          </a:xfrm>
        </p:grpSpPr>
        <p:sp>
          <p:nvSpPr>
            <p:cNvPr id="1374" name="Google Shape;1374;p37"/>
            <p:cNvSpPr/>
            <p:nvPr/>
          </p:nvSpPr>
          <p:spPr>
            <a:xfrm>
              <a:off x="-2386525" y="492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175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-3501500" y="2789100"/>
              <a:ext cx="2229125" cy="2132400"/>
            </a:xfrm>
            <a:custGeom>
              <a:avLst/>
              <a:gdLst/>
              <a:ahLst/>
              <a:cxnLst/>
              <a:rect l="l" t="t" r="r" b="b"/>
              <a:pathLst>
                <a:path w="89165" h="85296" extrusionOk="0">
                  <a:moveTo>
                    <a:pt x="44599" y="1"/>
                  </a:moveTo>
                  <a:lnTo>
                    <a:pt x="17880" y="11409"/>
                  </a:lnTo>
                  <a:lnTo>
                    <a:pt x="1" y="31156"/>
                  </a:lnTo>
                  <a:lnTo>
                    <a:pt x="6272" y="85295"/>
                  </a:lnTo>
                  <a:lnTo>
                    <a:pt x="82927" y="85295"/>
                  </a:lnTo>
                  <a:lnTo>
                    <a:pt x="89164" y="31156"/>
                  </a:lnTo>
                  <a:lnTo>
                    <a:pt x="71285" y="11409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-3363075" y="3379525"/>
              <a:ext cx="1953100" cy="35875"/>
            </a:xfrm>
            <a:custGeom>
              <a:avLst/>
              <a:gdLst/>
              <a:ahLst/>
              <a:cxnLst/>
              <a:rect l="l" t="t" r="r" b="b"/>
              <a:pathLst>
                <a:path w="78124" h="1435" extrusionOk="0">
                  <a:moveTo>
                    <a:pt x="1302" y="1"/>
                  </a:moveTo>
                  <a:lnTo>
                    <a:pt x="1" y="1435"/>
                  </a:lnTo>
                  <a:lnTo>
                    <a:pt x="78123" y="1435"/>
                  </a:lnTo>
                  <a:lnTo>
                    <a:pt x="76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-3484825" y="3713925"/>
              <a:ext cx="2195775" cy="36725"/>
            </a:xfrm>
            <a:custGeom>
              <a:avLst/>
              <a:gdLst/>
              <a:ahLst/>
              <a:cxnLst/>
              <a:rect l="l" t="t" r="r" b="b"/>
              <a:pathLst>
                <a:path w="87831" h="1469" extrusionOk="0">
                  <a:moveTo>
                    <a:pt x="1" y="1"/>
                  </a:moveTo>
                  <a:lnTo>
                    <a:pt x="168" y="1469"/>
                  </a:lnTo>
                  <a:lnTo>
                    <a:pt x="87663" y="1469"/>
                  </a:lnTo>
                  <a:lnTo>
                    <a:pt x="87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-3501500" y="3546325"/>
              <a:ext cx="2229125" cy="36700"/>
            </a:xfrm>
            <a:custGeom>
              <a:avLst/>
              <a:gdLst/>
              <a:ahLst/>
              <a:cxnLst/>
              <a:rect l="l" t="t" r="r" b="b"/>
              <a:pathLst>
                <a:path w="89165" h="1468" extrusionOk="0">
                  <a:moveTo>
                    <a:pt x="801" y="0"/>
                  </a:moveTo>
                  <a:lnTo>
                    <a:pt x="1" y="867"/>
                  </a:lnTo>
                  <a:lnTo>
                    <a:pt x="67" y="1468"/>
                  </a:lnTo>
                  <a:lnTo>
                    <a:pt x="89098" y="1468"/>
                  </a:lnTo>
                  <a:lnTo>
                    <a:pt x="89164" y="867"/>
                  </a:lnTo>
                  <a:lnTo>
                    <a:pt x="88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-3060350" y="3044300"/>
              <a:ext cx="1347650" cy="36700"/>
            </a:xfrm>
            <a:custGeom>
              <a:avLst/>
              <a:gdLst/>
              <a:ahLst/>
              <a:cxnLst/>
              <a:rect l="l" t="t" r="r" b="b"/>
              <a:pathLst>
                <a:path w="53906" h="1468" extrusionOk="0">
                  <a:moveTo>
                    <a:pt x="3003" y="0"/>
                  </a:moveTo>
                  <a:lnTo>
                    <a:pt x="234" y="1201"/>
                  </a:lnTo>
                  <a:lnTo>
                    <a:pt x="1" y="1468"/>
                  </a:lnTo>
                  <a:lnTo>
                    <a:pt x="53906" y="1468"/>
                  </a:lnTo>
                  <a:lnTo>
                    <a:pt x="53639" y="1201"/>
                  </a:lnTo>
                  <a:cubicBezTo>
                    <a:pt x="53639" y="1201"/>
                    <a:pt x="51404" y="234"/>
                    <a:pt x="5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-3464800" y="3881550"/>
              <a:ext cx="2156550" cy="35900"/>
            </a:xfrm>
            <a:custGeom>
              <a:avLst/>
              <a:gdLst/>
              <a:ahLst/>
              <a:cxnLst/>
              <a:rect l="l" t="t" r="r" b="b"/>
              <a:pathLst>
                <a:path w="86262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6095" y="1435"/>
                  </a:lnTo>
                  <a:lnTo>
                    <a:pt x="86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-3212125" y="3211900"/>
              <a:ext cx="1650375" cy="36725"/>
            </a:xfrm>
            <a:custGeom>
              <a:avLst/>
              <a:gdLst/>
              <a:ahLst/>
              <a:cxnLst/>
              <a:rect l="l" t="t" r="r" b="b"/>
              <a:pathLst>
                <a:path w="66015" h="1469" extrusionOk="0">
                  <a:moveTo>
                    <a:pt x="1335" y="1"/>
                  </a:moveTo>
                  <a:lnTo>
                    <a:pt x="1" y="1469"/>
                  </a:lnTo>
                  <a:lnTo>
                    <a:pt x="66014" y="1469"/>
                  </a:lnTo>
                  <a:lnTo>
                    <a:pt x="64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-3368075" y="4717975"/>
              <a:ext cx="1963100" cy="35900"/>
            </a:xfrm>
            <a:custGeom>
              <a:avLst/>
              <a:gdLst/>
              <a:ahLst/>
              <a:cxnLst/>
              <a:rect l="l" t="t" r="r" b="b"/>
              <a:pathLst>
                <a:path w="7852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78357" y="1435"/>
                  </a:lnTo>
                  <a:lnTo>
                    <a:pt x="7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-3388075" y="4550375"/>
              <a:ext cx="2002275" cy="36700"/>
            </a:xfrm>
            <a:custGeom>
              <a:avLst/>
              <a:gdLst/>
              <a:ahLst/>
              <a:cxnLst/>
              <a:rect l="l" t="t" r="r" b="b"/>
              <a:pathLst>
                <a:path w="80091" h="1468" extrusionOk="0">
                  <a:moveTo>
                    <a:pt x="0" y="0"/>
                  </a:moveTo>
                  <a:lnTo>
                    <a:pt x="167" y="1468"/>
                  </a:lnTo>
                  <a:lnTo>
                    <a:pt x="79924" y="1468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-3445625" y="4048350"/>
              <a:ext cx="2118200" cy="36700"/>
            </a:xfrm>
            <a:custGeom>
              <a:avLst/>
              <a:gdLst/>
              <a:ahLst/>
              <a:cxnLst/>
              <a:rect l="l" t="t" r="r" b="b"/>
              <a:pathLst>
                <a:path w="84728" h="1468" extrusionOk="0">
                  <a:moveTo>
                    <a:pt x="1" y="0"/>
                  </a:moveTo>
                  <a:lnTo>
                    <a:pt x="167" y="1468"/>
                  </a:lnTo>
                  <a:lnTo>
                    <a:pt x="84561" y="1468"/>
                  </a:lnTo>
                  <a:lnTo>
                    <a:pt x="84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-3348875" y="4885600"/>
              <a:ext cx="1924725" cy="35900"/>
            </a:xfrm>
            <a:custGeom>
              <a:avLst/>
              <a:gdLst/>
              <a:ahLst/>
              <a:cxnLst/>
              <a:rect l="l" t="t" r="r" b="b"/>
              <a:pathLst>
                <a:path w="76989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76822" y="1435"/>
                  </a:lnTo>
                  <a:lnTo>
                    <a:pt x="76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-3407250" y="4383575"/>
              <a:ext cx="2040625" cy="35900"/>
            </a:xfrm>
            <a:custGeom>
              <a:avLst/>
              <a:gdLst/>
              <a:ahLst/>
              <a:cxnLst/>
              <a:rect l="l" t="t" r="r" b="b"/>
              <a:pathLst>
                <a:path w="81625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1458" y="1435"/>
                  </a:lnTo>
                  <a:lnTo>
                    <a:pt x="8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-3426450" y="4215950"/>
              <a:ext cx="2079850" cy="35900"/>
            </a:xfrm>
            <a:custGeom>
              <a:avLst/>
              <a:gdLst/>
              <a:ahLst/>
              <a:cxnLst/>
              <a:rect l="l" t="t" r="r" b="b"/>
              <a:pathLst>
                <a:path w="8319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83027" y="1435"/>
                  </a:lnTo>
                  <a:lnTo>
                    <a:pt x="8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-3499825" y="2838925"/>
              <a:ext cx="2226600" cy="931750"/>
            </a:xfrm>
            <a:custGeom>
              <a:avLst/>
              <a:gdLst/>
              <a:ahLst/>
              <a:cxnLst/>
              <a:rect l="l" t="t" r="r" b="b"/>
              <a:pathLst>
                <a:path w="89064" h="37270" extrusionOk="0">
                  <a:moveTo>
                    <a:pt x="44520" y="1"/>
                  </a:moveTo>
                  <a:cubicBezTo>
                    <a:pt x="44074" y="1"/>
                    <a:pt x="43632" y="93"/>
                    <a:pt x="43231" y="276"/>
                  </a:cubicBezTo>
                  <a:lnTo>
                    <a:pt x="16512" y="11684"/>
                  </a:lnTo>
                  <a:cubicBezTo>
                    <a:pt x="16112" y="11851"/>
                    <a:pt x="15745" y="12118"/>
                    <a:pt x="15445" y="12418"/>
                  </a:cubicBezTo>
                  <a:lnTo>
                    <a:pt x="0" y="29530"/>
                  </a:lnTo>
                  <a:lnTo>
                    <a:pt x="868" y="37269"/>
                  </a:lnTo>
                  <a:lnTo>
                    <a:pt x="19748" y="16388"/>
                  </a:lnTo>
                  <a:lnTo>
                    <a:pt x="44532" y="5813"/>
                  </a:lnTo>
                  <a:lnTo>
                    <a:pt x="69317" y="16388"/>
                  </a:lnTo>
                  <a:lnTo>
                    <a:pt x="88163" y="37269"/>
                  </a:lnTo>
                  <a:lnTo>
                    <a:pt x="89064" y="29530"/>
                  </a:lnTo>
                  <a:lnTo>
                    <a:pt x="73586" y="12418"/>
                  </a:lnTo>
                  <a:cubicBezTo>
                    <a:pt x="73319" y="12118"/>
                    <a:pt x="72952" y="11851"/>
                    <a:pt x="72552" y="11684"/>
                  </a:cubicBezTo>
                  <a:lnTo>
                    <a:pt x="45833" y="276"/>
                  </a:lnTo>
                  <a:cubicBezTo>
                    <a:pt x="45416" y="93"/>
                    <a:pt x="44966" y="1"/>
                    <a:pt x="44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-2910250" y="3688925"/>
              <a:ext cx="1047450" cy="1232575"/>
            </a:xfrm>
            <a:custGeom>
              <a:avLst/>
              <a:gdLst/>
              <a:ahLst/>
              <a:cxnLst/>
              <a:rect l="l" t="t" r="r" b="b"/>
              <a:pathLst>
                <a:path w="41898" h="49303" extrusionOk="0">
                  <a:moveTo>
                    <a:pt x="20949" y="0"/>
                  </a:moveTo>
                  <a:lnTo>
                    <a:pt x="8407" y="6605"/>
                  </a:lnTo>
                  <a:lnTo>
                    <a:pt x="1" y="18046"/>
                  </a:lnTo>
                  <a:lnTo>
                    <a:pt x="2936" y="49302"/>
                  </a:lnTo>
                  <a:lnTo>
                    <a:pt x="38962" y="49302"/>
                  </a:lnTo>
                  <a:lnTo>
                    <a:pt x="41897" y="18046"/>
                  </a:lnTo>
                  <a:lnTo>
                    <a:pt x="33491" y="6605"/>
                  </a:lnTo>
                  <a:lnTo>
                    <a:pt x="20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-2407375" y="3688925"/>
              <a:ext cx="41725" cy="1232575"/>
            </a:xfrm>
            <a:custGeom>
              <a:avLst/>
              <a:gdLst/>
              <a:ahLst/>
              <a:cxnLst/>
              <a:rect l="l" t="t" r="r" b="b"/>
              <a:pathLst>
                <a:path w="1669" h="49303" extrusionOk="0">
                  <a:moveTo>
                    <a:pt x="834" y="0"/>
                  </a:moveTo>
                  <a:lnTo>
                    <a:pt x="0" y="467"/>
                  </a:lnTo>
                  <a:lnTo>
                    <a:pt x="0" y="49302"/>
                  </a:lnTo>
                  <a:lnTo>
                    <a:pt x="1668" y="49302"/>
                  </a:lnTo>
                  <a:lnTo>
                    <a:pt x="1668" y="4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-2956950" y="3649100"/>
              <a:ext cx="1140025" cy="1272400"/>
            </a:xfrm>
            <a:custGeom>
              <a:avLst/>
              <a:gdLst/>
              <a:ahLst/>
              <a:cxnLst/>
              <a:rect l="l" t="t" r="r" b="b"/>
              <a:pathLst>
                <a:path w="45601" h="50896" extrusionOk="0">
                  <a:moveTo>
                    <a:pt x="22817" y="0"/>
                  </a:moveTo>
                  <a:cubicBezTo>
                    <a:pt x="22492" y="0"/>
                    <a:pt x="22167" y="75"/>
                    <a:pt x="21883" y="226"/>
                  </a:cubicBezTo>
                  <a:lnTo>
                    <a:pt x="9341" y="6830"/>
                  </a:lnTo>
                  <a:cubicBezTo>
                    <a:pt x="9074" y="6964"/>
                    <a:pt x="8874" y="7130"/>
                    <a:pt x="8740" y="7331"/>
                  </a:cubicBezTo>
                  <a:lnTo>
                    <a:pt x="334" y="18772"/>
                  </a:lnTo>
                  <a:cubicBezTo>
                    <a:pt x="101" y="19072"/>
                    <a:pt x="1" y="19406"/>
                    <a:pt x="34" y="19773"/>
                  </a:cubicBezTo>
                  <a:lnTo>
                    <a:pt x="2970" y="50895"/>
                  </a:lnTo>
                  <a:lnTo>
                    <a:pt x="6672" y="50895"/>
                  </a:lnTo>
                  <a:lnTo>
                    <a:pt x="6639" y="50695"/>
                  </a:lnTo>
                  <a:lnTo>
                    <a:pt x="3737" y="20040"/>
                  </a:lnTo>
                  <a:lnTo>
                    <a:pt x="11576" y="9399"/>
                  </a:lnTo>
                  <a:lnTo>
                    <a:pt x="22817" y="3461"/>
                  </a:lnTo>
                  <a:lnTo>
                    <a:pt x="34059" y="9399"/>
                  </a:lnTo>
                  <a:lnTo>
                    <a:pt x="41864" y="20040"/>
                  </a:lnTo>
                  <a:lnTo>
                    <a:pt x="38995" y="50695"/>
                  </a:lnTo>
                  <a:lnTo>
                    <a:pt x="38962" y="50895"/>
                  </a:lnTo>
                  <a:lnTo>
                    <a:pt x="42665" y="50895"/>
                  </a:lnTo>
                  <a:lnTo>
                    <a:pt x="45567" y="19773"/>
                  </a:lnTo>
                  <a:cubicBezTo>
                    <a:pt x="45600" y="19406"/>
                    <a:pt x="45500" y="19072"/>
                    <a:pt x="45300" y="18772"/>
                  </a:cubicBezTo>
                  <a:lnTo>
                    <a:pt x="36894" y="7331"/>
                  </a:lnTo>
                  <a:cubicBezTo>
                    <a:pt x="36760" y="7130"/>
                    <a:pt x="36527" y="6964"/>
                    <a:pt x="36293" y="6830"/>
                  </a:cubicBezTo>
                  <a:lnTo>
                    <a:pt x="23751" y="226"/>
                  </a:lnTo>
                  <a:cubicBezTo>
                    <a:pt x="23468" y="75"/>
                    <a:pt x="23142" y="0"/>
                    <a:pt x="22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-3659950" y="2719675"/>
              <a:ext cx="2546850" cy="998450"/>
            </a:xfrm>
            <a:custGeom>
              <a:avLst/>
              <a:gdLst/>
              <a:ahLst/>
              <a:cxnLst/>
              <a:rect l="l" t="t" r="r" b="b"/>
              <a:pathLst>
                <a:path w="101874" h="39938" extrusionOk="0">
                  <a:moveTo>
                    <a:pt x="50925" y="1"/>
                  </a:moveTo>
                  <a:cubicBezTo>
                    <a:pt x="50479" y="1"/>
                    <a:pt x="50037" y="92"/>
                    <a:pt x="49636" y="276"/>
                  </a:cubicBezTo>
                  <a:lnTo>
                    <a:pt x="22917" y="11684"/>
                  </a:lnTo>
                  <a:cubicBezTo>
                    <a:pt x="22517" y="11851"/>
                    <a:pt x="22150" y="12118"/>
                    <a:pt x="21850" y="12451"/>
                  </a:cubicBezTo>
                  <a:lnTo>
                    <a:pt x="1068" y="35434"/>
                  </a:lnTo>
                  <a:cubicBezTo>
                    <a:pt x="1" y="36635"/>
                    <a:pt x="201" y="38370"/>
                    <a:pt x="1502" y="39304"/>
                  </a:cubicBezTo>
                  <a:cubicBezTo>
                    <a:pt x="2071" y="39727"/>
                    <a:pt x="2762" y="39933"/>
                    <a:pt x="3449" y="39933"/>
                  </a:cubicBezTo>
                  <a:cubicBezTo>
                    <a:pt x="4330" y="39933"/>
                    <a:pt x="5205" y="39593"/>
                    <a:pt x="5805" y="38937"/>
                  </a:cubicBezTo>
                  <a:lnTo>
                    <a:pt x="26153" y="16387"/>
                  </a:lnTo>
                  <a:lnTo>
                    <a:pt x="50937" y="5813"/>
                  </a:lnTo>
                  <a:lnTo>
                    <a:pt x="75722" y="16387"/>
                  </a:lnTo>
                  <a:lnTo>
                    <a:pt x="96069" y="38937"/>
                  </a:lnTo>
                  <a:cubicBezTo>
                    <a:pt x="96670" y="39604"/>
                    <a:pt x="97570" y="39938"/>
                    <a:pt x="98438" y="39938"/>
                  </a:cubicBezTo>
                  <a:cubicBezTo>
                    <a:pt x="99138" y="39938"/>
                    <a:pt x="99805" y="39738"/>
                    <a:pt x="100372" y="39304"/>
                  </a:cubicBezTo>
                  <a:cubicBezTo>
                    <a:pt x="101673" y="38370"/>
                    <a:pt x="101874" y="36635"/>
                    <a:pt x="100806" y="35434"/>
                  </a:cubicBezTo>
                  <a:lnTo>
                    <a:pt x="79991" y="12451"/>
                  </a:lnTo>
                  <a:cubicBezTo>
                    <a:pt x="79724" y="12118"/>
                    <a:pt x="79357" y="11851"/>
                    <a:pt x="78957" y="11684"/>
                  </a:cubicBezTo>
                  <a:lnTo>
                    <a:pt x="52238" y="276"/>
                  </a:lnTo>
                  <a:cubicBezTo>
                    <a:pt x="51821" y="92"/>
                    <a:pt x="51371" y="1"/>
                    <a:pt x="5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-2321475" y="4484475"/>
              <a:ext cx="123425" cy="111775"/>
            </a:xfrm>
            <a:custGeom>
              <a:avLst/>
              <a:gdLst/>
              <a:ahLst/>
              <a:cxnLst/>
              <a:rect l="l" t="t" r="r" b="b"/>
              <a:pathLst>
                <a:path w="4937" h="4471" extrusionOk="0">
                  <a:moveTo>
                    <a:pt x="2468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8" y="3737"/>
                  </a:cubicBezTo>
                  <a:cubicBezTo>
                    <a:pt x="1568" y="3737"/>
                    <a:pt x="801" y="3070"/>
                    <a:pt x="801" y="2236"/>
                  </a:cubicBezTo>
                  <a:cubicBezTo>
                    <a:pt x="801" y="1435"/>
                    <a:pt x="1568" y="735"/>
                    <a:pt x="2468" y="735"/>
                  </a:cubicBezTo>
                  <a:close/>
                  <a:moveTo>
                    <a:pt x="2468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8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-229480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1" y="1"/>
                  </a:moveTo>
                  <a:cubicBezTo>
                    <a:pt x="634" y="1"/>
                    <a:pt x="0" y="535"/>
                    <a:pt x="0" y="1235"/>
                  </a:cubicBezTo>
                  <a:cubicBezTo>
                    <a:pt x="0" y="1936"/>
                    <a:pt x="634" y="2503"/>
                    <a:pt x="1401" y="2503"/>
                  </a:cubicBezTo>
                  <a:cubicBezTo>
                    <a:pt x="2169" y="2503"/>
                    <a:pt x="2802" y="1936"/>
                    <a:pt x="2802" y="1235"/>
                  </a:cubicBezTo>
                  <a:cubicBezTo>
                    <a:pt x="2802" y="535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-2573325" y="4484475"/>
              <a:ext cx="123450" cy="111775"/>
            </a:xfrm>
            <a:custGeom>
              <a:avLst/>
              <a:gdLst/>
              <a:ahLst/>
              <a:cxnLst/>
              <a:rect l="l" t="t" r="r" b="b"/>
              <a:pathLst>
                <a:path w="4938" h="4471" extrusionOk="0">
                  <a:moveTo>
                    <a:pt x="2469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9" y="3737"/>
                  </a:cubicBezTo>
                  <a:cubicBezTo>
                    <a:pt x="1535" y="3737"/>
                    <a:pt x="801" y="3070"/>
                    <a:pt x="801" y="2236"/>
                  </a:cubicBezTo>
                  <a:cubicBezTo>
                    <a:pt x="801" y="1435"/>
                    <a:pt x="1535" y="735"/>
                    <a:pt x="2469" y="735"/>
                  </a:cubicBezTo>
                  <a:close/>
                  <a:moveTo>
                    <a:pt x="2469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9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-254665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2" y="1"/>
                  </a:moveTo>
                  <a:cubicBezTo>
                    <a:pt x="634" y="1"/>
                    <a:pt x="1" y="535"/>
                    <a:pt x="1" y="1235"/>
                  </a:cubicBezTo>
                  <a:cubicBezTo>
                    <a:pt x="1" y="1936"/>
                    <a:pt x="634" y="2503"/>
                    <a:pt x="1402" y="2503"/>
                  </a:cubicBezTo>
                  <a:cubicBezTo>
                    <a:pt x="2169" y="2503"/>
                    <a:pt x="2803" y="1936"/>
                    <a:pt x="2803" y="1235"/>
                  </a:cubicBezTo>
                  <a:cubicBezTo>
                    <a:pt x="2803" y="5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00" name="Google Shape;1400;p37"/>
          <p:cNvSpPr/>
          <p:nvPr/>
        </p:nvSpPr>
        <p:spPr>
          <a:xfrm>
            <a:off x="-349200" y="3929850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1" name="Google Shape;1401;p37"/>
          <p:cNvSpPr/>
          <p:nvPr/>
        </p:nvSpPr>
        <p:spPr>
          <a:xfrm>
            <a:off x="500703" y="4534188"/>
            <a:ext cx="1597609" cy="130467"/>
          </a:xfrm>
          <a:custGeom>
            <a:avLst/>
            <a:gdLst/>
            <a:ahLst/>
            <a:cxnLst/>
            <a:rect l="l" t="t" r="r" b="b"/>
            <a:pathLst>
              <a:path w="46167" h="3771" extrusionOk="0">
                <a:moveTo>
                  <a:pt x="23084" y="1"/>
                </a:moveTo>
                <a:cubicBezTo>
                  <a:pt x="10341" y="1"/>
                  <a:pt x="1" y="835"/>
                  <a:pt x="1" y="1869"/>
                </a:cubicBezTo>
                <a:cubicBezTo>
                  <a:pt x="1" y="2903"/>
                  <a:pt x="10341" y="3770"/>
                  <a:pt x="23084" y="3770"/>
                </a:cubicBezTo>
                <a:cubicBezTo>
                  <a:pt x="35826" y="3770"/>
                  <a:pt x="46167" y="2903"/>
                  <a:pt x="46167" y="1869"/>
                </a:cubicBezTo>
                <a:cubicBezTo>
                  <a:pt x="46167" y="835"/>
                  <a:pt x="35826" y="1"/>
                  <a:pt x="230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02" name="Google Shape;1402;p37"/>
          <p:cNvGrpSpPr/>
          <p:nvPr/>
        </p:nvGrpSpPr>
        <p:grpSpPr>
          <a:xfrm flipH="1">
            <a:off x="144853" y="1977163"/>
            <a:ext cx="1032585" cy="2629881"/>
            <a:chOff x="4549250" y="363900"/>
            <a:chExt cx="1878025" cy="4942875"/>
          </a:xfrm>
        </p:grpSpPr>
        <p:sp>
          <p:nvSpPr>
            <p:cNvPr id="1403" name="Google Shape;1403;p37"/>
            <p:cNvSpPr/>
            <p:nvPr/>
          </p:nvSpPr>
          <p:spPr>
            <a:xfrm>
              <a:off x="4919525" y="1177075"/>
              <a:ext cx="665500" cy="1223125"/>
            </a:xfrm>
            <a:custGeom>
              <a:avLst/>
              <a:gdLst/>
              <a:ahLst/>
              <a:cxnLst/>
              <a:rect l="l" t="t" r="r" b="b"/>
              <a:pathLst>
                <a:path w="26620" h="48925" extrusionOk="0">
                  <a:moveTo>
                    <a:pt x="20650" y="0"/>
                  </a:moveTo>
                  <a:cubicBezTo>
                    <a:pt x="18359" y="0"/>
                    <a:pt x="16252" y="1492"/>
                    <a:pt x="15545" y="3805"/>
                  </a:cubicBezTo>
                  <a:cubicBezTo>
                    <a:pt x="15511" y="3872"/>
                    <a:pt x="15511" y="3938"/>
                    <a:pt x="15478" y="4005"/>
                  </a:cubicBezTo>
                  <a:lnTo>
                    <a:pt x="15445" y="4072"/>
                  </a:lnTo>
                  <a:lnTo>
                    <a:pt x="15144" y="5306"/>
                  </a:lnTo>
                  <a:lnTo>
                    <a:pt x="14811" y="6574"/>
                  </a:lnTo>
                  <a:lnTo>
                    <a:pt x="14144" y="9109"/>
                  </a:lnTo>
                  <a:cubicBezTo>
                    <a:pt x="13677" y="10777"/>
                    <a:pt x="13210" y="12478"/>
                    <a:pt x="12709" y="14146"/>
                  </a:cubicBezTo>
                  <a:cubicBezTo>
                    <a:pt x="12242" y="15814"/>
                    <a:pt x="11742" y="17448"/>
                    <a:pt x="11242" y="19116"/>
                  </a:cubicBezTo>
                  <a:cubicBezTo>
                    <a:pt x="10708" y="20750"/>
                    <a:pt x="10174" y="22385"/>
                    <a:pt x="9607" y="23953"/>
                  </a:cubicBezTo>
                  <a:cubicBezTo>
                    <a:pt x="9340" y="24753"/>
                    <a:pt x="9040" y="25554"/>
                    <a:pt x="8740" y="26288"/>
                  </a:cubicBezTo>
                  <a:lnTo>
                    <a:pt x="8506" y="26855"/>
                  </a:lnTo>
                  <a:lnTo>
                    <a:pt x="8306" y="27422"/>
                  </a:lnTo>
                  <a:lnTo>
                    <a:pt x="7806" y="28556"/>
                  </a:lnTo>
                  <a:cubicBezTo>
                    <a:pt x="7139" y="30090"/>
                    <a:pt x="6405" y="31692"/>
                    <a:pt x="5638" y="33259"/>
                  </a:cubicBezTo>
                  <a:cubicBezTo>
                    <a:pt x="4170" y="36428"/>
                    <a:pt x="2635" y="39597"/>
                    <a:pt x="1068" y="42733"/>
                  </a:cubicBezTo>
                  <a:lnTo>
                    <a:pt x="1068" y="42766"/>
                  </a:lnTo>
                  <a:cubicBezTo>
                    <a:pt x="0" y="44868"/>
                    <a:pt x="867" y="47436"/>
                    <a:pt x="3002" y="48470"/>
                  </a:cubicBezTo>
                  <a:cubicBezTo>
                    <a:pt x="3610" y="48779"/>
                    <a:pt x="4257" y="48924"/>
                    <a:pt x="4895" y="48924"/>
                  </a:cubicBezTo>
                  <a:cubicBezTo>
                    <a:pt x="6390" y="48924"/>
                    <a:pt x="7835" y="48126"/>
                    <a:pt x="8606" y="46769"/>
                  </a:cubicBezTo>
                  <a:cubicBezTo>
                    <a:pt x="10374" y="43667"/>
                    <a:pt x="12109" y="40565"/>
                    <a:pt x="13843" y="37429"/>
                  </a:cubicBezTo>
                  <a:cubicBezTo>
                    <a:pt x="14677" y="35828"/>
                    <a:pt x="15545" y="34260"/>
                    <a:pt x="16379" y="32626"/>
                  </a:cubicBezTo>
                  <a:lnTo>
                    <a:pt x="16712" y="31992"/>
                  </a:lnTo>
                  <a:cubicBezTo>
                    <a:pt x="16812" y="31758"/>
                    <a:pt x="16912" y="31558"/>
                    <a:pt x="17012" y="31358"/>
                  </a:cubicBezTo>
                  <a:lnTo>
                    <a:pt x="17313" y="30691"/>
                  </a:lnTo>
                  <a:lnTo>
                    <a:pt x="17613" y="30024"/>
                  </a:lnTo>
                  <a:cubicBezTo>
                    <a:pt x="18013" y="29156"/>
                    <a:pt x="18380" y="28289"/>
                    <a:pt x="18714" y="27455"/>
                  </a:cubicBezTo>
                  <a:cubicBezTo>
                    <a:pt x="19414" y="25721"/>
                    <a:pt x="20048" y="24019"/>
                    <a:pt x="20682" y="22318"/>
                  </a:cubicBezTo>
                  <a:cubicBezTo>
                    <a:pt x="21315" y="20617"/>
                    <a:pt x="21882" y="18916"/>
                    <a:pt x="22483" y="17181"/>
                  </a:cubicBezTo>
                  <a:cubicBezTo>
                    <a:pt x="23050" y="15480"/>
                    <a:pt x="23617" y="13779"/>
                    <a:pt x="24151" y="12078"/>
                  </a:cubicBezTo>
                  <a:lnTo>
                    <a:pt x="24985" y="9509"/>
                  </a:lnTo>
                  <a:lnTo>
                    <a:pt x="25385" y="8208"/>
                  </a:lnTo>
                  <a:lnTo>
                    <a:pt x="25752" y="6907"/>
                  </a:lnTo>
                  <a:cubicBezTo>
                    <a:pt x="26619" y="4072"/>
                    <a:pt x="25018" y="1103"/>
                    <a:pt x="22216" y="236"/>
                  </a:cubicBezTo>
                  <a:cubicBezTo>
                    <a:pt x="21694" y="76"/>
                    <a:pt x="21167" y="0"/>
                    <a:pt x="2065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213900" y="1153025"/>
              <a:ext cx="396125" cy="533650"/>
            </a:xfrm>
            <a:custGeom>
              <a:avLst/>
              <a:gdLst/>
              <a:ahLst/>
              <a:cxnLst/>
              <a:rect l="l" t="t" r="r" b="b"/>
              <a:pathLst>
                <a:path w="15845" h="21346" extrusionOk="0">
                  <a:moveTo>
                    <a:pt x="9524" y="0"/>
                  </a:moveTo>
                  <a:cubicBezTo>
                    <a:pt x="7785" y="0"/>
                    <a:pt x="6422" y="767"/>
                    <a:pt x="5404" y="1665"/>
                  </a:cubicBezTo>
                  <a:cubicBezTo>
                    <a:pt x="4137" y="2799"/>
                    <a:pt x="3269" y="4300"/>
                    <a:pt x="2869" y="5934"/>
                  </a:cubicBezTo>
                  <a:lnTo>
                    <a:pt x="0" y="17676"/>
                  </a:lnTo>
                  <a:lnTo>
                    <a:pt x="10841" y="21345"/>
                  </a:lnTo>
                  <a:cubicBezTo>
                    <a:pt x="10841" y="21345"/>
                    <a:pt x="13010" y="13907"/>
                    <a:pt x="14411" y="8169"/>
                  </a:cubicBezTo>
                  <a:cubicBezTo>
                    <a:pt x="15845" y="2432"/>
                    <a:pt x="13543" y="1231"/>
                    <a:pt x="13543" y="1231"/>
                  </a:cubicBezTo>
                  <a:cubicBezTo>
                    <a:pt x="12029" y="346"/>
                    <a:pt x="10692" y="0"/>
                    <a:pt x="9524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5204725" y="2131975"/>
              <a:ext cx="846450" cy="635200"/>
            </a:xfrm>
            <a:custGeom>
              <a:avLst/>
              <a:gdLst/>
              <a:ahLst/>
              <a:cxnLst/>
              <a:rect l="l" t="t" r="r" b="b"/>
              <a:pathLst>
                <a:path w="33858" h="25408" extrusionOk="0">
                  <a:moveTo>
                    <a:pt x="5037" y="0"/>
                  </a:moveTo>
                  <a:cubicBezTo>
                    <a:pt x="5037" y="0"/>
                    <a:pt x="4704" y="567"/>
                    <a:pt x="4237" y="1535"/>
                  </a:cubicBezTo>
                  <a:cubicBezTo>
                    <a:pt x="4137" y="1735"/>
                    <a:pt x="4070" y="1902"/>
                    <a:pt x="3970" y="2135"/>
                  </a:cubicBezTo>
                  <a:cubicBezTo>
                    <a:pt x="3203" y="3703"/>
                    <a:pt x="2269" y="6038"/>
                    <a:pt x="1735" y="8473"/>
                  </a:cubicBezTo>
                  <a:cubicBezTo>
                    <a:pt x="1702" y="8506"/>
                    <a:pt x="1702" y="8540"/>
                    <a:pt x="1702" y="8540"/>
                  </a:cubicBezTo>
                  <a:cubicBezTo>
                    <a:pt x="1668" y="8773"/>
                    <a:pt x="1601" y="8973"/>
                    <a:pt x="1568" y="9173"/>
                  </a:cubicBezTo>
                  <a:cubicBezTo>
                    <a:pt x="1568" y="9240"/>
                    <a:pt x="1535" y="9274"/>
                    <a:pt x="1535" y="9307"/>
                  </a:cubicBezTo>
                  <a:cubicBezTo>
                    <a:pt x="1168" y="11075"/>
                    <a:pt x="834" y="12909"/>
                    <a:pt x="601" y="14677"/>
                  </a:cubicBezTo>
                  <a:cubicBezTo>
                    <a:pt x="567" y="14911"/>
                    <a:pt x="534" y="15144"/>
                    <a:pt x="501" y="15345"/>
                  </a:cubicBezTo>
                  <a:cubicBezTo>
                    <a:pt x="67" y="19214"/>
                    <a:pt x="0" y="21115"/>
                    <a:pt x="1535" y="22016"/>
                  </a:cubicBezTo>
                  <a:cubicBezTo>
                    <a:pt x="4998" y="24001"/>
                    <a:pt x="11438" y="25408"/>
                    <a:pt x="17971" y="25408"/>
                  </a:cubicBezTo>
                  <a:cubicBezTo>
                    <a:pt x="22198" y="25408"/>
                    <a:pt x="26464" y="24819"/>
                    <a:pt x="29988" y="23417"/>
                  </a:cubicBezTo>
                  <a:cubicBezTo>
                    <a:pt x="33291" y="22116"/>
                    <a:pt x="33858" y="21315"/>
                    <a:pt x="33591" y="15378"/>
                  </a:cubicBezTo>
                  <a:cubicBezTo>
                    <a:pt x="33591" y="15178"/>
                    <a:pt x="33591" y="14944"/>
                    <a:pt x="33558" y="14744"/>
                  </a:cubicBezTo>
                  <a:cubicBezTo>
                    <a:pt x="33558" y="14277"/>
                    <a:pt x="33524" y="13810"/>
                    <a:pt x="33491" y="13343"/>
                  </a:cubicBezTo>
                  <a:cubicBezTo>
                    <a:pt x="33458" y="13110"/>
                    <a:pt x="33458" y="12909"/>
                    <a:pt x="33424" y="12676"/>
                  </a:cubicBezTo>
                  <a:cubicBezTo>
                    <a:pt x="33358" y="11842"/>
                    <a:pt x="33291" y="11041"/>
                    <a:pt x="33191" y="10274"/>
                  </a:cubicBezTo>
                  <a:cubicBezTo>
                    <a:pt x="33191" y="10041"/>
                    <a:pt x="33157" y="9841"/>
                    <a:pt x="33124" y="9640"/>
                  </a:cubicBezTo>
                  <a:cubicBezTo>
                    <a:pt x="32924" y="7906"/>
                    <a:pt x="32590" y="6338"/>
                    <a:pt x="32290" y="5137"/>
                  </a:cubicBezTo>
                  <a:cubicBezTo>
                    <a:pt x="32223" y="4904"/>
                    <a:pt x="32190" y="4704"/>
                    <a:pt x="32123" y="4503"/>
                  </a:cubicBezTo>
                  <a:cubicBezTo>
                    <a:pt x="31823" y="3336"/>
                    <a:pt x="31556" y="2635"/>
                    <a:pt x="31556" y="2635"/>
                  </a:cubicBezTo>
                  <a:cubicBezTo>
                    <a:pt x="30089" y="2869"/>
                    <a:pt x="28621" y="3002"/>
                    <a:pt x="27120" y="3069"/>
                  </a:cubicBezTo>
                  <a:lnTo>
                    <a:pt x="26486" y="3069"/>
                  </a:lnTo>
                  <a:cubicBezTo>
                    <a:pt x="26068" y="3080"/>
                    <a:pt x="25650" y="3085"/>
                    <a:pt x="25232" y="3085"/>
                  </a:cubicBezTo>
                  <a:cubicBezTo>
                    <a:pt x="17876" y="3085"/>
                    <a:pt x="10611" y="1483"/>
                    <a:pt x="7139" y="567"/>
                  </a:cubicBezTo>
                  <a:cubicBezTo>
                    <a:pt x="6939" y="501"/>
                    <a:pt x="6705" y="467"/>
                    <a:pt x="6538" y="401"/>
                  </a:cubicBezTo>
                  <a:cubicBezTo>
                    <a:pt x="5571" y="167"/>
                    <a:pt x="5037" y="0"/>
                    <a:pt x="503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5303950" y="2170325"/>
              <a:ext cx="708050" cy="110350"/>
            </a:xfrm>
            <a:custGeom>
              <a:avLst/>
              <a:gdLst/>
              <a:ahLst/>
              <a:cxnLst/>
              <a:rect l="l" t="t" r="r" b="b"/>
              <a:pathLst>
                <a:path w="28322" h="4414" extrusionOk="0">
                  <a:moveTo>
                    <a:pt x="268" y="1"/>
                  </a:moveTo>
                  <a:cubicBezTo>
                    <a:pt x="168" y="201"/>
                    <a:pt x="101" y="368"/>
                    <a:pt x="1" y="568"/>
                  </a:cubicBezTo>
                  <a:cubicBezTo>
                    <a:pt x="434" y="768"/>
                    <a:pt x="901" y="968"/>
                    <a:pt x="1402" y="1168"/>
                  </a:cubicBezTo>
                  <a:cubicBezTo>
                    <a:pt x="1602" y="1268"/>
                    <a:pt x="1802" y="1335"/>
                    <a:pt x="2002" y="1435"/>
                  </a:cubicBezTo>
                  <a:cubicBezTo>
                    <a:pt x="4938" y="2569"/>
                    <a:pt x="8774" y="3737"/>
                    <a:pt x="12910" y="4170"/>
                  </a:cubicBezTo>
                  <a:cubicBezTo>
                    <a:pt x="13077" y="4170"/>
                    <a:pt x="13244" y="4204"/>
                    <a:pt x="13410" y="4204"/>
                  </a:cubicBezTo>
                  <a:cubicBezTo>
                    <a:pt x="14925" y="4352"/>
                    <a:pt x="16456" y="4413"/>
                    <a:pt x="17952" y="4413"/>
                  </a:cubicBezTo>
                  <a:cubicBezTo>
                    <a:pt x="20147" y="4413"/>
                    <a:pt x="22267" y="4282"/>
                    <a:pt x="24151" y="4104"/>
                  </a:cubicBezTo>
                  <a:cubicBezTo>
                    <a:pt x="24352" y="4070"/>
                    <a:pt x="24585" y="4070"/>
                    <a:pt x="24785" y="4037"/>
                  </a:cubicBezTo>
                  <a:cubicBezTo>
                    <a:pt x="26120" y="3903"/>
                    <a:pt x="27320" y="3737"/>
                    <a:pt x="28321" y="3603"/>
                  </a:cubicBezTo>
                  <a:cubicBezTo>
                    <a:pt x="28254" y="3370"/>
                    <a:pt x="28221" y="3170"/>
                    <a:pt x="28154" y="2969"/>
                  </a:cubicBezTo>
                  <a:cubicBezTo>
                    <a:pt x="27154" y="3136"/>
                    <a:pt x="25919" y="3303"/>
                    <a:pt x="24552" y="3436"/>
                  </a:cubicBezTo>
                  <a:cubicBezTo>
                    <a:pt x="24318" y="3436"/>
                    <a:pt x="24118" y="3470"/>
                    <a:pt x="23885" y="3503"/>
                  </a:cubicBezTo>
                  <a:cubicBezTo>
                    <a:pt x="22055" y="3656"/>
                    <a:pt x="19996" y="3775"/>
                    <a:pt x="17858" y="3775"/>
                  </a:cubicBezTo>
                  <a:cubicBezTo>
                    <a:pt x="16255" y="3775"/>
                    <a:pt x="14607" y="3708"/>
                    <a:pt x="12977" y="3537"/>
                  </a:cubicBezTo>
                  <a:cubicBezTo>
                    <a:pt x="8941" y="3103"/>
                    <a:pt x="5205" y="1969"/>
                    <a:pt x="2302" y="868"/>
                  </a:cubicBezTo>
                  <a:cubicBezTo>
                    <a:pt x="2102" y="768"/>
                    <a:pt x="1902" y="701"/>
                    <a:pt x="1702" y="634"/>
                  </a:cubicBezTo>
                  <a:cubicBezTo>
                    <a:pt x="1202" y="401"/>
                    <a:pt x="701" y="201"/>
                    <a:pt x="26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27850" y="2498900"/>
              <a:ext cx="673850" cy="2422600"/>
            </a:xfrm>
            <a:custGeom>
              <a:avLst/>
              <a:gdLst/>
              <a:ahLst/>
              <a:cxnLst/>
              <a:rect l="l" t="t" r="r" b="b"/>
              <a:pathLst>
                <a:path w="26954" h="96904" extrusionOk="0">
                  <a:moveTo>
                    <a:pt x="11676" y="0"/>
                  </a:moveTo>
                  <a:cubicBezTo>
                    <a:pt x="8240" y="12009"/>
                    <a:pt x="6138" y="27553"/>
                    <a:pt x="5772" y="44032"/>
                  </a:cubicBezTo>
                  <a:lnTo>
                    <a:pt x="5571" y="45767"/>
                  </a:lnTo>
                  <a:lnTo>
                    <a:pt x="5505" y="46534"/>
                  </a:lnTo>
                  <a:lnTo>
                    <a:pt x="1" y="96436"/>
                  </a:lnTo>
                  <a:lnTo>
                    <a:pt x="8874" y="96903"/>
                  </a:lnTo>
                  <a:cubicBezTo>
                    <a:pt x="10542" y="90565"/>
                    <a:pt x="12910" y="80325"/>
                    <a:pt x="14678" y="73920"/>
                  </a:cubicBezTo>
                  <a:cubicBezTo>
                    <a:pt x="19415" y="57842"/>
                    <a:pt x="16913" y="46734"/>
                    <a:pt x="16913" y="46734"/>
                  </a:cubicBezTo>
                  <a:cubicBezTo>
                    <a:pt x="20982" y="34725"/>
                    <a:pt x="26219" y="25218"/>
                    <a:pt x="26953" y="7105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952050" y="4810550"/>
              <a:ext cx="222675" cy="18375"/>
            </a:xfrm>
            <a:custGeom>
              <a:avLst/>
              <a:gdLst/>
              <a:ahLst/>
              <a:cxnLst/>
              <a:rect l="l" t="t" r="r" b="b"/>
              <a:pathLst>
                <a:path w="8907" h="735" extrusionOk="0">
                  <a:moveTo>
                    <a:pt x="8606" y="1"/>
                  </a:moveTo>
                  <a:lnTo>
                    <a:pt x="300" y="134"/>
                  </a:lnTo>
                  <a:cubicBezTo>
                    <a:pt x="134" y="134"/>
                    <a:pt x="0" y="267"/>
                    <a:pt x="0" y="434"/>
                  </a:cubicBezTo>
                  <a:cubicBezTo>
                    <a:pt x="0" y="601"/>
                    <a:pt x="134" y="734"/>
                    <a:pt x="300" y="734"/>
                  </a:cubicBezTo>
                  <a:lnTo>
                    <a:pt x="8606" y="634"/>
                  </a:lnTo>
                  <a:cubicBezTo>
                    <a:pt x="8773" y="601"/>
                    <a:pt x="8906" y="468"/>
                    <a:pt x="8906" y="301"/>
                  </a:cubicBezTo>
                  <a:cubicBezTo>
                    <a:pt x="8906" y="134"/>
                    <a:pt x="8773" y="1"/>
                    <a:pt x="860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5065450" y="3641250"/>
              <a:ext cx="115950" cy="26000"/>
            </a:xfrm>
            <a:custGeom>
              <a:avLst/>
              <a:gdLst/>
              <a:ahLst/>
              <a:cxnLst/>
              <a:rect l="l" t="t" r="r" b="b"/>
              <a:pathLst>
                <a:path w="4638" h="1040" extrusionOk="0">
                  <a:moveTo>
                    <a:pt x="4165" y="1"/>
                  </a:moveTo>
                  <a:cubicBezTo>
                    <a:pt x="4145" y="1"/>
                    <a:pt x="4124" y="2"/>
                    <a:pt x="4104" y="6"/>
                  </a:cubicBezTo>
                  <a:cubicBezTo>
                    <a:pt x="3403" y="189"/>
                    <a:pt x="2703" y="264"/>
                    <a:pt x="2023" y="264"/>
                  </a:cubicBezTo>
                  <a:cubicBezTo>
                    <a:pt x="1343" y="264"/>
                    <a:pt x="685" y="189"/>
                    <a:pt x="67" y="73"/>
                  </a:cubicBezTo>
                  <a:lnTo>
                    <a:pt x="1" y="840"/>
                  </a:lnTo>
                  <a:cubicBezTo>
                    <a:pt x="634" y="940"/>
                    <a:pt x="1302" y="1040"/>
                    <a:pt x="2035" y="1040"/>
                  </a:cubicBezTo>
                  <a:cubicBezTo>
                    <a:pt x="2769" y="1040"/>
                    <a:pt x="3537" y="940"/>
                    <a:pt x="4304" y="773"/>
                  </a:cubicBezTo>
                  <a:cubicBezTo>
                    <a:pt x="4504" y="706"/>
                    <a:pt x="4637" y="506"/>
                    <a:pt x="4571" y="306"/>
                  </a:cubicBezTo>
                  <a:cubicBezTo>
                    <a:pt x="4511" y="127"/>
                    <a:pt x="4344" y="1"/>
                    <a:pt x="416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5118825" y="2773975"/>
              <a:ext cx="429500" cy="2037425"/>
            </a:xfrm>
            <a:custGeom>
              <a:avLst/>
              <a:gdLst/>
              <a:ahLst/>
              <a:cxnLst/>
              <a:rect l="l" t="t" r="r" b="b"/>
              <a:pathLst>
                <a:path w="17180" h="81497" extrusionOk="0">
                  <a:moveTo>
                    <a:pt x="16819" y="0"/>
                  </a:moveTo>
                  <a:cubicBezTo>
                    <a:pt x="16652" y="0"/>
                    <a:pt x="16542" y="123"/>
                    <a:pt x="16512" y="272"/>
                  </a:cubicBezTo>
                  <a:cubicBezTo>
                    <a:pt x="16512" y="439"/>
                    <a:pt x="15245" y="17384"/>
                    <a:pt x="6639" y="34430"/>
                  </a:cubicBezTo>
                  <a:cubicBezTo>
                    <a:pt x="6605" y="34497"/>
                    <a:pt x="6605" y="34530"/>
                    <a:pt x="6605" y="34597"/>
                  </a:cubicBezTo>
                  <a:cubicBezTo>
                    <a:pt x="6605" y="34764"/>
                    <a:pt x="7439" y="51309"/>
                    <a:pt x="4904" y="61649"/>
                  </a:cubicBezTo>
                  <a:cubicBezTo>
                    <a:pt x="3670" y="66686"/>
                    <a:pt x="2002" y="73291"/>
                    <a:pt x="1" y="81497"/>
                  </a:cubicBezTo>
                  <a:lnTo>
                    <a:pt x="634" y="81497"/>
                  </a:lnTo>
                  <a:cubicBezTo>
                    <a:pt x="2636" y="73324"/>
                    <a:pt x="4304" y="66786"/>
                    <a:pt x="5538" y="61816"/>
                  </a:cubicBezTo>
                  <a:cubicBezTo>
                    <a:pt x="7973" y="51742"/>
                    <a:pt x="7306" y="35964"/>
                    <a:pt x="7239" y="34663"/>
                  </a:cubicBezTo>
                  <a:cubicBezTo>
                    <a:pt x="15879" y="17518"/>
                    <a:pt x="17146" y="506"/>
                    <a:pt x="17146" y="339"/>
                  </a:cubicBezTo>
                  <a:cubicBezTo>
                    <a:pt x="17179" y="139"/>
                    <a:pt x="17046" y="5"/>
                    <a:pt x="16879" y="5"/>
                  </a:cubicBezTo>
                  <a:cubicBezTo>
                    <a:pt x="16858" y="2"/>
                    <a:pt x="16838" y="0"/>
                    <a:pt x="1681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549250" y="4513675"/>
              <a:ext cx="711375" cy="793100"/>
            </a:xfrm>
            <a:custGeom>
              <a:avLst/>
              <a:gdLst/>
              <a:ahLst/>
              <a:cxnLst/>
              <a:rect l="l" t="t" r="r" b="b"/>
              <a:pathLst>
                <a:path w="28455" h="31724" extrusionOk="0">
                  <a:moveTo>
                    <a:pt x="28454" y="0"/>
                  </a:moveTo>
                  <a:lnTo>
                    <a:pt x="28454" y="0"/>
                  </a:lnTo>
                  <a:cubicBezTo>
                    <a:pt x="21483" y="501"/>
                    <a:pt x="16479" y="501"/>
                    <a:pt x="16479" y="501"/>
                  </a:cubicBezTo>
                  <a:lnTo>
                    <a:pt x="14177" y="20415"/>
                  </a:lnTo>
                  <a:cubicBezTo>
                    <a:pt x="14177" y="20415"/>
                    <a:pt x="12076" y="23184"/>
                    <a:pt x="5638" y="25552"/>
                  </a:cubicBezTo>
                  <a:cubicBezTo>
                    <a:pt x="5271" y="25685"/>
                    <a:pt x="4904" y="25819"/>
                    <a:pt x="4604" y="25952"/>
                  </a:cubicBezTo>
                  <a:cubicBezTo>
                    <a:pt x="4404" y="26052"/>
                    <a:pt x="4237" y="26119"/>
                    <a:pt x="4070" y="26186"/>
                  </a:cubicBezTo>
                  <a:cubicBezTo>
                    <a:pt x="1235" y="27587"/>
                    <a:pt x="368" y="29221"/>
                    <a:pt x="134" y="30322"/>
                  </a:cubicBezTo>
                  <a:cubicBezTo>
                    <a:pt x="1" y="31156"/>
                    <a:pt x="167" y="31723"/>
                    <a:pt x="167" y="31723"/>
                  </a:cubicBezTo>
                  <a:lnTo>
                    <a:pt x="26286" y="31723"/>
                  </a:lnTo>
                  <a:cubicBezTo>
                    <a:pt x="26286" y="31289"/>
                    <a:pt x="26286" y="30822"/>
                    <a:pt x="26286" y="30322"/>
                  </a:cubicBezTo>
                  <a:cubicBezTo>
                    <a:pt x="26186" y="27153"/>
                    <a:pt x="25786" y="22950"/>
                    <a:pt x="25786" y="22950"/>
                  </a:cubicBezTo>
                  <a:lnTo>
                    <a:pt x="28454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5155525" y="4532700"/>
              <a:ext cx="71725" cy="548075"/>
            </a:xfrm>
            <a:custGeom>
              <a:avLst/>
              <a:gdLst/>
              <a:ahLst/>
              <a:cxnLst/>
              <a:rect l="l" t="t" r="r" b="b"/>
              <a:pathLst>
                <a:path w="2869" h="21923" extrusionOk="0">
                  <a:moveTo>
                    <a:pt x="2550" y="0"/>
                  </a:moveTo>
                  <a:cubicBezTo>
                    <a:pt x="2436" y="0"/>
                    <a:pt x="2335" y="91"/>
                    <a:pt x="2335" y="207"/>
                  </a:cubicBezTo>
                  <a:lnTo>
                    <a:pt x="0" y="21622"/>
                  </a:lnTo>
                  <a:cubicBezTo>
                    <a:pt x="0" y="21756"/>
                    <a:pt x="100" y="21889"/>
                    <a:pt x="234" y="21889"/>
                  </a:cubicBezTo>
                  <a:cubicBezTo>
                    <a:pt x="234" y="21889"/>
                    <a:pt x="267" y="21922"/>
                    <a:pt x="267" y="21922"/>
                  </a:cubicBezTo>
                  <a:cubicBezTo>
                    <a:pt x="401" y="21922"/>
                    <a:pt x="501" y="21822"/>
                    <a:pt x="534" y="21689"/>
                  </a:cubicBezTo>
                  <a:lnTo>
                    <a:pt x="2836" y="274"/>
                  </a:lnTo>
                  <a:cubicBezTo>
                    <a:pt x="2869" y="140"/>
                    <a:pt x="2769" y="7"/>
                    <a:pt x="2602" y="7"/>
                  </a:cubicBezTo>
                  <a:cubicBezTo>
                    <a:pt x="2585" y="2"/>
                    <a:pt x="2567" y="0"/>
                    <a:pt x="255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5062125" y="5064075"/>
              <a:ext cx="131775" cy="231025"/>
            </a:xfrm>
            <a:custGeom>
              <a:avLst/>
              <a:gdLst/>
              <a:ahLst/>
              <a:cxnLst/>
              <a:rect l="l" t="t" r="r" b="b"/>
              <a:pathLst>
                <a:path w="5271" h="9241" extrusionOk="0">
                  <a:moveTo>
                    <a:pt x="5271" y="0"/>
                  </a:moveTo>
                  <a:cubicBezTo>
                    <a:pt x="3936" y="100"/>
                    <a:pt x="2902" y="634"/>
                    <a:pt x="2102" y="1568"/>
                  </a:cubicBezTo>
                  <a:cubicBezTo>
                    <a:pt x="0" y="4136"/>
                    <a:pt x="734" y="8840"/>
                    <a:pt x="767" y="9040"/>
                  </a:cubicBezTo>
                  <a:cubicBezTo>
                    <a:pt x="801" y="9173"/>
                    <a:pt x="901" y="9240"/>
                    <a:pt x="1034" y="9240"/>
                  </a:cubicBezTo>
                  <a:lnTo>
                    <a:pt x="1068" y="9240"/>
                  </a:lnTo>
                  <a:cubicBezTo>
                    <a:pt x="1201" y="9240"/>
                    <a:pt x="1301" y="9107"/>
                    <a:pt x="1268" y="8973"/>
                  </a:cubicBezTo>
                  <a:cubicBezTo>
                    <a:pt x="1268" y="8907"/>
                    <a:pt x="534" y="4270"/>
                    <a:pt x="2502" y="1868"/>
                  </a:cubicBezTo>
                  <a:cubicBezTo>
                    <a:pt x="3169" y="1068"/>
                    <a:pt x="4103" y="601"/>
                    <a:pt x="5271" y="501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651000" y="5162475"/>
              <a:ext cx="58400" cy="132625"/>
            </a:xfrm>
            <a:custGeom>
              <a:avLst/>
              <a:gdLst/>
              <a:ahLst/>
              <a:cxnLst/>
              <a:rect l="l" t="t" r="r" b="b"/>
              <a:pathLst>
                <a:path w="2336" h="5305" extrusionOk="0">
                  <a:moveTo>
                    <a:pt x="534" y="0"/>
                  </a:moveTo>
                  <a:cubicBezTo>
                    <a:pt x="334" y="100"/>
                    <a:pt x="167" y="167"/>
                    <a:pt x="0" y="234"/>
                  </a:cubicBezTo>
                  <a:cubicBezTo>
                    <a:pt x="834" y="934"/>
                    <a:pt x="1835" y="2335"/>
                    <a:pt x="1835" y="5071"/>
                  </a:cubicBezTo>
                  <a:cubicBezTo>
                    <a:pt x="1835" y="5204"/>
                    <a:pt x="1935" y="5304"/>
                    <a:pt x="2102" y="5304"/>
                  </a:cubicBezTo>
                  <a:cubicBezTo>
                    <a:pt x="2235" y="5304"/>
                    <a:pt x="2335" y="5204"/>
                    <a:pt x="2335" y="5071"/>
                  </a:cubicBezTo>
                  <a:cubicBezTo>
                    <a:pt x="2335" y="2302"/>
                    <a:pt x="1401" y="801"/>
                    <a:pt x="5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549250" y="5265050"/>
              <a:ext cx="657175" cy="41725"/>
            </a:xfrm>
            <a:custGeom>
              <a:avLst/>
              <a:gdLst/>
              <a:ahLst/>
              <a:cxnLst/>
              <a:rect l="l" t="t" r="r" b="b"/>
              <a:pathLst>
                <a:path w="26287" h="1669" extrusionOk="0">
                  <a:moveTo>
                    <a:pt x="26253" y="0"/>
                  </a:moveTo>
                  <a:lnTo>
                    <a:pt x="134" y="267"/>
                  </a:lnTo>
                  <a:cubicBezTo>
                    <a:pt x="1" y="1101"/>
                    <a:pt x="167" y="1668"/>
                    <a:pt x="167" y="1668"/>
                  </a:cubicBezTo>
                  <a:lnTo>
                    <a:pt x="26286" y="1668"/>
                  </a:lnTo>
                  <a:cubicBezTo>
                    <a:pt x="26286" y="1234"/>
                    <a:pt x="26286" y="501"/>
                    <a:pt x="26253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4952050" y="4491150"/>
              <a:ext cx="325250" cy="86750"/>
            </a:xfrm>
            <a:custGeom>
              <a:avLst/>
              <a:gdLst/>
              <a:ahLst/>
              <a:cxnLst/>
              <a:rect l="l" t="t" r="r" b="b"/>
              <a:pathLst>
                <a:path w="13010" h="3470" extrusionOk="0">
                  <a:moveTo>
                    <a:pt x="13009" y="1"/>
                  </a:moveTo>
                  <a:lnTo>
                    <a:pt x="200" y="434"/>
                  </a:lnTo>
                  <a:lnTo>
                    <a:pt x="0" y="3470"/>
                  </a:lnTo>
                  <a:lnTo>
                    <a:pt x="0" y="3470"/>
                  </a:lnTo>
                  <a:lnTo>
                    <a:pt x="12476" y="3203"/>
                  </a:lnTo>
                  <a:lnTo>
                    <a:pt x="13009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927025" y="4665350"/>
              <a:ext cx="73400" cy="28475"/>
            </a:xfrm>
            <a:custGeom>
              <a:avLst/>
              <a:gdLst/>
              <a:ahLst/>
              <a:cxnLst/>
              <a:rect l="l" t="t" r="r" b="b"/>
              <a:pathLst>
                <a:path w="2936" h="1139" extrusionOk="0">
                  <a:moveTo>
                    <a:pt x="509" y="1"/>
                  </a:moveTo>
                  <a:cubicBezTo>
                    <a:pt x="263" y="1"/>
                    <a:pt x="34" y="191"/>
                    <a:pt x="34" y="438"/>
                  </a:cubicBezTo>
                  <a:cubicBezTo>
                    <a:pt x="0" y="705"/>
                    <a:pt x="201" y="938"/>
                    <a:pt x="467" y="972"/>
                  </a:cubicBezTo>
                  <a:lnTo>
                    <a:pt x="2402" y="1139"/>
                  </a:lnTo>
                  <a:lnTo>
                    <a:pt x="2502" y="1139"/>
                  </a:lnTo>
                  <a:cubicBezTo>
                    <a:pt x="2736" y="1105"/>
                    <a:pt x="2902" y="938"/>
                    <a:pt x="2936" y="705"/>
                  </a:cubicBezTo>
                  <a:cubicBezTo>
                    <a:pt x="2936" y="438"/>
                    <a:pt x="2736" y="171"/>
                    <a:pt x="2469" y="171"/>
                  </a:cubicBezTo>
                  <a:lnTo>
                    <a:pt x="567" y="4"/>
                  </a:lnTo>
                  <a:cubicBezTo>
                    <a:pt x="548" y="2"/>
                    <a:pt x="528" y="1"/>
                    <a:pt x="50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18675" y="4715400"/>
              <a:ext cx="73425" cy="28475"/>
            </a:xfrm>
            <a:custGeom>
              <a:avLst/>
              <a:gdLst/>
              <a:ahLst/>
              <a:cxnLst/>
              <a:rect l="l" t="t" r="r" b="b"/>
              <a:pathLst>
                <a:path w="2937" h="1139" extrusionOk="0">
                  <a:moveTo>
                    <a:pt x="509" y="0"/>
                  </a:moveTo>
                  <a:cubicBezTo>
                    <a:pt x="263" y="0"/>
                    <a:pt x="34" y="190"/>
                    <a:pt x="34" y="438"/>
                  </a:cubicBezTo>
                  <a:cubicBezTo>
                    <a:pt x="1" y="738"/>
                    <a:pt x="201" y="971"/>
                    <a:pt x="468" y="971"/>
                  </a:cubicBezTo>
                  <a:lnTo>
                    <a:pt x="2403" y="1138"/>
                  </a:lnTo>
                  <a:lnTo>
                    <a:pt x="2503" y="1138"/>
                  </a:lnTo>
                  <a:cubicBezTo>
                    <a:pt x="2736" y="1105"/>
                    <a:pt x="2903" y="938"/>
                    <a:pt x="2936" y="704"/>
                  </a:cubicBezTo>
                  <a:cubicBezTo>
                    <a:pt x="2936" y="438"/>
                    <a:pt x="2736" y="204"/>
                    <a:pt x="2469" y="171"/>
                  </a:cubicBezTo>
                  <a:lnTo>
                    <a:pt x="568" y="4"/>
                  </a:lnTo>
                  <a:cubicBezTo>
                    <a:pt x="548" y="1"/>
                    <a:pt x="529" y="0"/>
                    <a:pt x="50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4914525" y="4767100"/>
              <a:ext cx="74225" cy="28475"/>
            </a:xfrm>
            <a:custGeom>
              <a:avLst/>
              <a:gdLst/>
              <a:ahLst/>
              <a:cxnLst/>
              <a:rect l="l" t="t" r="r" b="b"/>
              <a:pathLst>
                <a:path w="2969" h="1139" extrusionOk="0">
                  <a:moveTo>
                    <a:pt x="509" y="0"/>
                  </a:moveTo>
                  <a:cubicBezTo>
                    <a:pt x="267" y="0"/>
                    <a:pt x="64" y="190"/>
                    <a:pt x="33" y="438"/>
                  </a:cubicBezTo>
                  <a:cubicBezTo>
                    <a:pt x="0" y="705"/>
                    <a:pt x="200" y="938"/>
                    <a:pt x="500" y="971"/>
                  </a:cubicBezTo>
                  <a:lnTo>
                    <a:pt x="2402" y="1138"/>
                  </a:lnTo>
                  <a:lnTo>
                    <a:pt x="2535" y="1138"/>
                  </a:lnTo>
                  <a:cubicBezTo>
                    <a:pt x="2735" y="1105"/>
                    <a:pt x="2902" y="938"/>
                    <a:pt x="2935" y="705"/>
                  </a:cubicBezTo>
                  <a:cubicBezTo>
                    <a:pt x="2969" y="438"/>
                    <a:pt x="2769" y="171"/>
                    <a:pt x="2502" y="171"/>
                  </a:cubicBezTo>
                  <a:lnTo>
                    <a:pt x="567" y="4"/>
                  </a:lnTo>
                  <a:cubicBezTo>
                    <a:pt x="548" y="2"/>
                    <a:pt x="528" y="0"/>
                    <a:pt x="50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4908675" y="4816300"/>
              <a:ext cx="73400" cy="29300"/>
            </a:xfrm>
            <a:custGeom>
              <a:avLst/>
              <a:gdLst/>
              <a:ahLst/>
              <a:cxnLst/>
              <a:rect l="l" t="t" r="r" b="b"/>
              <a:pathLst>
                <a:path w="2936" h="1172" extrusionOk="0">
                  <a:moveTo>
                    <a:pt x="483" y="1"/>
                  </a:moveTo>
                  <a:cubicBezTo>
                    <a:pt x="238" y="1"/>
                    <a:pt x="32" y="221"/>
                    <a:pt x="1" y="471"/>
                  </a:cubicBezTo>
                  <a:cubicBezTo>
                    <a:pt x="1" y="738"/>
                    <a:pt x="201" y="971"/>
                    <a:pt x="468" y="1005"/>
                  </a:cubicBezTo>
                  <a:lnTo>
                    <a:pt x="2369" y="1172"/>
                  </a:lnTo>
                  <a:cubicBezTo>
                    <a:pt x="2436" y="1172"/>
                    <a:pt x="2469" y="1172"/>
                    <a:pt x="2502" y="1138"/>
                  </a:cubicBezTo>
                  <a:cubicBezTo>
                    <a:pt x="2702" y="1105"/>
                    <a:pt x="2903" y="938"/>
                    <a:pt x="2903" y="705"/>
                  </a:cubicBezTo>
                  <a:cubicBezTo>
                    <a:pt x="2936" y="438"/>
                    <a:pt x="2736" y="204"/>
                    <a:pt x="2469" y="171"/>
                  </a:cubicBezTo>
                  <a:lnTo>
                    <a:pt x="534" y="4"/>
                  </a:lnTo>
                  <a:cubicBezTo>
                    <a:pt x="517" y="2"/>
                    <a:pt x="500" y="1"/>
                    <a:pt x="48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4905350" y="4871350"/>
              <a:ext cx="73400" cy="28450"/>
            </a:xfrm>
            <a:custGeom>
              <a:avLst/>
              <a:gdLst/>
              <a:ahLst/>
              <a:cxnLst/>
              <a:rect l="l" t="t" r="r" b="b"/>
              <a:pathLst>
                <a:path w="2936" h="1138" extrusionOk="0">
                  <a:moveTo>
                    <a:pt x="502" y="0"/>
                  </a:moveTo>
                  <a:cubicBezTo>
                    <a:pt x="234" y="0"/>
                    <a:pt x="33" y="190"/>
                    <a:pt x="33" y="437"/>
                  </a:cubicBezTo>
                  <a:cubicBezTo>
                    <a:pt x="0" y="704"/>
                    <a:pt x="200" y="938"/>
                    <a:pt x="467" y="971"/>
                  </a:cubicBezTo>
                  <a:lnTo>
                    <a:pt x="2368" y="1138"/>
                  </a:lnTo>
                  <a:lnTo>
                    <a:pt x="2502" y="1138"/>
                  </a:lnTo>
                  <a:cubicBezTo>
                    <a:pt x="2735" y="1104"/>
                    <a:pt x="2902" y="938"/>
                    <a:pt x="2902" y="704"/>
                  </a:cubicBezTo>
                  <a:cubicBezTo>
                    <a:pt x="2936" y="437"/>
                    <a:pt x="2735" y="170"/>
                    <a:pt x="2469" y="170"/>
                  </a:cubicBezTo>
                  <a:lnTo>
                    <a:pt x="567" y="4"/>
                  </a:lnTo>
                  <a:cubicBezTo>
                    <a:pt x="545" y="1"/>
                    <a:pt x="524" y="0"/>
                    <a:pt x="50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4901175" y="4920625"/>
              <a:ext cx="74250" cy="29225"/>
            </a:xfrm>
            <a:custGeom>
              <a:avLst/>
              <a:gdLst/>
              <a:ahLst/>
              <a:cxnLst/>
              <a:rect l="l" t="t" r="r" b="b"/>
              <a:pathLst>
                <a:path w="2970" h="1169" extrusionOk="0">
                  <a:moveTo>
                    <a:pt x="567" y="1"/>
                  </a:moveTo>
                  <a:cubicBezTo>
                    <a:pt x="301" y="1"/>
                    <a:pt x="67" y="201"/>
                    <a:pt x="34" y="468"/>
                  </a:cubicBezTo>
                  <a:cubicBezTo>
                    <a:pt x="0" y="735"/>
                    <a:pt x="200" y="968"/>
                    <a:pt x="467" y="1001"/>
                  </a:cubicBezTo>
                  <a:lnTo>
                    <a:pt x="2402" y="1168"/>
                  </a:lnTo>
                  <a:lnTo>
                    <a:pt x="2535" y="1168"/>
                  </a:lnTo>
                  <a:cubicBezTo>
                    <a:pt x="2736" y="1135"/>
                    <a:pt x="2902" y="935"/>
                    <a:pt x="2936" y="701"/>
                  </a:cubicBezTo>
                  <a:cubicBezTo>
                    <a:pt x="2969" y="434"/>
                    <a:pt x="2769" y="201"/>
                    <a:pt x="2502" y="168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4895325" y="4973900"/>
              <a:ext cx="73425" cy="28475"/>
            </a:xfrm>
            <a:custGeom>
              <a:avLst/>
              <a:gdLst/>
              <a:ahLst/>
              <a:cxnLst/>
              <a:rect l="l" t="t" r="r" b="b"/>
              <a:pathLst>
                <a:path w="2937" h="1139" extrusionOk="0">
                  <a:moveTo>
                    <a:pt x="509" y="1"/>
                  </a:moveTo>
                  <a:cubicBezTo>
                    <a:pt x="263" y="1"/>
                    <a:pt x="34" y="191"/>
                    <a:pt x="34" y="438"/>
                  </a:cubicBezTo>
                  <a:cubicBezTo>
                    <a:pt x="1" y="705"/>
                    <a:pt x="201" y="972"/>
                    <a:pt x="468" y="972"/>
                  </a:cubicBezTo>
                  <a:lnTo>
                    <a:pt x="2403" y="1139"/>
                  </a:lnTo>
                  <a:lnTo>
                    <a:pt x="2503" y="1139"/>
                  </a:lnTo>
                  <a:cubicBezTo>
                    <a:pt x="2736" y="1105"/>
                    <a:pt x="2903" y="939"/>
                    <a:pt x="2936" y="705"/>
                  </a:cubicBezTo>
                  <a:cubicBezTo>
                    <a:pt x="2936" y="438"/>
                    <a:pt x="2736" y="205"/>
                    <a:pt x="2469" y="171"/>
                  </a:cubicBezTo>
                  <a:lnTo>
                    <a:pt x="568" y="5"/>
                  </a:lnTo>
                  <a:cubicBezTo>
                    <a:pt x="548" y="2"/>
                    <a:pt x="529" y="1"/>
                    <a:pt x="50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623350" y="2516400"/>
              <a:ext cx="519575" cy="2066525"/>
            </a:xfrm>
            <a:custGeom>
              <a:avLst/>
              <a:gdLst/>
              <a:ahLst/>
              <a:cxnLst/>
              <a:rect l="l" t="t" r="r" b="b"/>
              <a:pathLst>
                <a:path w="20783" h="82661" extrusionOk="0">
                  <a:moveTo>
                    <a:pt x="16846" y="1"/>
                  </a:moveTo>
                  <a:lnTo>
                    <a:pt x="1" y="9041"/>
                  </a:lnTo>
                  <a:cubicBezTo>
                    <a:pt x="234" y="16846"/>
                    <a:pt x="3570" y="47001"/>
                    <a:pt x="3570" y="47001"/>
                  </a:cubicBezTo>
                  <a:cubicBezTo>
                    <a:pt x="3570" y="47001"/>
                    <a:pt x="835" y="52839"/>
                    <a:pt x="3403" y="68150"/>
                  </a:cubicBezTo>
                  <a:cubicBezTo>
                    <a:pt x="4170" y="72820"/>
                    <a:pt x="4971" y="77590"/>
                    <a:pt x="5638" y="82660"/>
                  </a:cubicBezTo>
                  <a:lnTo>
                    <a:pt x="15712" y="82660"/>
                  </a:lnTo>
                  <a:lnTo>
                    <a:pt x="16546" y="48536"/>
                  </a:lnTo>
                  <a:cubicBezTo>
                    <a:pt x="16579" y="47602"/>
                    <a:pt x="16613" y="46701"/>
                    <a:pt x="16646" y="45800"/>
                  </a:cubicBezTo>
                  <a:cubicBezTo>
                    <a:pt x="16646" y="45534"/>
                    <a:pt x="16646" y="45267"/>
                    <a:pt x="16679" y="45000"/>
                  </a:cubicBezTo>
                  <a:cubicBezTo>
                    <a:pt x="20782" y="13544"/>
                    <a:pt x="16846" y="1"/>
                    <a:pt x="1684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644200" y="2764800"/>
              <a:ext cx="170150" cy="1818125"/>
            </a:xfrm>
            <a:custGeom>
              <a:avLst/>
              <a:gdLst/>
              <a:ahLst/>
              <a:cxnLst/>
              <a:rect l="l" t="t" r="r" b="b"/>
              <a:pathLst>
                <a:path w="6806" h="72725" extrusionOk="0">
                  <a:moveTo>
                    <a:pt x="428" y="0"/>
                  </a:moveTo>
                  <a:cubicBezTo>
                    <a:pt x="408" y="0"/>
                    <a:pt x="388" y="2"/>
                    <a:pt x="367" y="5"/>
                  </a:cubicBezTo>
                  <a:cubicBezTo>
                    <a:pt x="167" y="5"/>
                    <a:pt x="1" y="205"/>
                    <a:pt x="34" y="406"/>
                  </a:cubicBezTo>
                  <a:lnTo>
                    <a:pt x="4404" y="36365"/>
                  </a:lnTo>
                  <a:cubicBezTo>
                    <a:pt x="4204" y="37165"/>
                    <a:pt x="2269" y="45204"/>
                    <a:pt x="3203" y="51509"/>
                  </a:cubicBezTo>
                  <a:cubicBezTo>
                    <a:pt x="3470" y="53377"/>
                    <a:pt x="4771" y="62283"/>
                    <a:pt x="6138" y="72724"/>
                  </a:cubicBezTo>
                  <a:lnTo>
                    <a:pt x="6805" y="72724"/>
                  </a:lnTo>
                  <a:cubicBezTo>
                    <a:pt x="5471" y="62250"/>
                    <a:pt x="4204" y="53277"/>
                    <a:pt x="3903" y="51409"/>
                  </a:cubicBezTo>
                  <a:cubicBezTo>
                    <a:pt x="2936" y="44938"/>
                    <a:pt x="5104" y="36565"/>
                    <a:pt x="5104" y="36465"/>
                  </a:cubicBezTo>
                  <a:cubicBezTo>
                    <a:pt x="5138" y="36431"/>
                    <a:pt x="5138" y="36398"/>
                    <a:pt x="5104" y="36331"/>
                  </a:cubicBezTo>
                  <a:lnTo>
                    <a:pt x="768" y="306"/>
                  </a:lnTo>
                  <a:cubicBezTo>
                    <a:pt x="738" y="126"/>
                    <a:pt x="601" y="0"/>
                    <a:pt x="42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792650" y="4846400"/>
              <a:ext cx="214325" cy="15875"/>
            </a:xfrm>
            <a:custGeom>
              <a:avLst/>
              <a:gdLst/>
              <a:ahLst/>
              <a:cxnLst/>
              <a:rect l="l" t="t" r="r" b="b"/>
              <a:pathLst>
                <a:path w="8573" h="635" extrusionOk="0">
                  <a:moveTo>
                    <a:pt x="267" y="1"/>
                  </a:moveTo>
                  <a:cubicBezTo>
                    <a:pt x="134" y="1"/>
                    <a:pt x="0" y="168"/>
                    <a:pt x="0" y="335"/>
                  </a:cubicBezTo>
                  <a:cubicBezTo>
                    <a:pt x="0" y="501"/>
                    <a:pt x="134" y="635"/>
                    <a:pt x="267" y="635"/>
                  </a:cubicBezTo>
                  <a:lnTo>
                    <a:pt x="8306" y="635"/>
                  </a:lnTo>
                  <a:cubicBezTo>
                    <a:pt x="8473" y="635"/>
                    <a:pt x="8573" y="501"/>
                    <a:pt x="8573" y="335"/>
                  </a:cubicBezTo>
                  <a:cubicBezTo>
                    <a:pt x="8573" y="168"/>
                    <a:pt x="8473" y="1"/>
                    <a:pt x="830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889375" y="3641375"/>
              <a:ext cx="150975" cy="33400"/>
            </a:xfrm>
            <a:custGeom>
              <a:avLst/>
              <a:gdLst/>
              <a:ahLst/>
              <a:cxnLst/>
              <a:rect l="l" t="t" r="r" b="b"/>
              <a:pathLst>
                <a:path w="6039" h="1336" extrusionOk="0">
                  <a:moveTo>
                    <a:pt x="6038" y="1"/>
                  </a:moveTo>
                  <a:lnTo>
                    <a:pt x="6038" y="1"/>
                  </a:lnTo>
                  <a:cubicBezTo>
                    <a:pt x="5066" y="303"/>
                    <a:pt x="3869" y="550"/>
                    <a:pt x="2602" y="550"/>
                  </a:cubicBezTo>
                  <a:cubicBezTo>
                    <a:pt x="1914" y="550"/>
                    <a:pt x="1206" y="477"/>
                    <a:pt x="501" y="301"/>
                  </a:cubicBezTo>
                  <a:cubicBezTo>
                    <a:pt x="476" y="297"/>
                    <a:pt x="451" y="295"/>
                    <a:pt x="426" y="295"/>
                  </a:cubicBezTo>
                  <a:cubicBezTo>
                    <a:pt x="253" y="295"/>
                    <a:pt x="92" y="397"/>
                    <a:pt x="34" y="601"/>
                  </a:cubicBezTo>
                  <a:cubicBezTo>
                    <a:pt x="1" y="801"/>
                    <a:pt x="101" y="1002"/>
                    <a:pt x="334" y="1035"/>
                  </a:cubicBezTo>
                  <a:cubicBezTo>
                    <a:pt x="1101" y="1235"/>
                    <a:pt x="1869" y="1335"/>
                    <a:pt x="2602" y="1335"/>
                  </a:cubicBezTo>
                  <a:cubicBezTo>
                    <a:pt x="3837" y="1335"/>
                    <a:pt x="5004" y="1102"/>
                    <a:pt x="6005" y="801"/>
                  </a:cubicBezTo>
                  <a:cubicBezTo>
                    <a:pt x="6005" y="535"/>
                    <a:pt x="6005" y="268"/>
                    <a:pt x="603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794300" y="4985675"/>
              <a:ext cx="366950" cy="319425"/>
            </a:xfrm>
            <a:custGeom>
              <a:avLst/>
              <a:gdLst/>
              <a:ahLst/>
              <a:cxnLst/>
              <a:rect l="l" t="t" r="r" b="b"/>
              <a:pathLst>
                <a:path w="14678" h="12777" extrusionOk="0">
                  <a:moveTo>
                    <a:pt x="5672" y="1"/>
                  </a:moveTo>
                  <a:cubicBezTo>
                    <a:pt x="2202" y="1"/>
                    <a:pt x="1902" y="1668"/>
                    <a:pt x="1535" y="2569"/>
                  </a:cubicBezTo>
                  <a:cubicBezTo>
                    <a:pt x="1402" y="2936"/>
                    <a:pt x="1202" y="3703"/>
                    <a:pt x="968" y="4604"/>
                  </a:cubicBezTo>
                  <a:cubicBezTo>
                    <a:pt x="901" y="4971"/>
                    <a:pt x="801" y="5371"/>
                    <a:pt x="701" y="5771"/>
                  </a:cubicBezTo>
                  <a:cubicBezTo>
                    <a:pt x="501" y="6772"/>
                    <a:pt x="301" y="7806"/>
                    <a:pt x="168" y="8640"/>
                  </a:cubicBezTo>
                  <a:cubicBezTo>
                    <a:pt x="34" y="9541"/>
                    <a:pt x="1" y="10475"/>
                    <a:pt x="1" y="11209"/>
                  </a:cubicBezTo>
                  <a:cubicBezTo>
                    <a:pt x="1" y="11242"/>
                    <a:pt x="1" y="11309"/>
                    <a:pt x="1" y="11375"/>
                  </a:cubicBezTo>
                  <a:cubicBezTo>
                    <a:pt x="1" y="11642"/>
                    <a:pt x="34" y="11876"/>
                    <a:pt x="34" y="12043"/>
                  </a:cubicBezTo>
                  <a:cubicBezTo>
                    <a:pt x="68" y="12510"/>
                    <a:pt x="101" y="12776"/>
                    <a:pt x="101" y="12776"/>
                  </a:cubicBezTo>
                  <a:lnTo>
                    <a:pt x="14611" y="12776"/>
                  </a:lnTo>
                  <a:cubicBezTo>
                    <a:pt x="14611" y="12776"/>
                    <a:pt x="14678" y="12209"/>
                    <a:pt x="14611" y="11375"/>
                  </a:cubicBezTo>
                  <a:cubicBezTo>
                    <a:pt x="14511" y="9874"/>
                    <a:pt x="14044" y="7539"/>
                    <a:pt x="12043" y="6005"/>
                  </a:cubicBezTo>
                  <a:cubicBezTo>
                    <a:pt x="9274" y="3870"/>
                    <a:pt x="10342" y="4304"/>
                    <a:pt x="9775" y="3336"/>
                  </a:cubicBezTo>
                  <a:cubicBezTo>
                    <a:pt x="9708" y="3236"/>
                    <a:pt x="9241" y="1602"/>
                    <a:pt x="9174" y="1502"/>
                  </a:cubicBezTo>
                  <a:cubicBezTo>
                    <a:pt x="8707" y="468"/>
                    <a:pt x="8273" y="1"/>
                    <a:pt x="5672" y="1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874375" y="5158300"/>
              <a:ext cx="283550" cy="132625"/>
            </a:xfrm>
            <a:custGeom>
              <a:avLst/>
              <a:gdLst/>
              <a:ahLst/>
              <a:cxnLst/>
              <a:rect l="l" t="t" r="r" b="b"/>
              <a:pathLst>
                <a:path w="11342" h="5305" extrusionOk="0">
                  <a:moveTo>
                    <a:pt x="5704" y="1"/>
                  </a:moveTo>
                  <a:cubicBezTo>
                    <a:pt x="1101" y="1"/>
                    <a:pt x="34" y="4937"/>
                    <a:pt x="34" y="4971"/>
                  </a:cubicBezTo>
                  <a:cubicBezTo>
                    <a:pt x="0" y="5138"/>
                    <a:pt x="67" y="5271"/>
                    <a:pt x="234" y="5304"/>
                  </a:cubicBezTo>
                  <a:lnTo>
                    <a:pt x="267" y="5304"/>
                  </a:lnTo>
                  <a:cubicBezTo>
                    <a:pt x="400" y="5304"/>
                    <a:pt x="501" y="5204"/>
                    <a:pt x="534" y="5104"/>
                  </a:cubicBezTo>
                  <a:cubicBezTo>
                    <a:pt x="567" y="4904"/>
                    <a:pt x="1501" y="534"/>
                    <a:pt x="5704" y="534"/>
                  </a:cubicBezTo>
                  <a:cubicBezTo>
                    <a:pt x="9874" y="534"/>
                    <a:pt x="10775" y="4704"/>
                    <a:pt x="10808" y="4871"/>
                  </a:cubicBezTo>
                  <a:cubicBezTo>
                    <a:pt x="10837" y="4987"/>
                    <a:pt x="10941" y="5077"/>
                    <a:pt x="11056" y="5077"/>
                  </a:cubicBezTo>
                  <a:cubicBezTo>
                    <a:pt x="11073" y="5077"/>
                    <a:pt x="11091" y="5075"/>
                    <a:pt x="11108" y="5071"/>
                  </a:cubicBezTo>
                  <a:cubicBezTo>
                    <a:pt x="11275" y="5037"/>
                    <a:pt x="11342" y="4904"/>
                    <a:pt x="11308" y="4771"/>
                  </a:cubicBezTo>
                  <a:cubicBezTo>
                    <a:pt x="11308" y="4704"/>
                    <a:pt x="10308" y="1"/>
                    <a:pt x="57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717575" y="4464475"/>
              <a:ext cx="326925" cy="621300"/>
            </a:xfrm>
            <a:custGeom>
              <a:avLst/>
              <a:gdLst/>
              <a:ahLst/>
              <a:cxnLst/>
              <a:rect l="l" t="t" r="r" b="b"/>
              <a:pathLst>
                <a:path w="13077" h="24852" extrusionOk="0">
                  <a:moveTo>
                    <a:pt x="12810" y="0"/>
                  </a:moveTo>
                  <a:lnTo>
                    <a:pt x="1" y="334"/>
                  </a:lnTo>
                  <a:lnTo>
                    <a:pt x="568" y="3236"/>
                  </a:lnTo>
                  <a:lnTo>
                    <a:pt x="4437" y="23917"/>
                  </a:lnTo>
                  <a:lnTo>
                    <a:pt x="13077" y="24851"/>
                  </a:lnTo>
                  <a:lnTo>
                    <a:pt x="12844" y="286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735925" y="4491150"/>
              <a:ext cx="120950" cy="572950"/>
            </a:xfrm>
            <a:custGeom>
              <a:avLst/>
              <a:gdLst/>
              <a:ahLst/>
              <a:cxnLst/>
              <a:rect l="l" t="t" r="r" b="b"/>
              <a:pathLst>
                <a:path w="4838" h="22918" extrusionOk="0">
                  <a:moveTo>
                    <a:pt x="234" y="1"/>
                  </a:moveTo>
                  <a:cubicBezTo>
                    <a:pt x="101" y="34"/>
                    <a:pt x="1" y="168"/>
                    <a:pt x="34" y="301"/>
                  </a:cubicBezTo>
                  <a:lnTo>
                    <a:pt x="4304" y="22684"/>
                  </a:lnTo>
                  <a:cubicBezTo>
                    <a:pt x="4337" y="22817"/>
                    <a:pt x="4437" y="22917"/>
                    <a:pt x="4537" y="22917"/>
                  </a:cubicBezTo>
                  <a:lnTo>
                    <a:pt x="4604" y="22917"/>
                  </a:lnTo>
                  <a:cubicBezTo>
                    <a:pt x="4738" y="22884"/>
                    <a:pt x="4838" y="22750"/>
                    <a:pt x="4804" y="22584"/>
                  </a:cubicBezTo>
                  <a:lnTo>
                    <a:pt x="535" y="201"/>
                  </a:lnTo>
                  <a:cubicBezTo>
                    <a:pt x="535" y="67"/>
                    <a:pt x="401" y="1"/>
                    <a:pt x="2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696750" y="4463625"/>
              <a:ext cx="358600" cy="82600"/>
            </a:xfrm>
            <a:custGeom>
              <a:avLst/>
              <a:gdLst/>
              <a:ahLst/>
              <a:cxnLst/>
              <a:rect l="l" t="t" r="r" b="b"/>
              <a:pathLst>
                <a:path w="14344" h="3304" extrusionOk="0">
                  <a:moveTo>
                    <a:pt x="14344" y="1"/>
                  </a:moveTo>
                  <a:lnTo>
                    <a:pt x="13643" y="34"/>
                  </a:lnTo>
                  <a:lnTo>
                    <a:pt x="834" y="368"/>
                  </a:lnTo>
                  <a:lnTo>
                    <a:pt x="0" y="401"/>
                  </a:lnTo>
                  <a:lnTo>
                    <a:pt x="200" y="3303"/>
                  </a:lnTo>
                  <a:lnTo>
                    <a:pt x="1401" y="3270"/>
                  </a:lnTo>
                  <a:lnTo>
                    <a:pt x="13677" y="2903"/>
                  </a:lnTo>
                  <a:lnTo>
                    <a:pt x="14344" y="2903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5853525" y="459125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81" y="1"/>
                  </a:moveTo>
                  <a:cubicBezTo>
                    <a:pt x="1643" y="1"/>
                    <a:pt x="1025" y="51"/>
                    <a:pt x="367" y="200"/>
                  </a:cubicBezTo>
                  <a:cubicBezTo>
                    <a:pt x="134" y="267"/>
                    <a:pt x="0" y="467"/>
                    <a:pt x="67" y="700"/>
                  </a:cubicBezTo>
                  <a:cubicBezTo>
                    <a:pt x="100" y="867"/>
                    <a:pt x="267" y="1000"/>
                    <a:pt x="434" y="1034"/>
                  </a:cubicBezTo>
                  <a:cubicBezTo>
                    <a:pt x="467" y="1034"/>
                    <a:pt x="501" y="1000"/>
                    <a:pt x="567" y="1000"/>
                  </a:cubicBezTo>
                  <a:cubicBezTo>
                    <a:pt x="1149" y="863"/>
                    <a:pt x="1697" y="816"/>
                    <a:pt x="2175" y="816"/>
                  </a:cubicBezTo>
                  <a:cubicBezTo>
                    <a:pt x="3203" y="816"/>
                    <a:pt x="3903" y="1034"/>
                    <a:pt x="3903" y="1034"/>
                  </a:cubicBezTo>
                  <a:cubicBezTo>
                    <a:pt x="3944" y="1046"/>
                    <a:pt x="3986" y="1051"/>
                    <a:pt x="4026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3" y="533"/>
                    <a:pt x="4370" y="300"/>
                    <a:pt x="4170" y="233"/>
                  </a:cubicBezTo>
                  <a:cubicBezTo>
                    <a:pt x="4124" y="233"/>
                    <a:pt x="3335" y="1"/>
                    <a:pt x="218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5861850" y="4639625"/>
              <a:ext cx="112600" cy="26275"/>
            </a:xfrm>
            <a:custGeom>
              <a:avLst/>
              <a:gdLst/>
              <a:ahLst/>
              <a:cxnLst/>
              <a:rect l="l" t="t" r="r" b="b"/>
              <a:pathLst>
                <a:path w="4504" h="1051" extrusionOk="0">
                  <a:moveTo>
                    <a:pt x="2174" y="0"/>
                  </a:moveTo>
                  <a:cubicBezTo>
                    <a:pt x="1640" y="0"/>
                    <a:pt x="1026" y="51"/>
                    <a:pt x="368" y="200"/>
                  </a:cubicBezTo>
                  <a:cubicBezTo>
                    <a:pt x="134" y="266"/>
                    <a:pt x="1" y="466"/>
                    <a:pt x="34" y="700"/>
                  </a:cubicBezTo>
                  <a:cubicBezTo>
                    <a:pt x="101" y="867"/>
                    <a:pt x="268" y="1000"/>
                    <a:pt x="434" y="1000"/>
                  </a:cubicBezTo>
                  <a:cubicBezTo>
                    <a:pt x="446" y="1011"/>
                    <a:pt x="457" y="1015"/>
                    <a:pt x="468" y="1015"/>
                  </a:cubicBezTo>
                  <a:cubicBezTo>
                    <a:pt x="490" y="1015"/>
                    <a:pt x="512" y="1000"/>
                    <a:pt x="535" y="1000"/>
                  </a:cubicBezTo>
                  <a:cubicBezTo>
                    <a:pt x="1127" y="863"/>
                    <a:pt x="1682" y="816"/>
                    <a:pt x="2165" y="816"/>
                  </a:cubicBezTo>
                  <a:cubicBezTo>
                    <a:pt x="3203" y="816"/>
                    <a:pt x="3904" y="1033"/>
                    <a:pt x="3904" y="1033"/>
                  </a:cubicBezTo>
                  <a:cubicBezTo>
                    <a:pt x="3945" y="1045"/>
                    <a:pt x="3986" y="1051"/>
                    <a:pt x="4027" y="1051"/>
                  </a:cubicBezTo>
                  <a:cubicBezTo>
                    <a:pt x="4215" y="1051"/>
                    <a:pt x="4382" y="931"/>
                    <a:pt x="4437" y="767"/>
                  </a:cubicBezTo>
                  <a:cubicBezTo>
                    <a:pt x="4504" y="533"/>
                    <a:pt x="4371" y="300"/>
                    <a:pt x="4137" y="233"/>
                  </a:cubicBezTo>
                  <a:cubicBezTo>
                    <a:pt x="4092" y="233"/>
                    <a:pt x="3317" y="0"/>
                    <a:pt x="217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5865200" y="469215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81" y="1"/>
                  </a:moveTo>
                  <a:cubicBezTo>
                    <a:pt x="1643" y="1"/>
                    <a:pt x="1025" y="51"/>
                    <a:pt x="367" y="200"/>
                  </a:cubicBezTo>
                  <a:cubicBezTo>
                    <a:pt x="167" y="233"/>
                    <a:pt x="0" y="467"/>
                    <a:pt x="67" y="700"/>
                  </a:cubicBezTo>
                  <a:cubicBezTo>
                    <a:pt x="100" y="867"/>
                    <a:pt x="267" y="1001"/>
                    <a:pt x="467" y="1001"/>
                  </a:cubicBezTo>
                  <a:lnTo>
                    <a:pt x="567" y="1001"/>
                  </a:lnTo>
                  <a:cubicBezTo>
                    <a:pt x="1149" y="863"/>
                    <a:pt x="1697" y="816"/>
                    <a:pt x="2176" y="816"/>
                  </a:cubicBezTo>
                  <a:cubicBezTo>
                    <a:pt x="3206" y="816"/>
                    <a:pt x="3914" y="1034"/>
                    <a:pt x="3936" y="1034"/>
                  </a:cubicBezTo>
                  <a:cubicBezTo>
                    <a:pt x="3972" y="1046"/>
                    <a:pt x="4008" y="1051"/>
                    <a:pt x="4045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3" y="534"/>
                    <a:pt x="4370" y="300"/>
                    <a:pt x="4170" y="233"/>
                  </a:cubicBezTo>
                  <a:cubicBezTo>
                    <a:pt x="4124" y="233"/>
                    <a:pt x="3335" y="1"/>
                    <a:pt x="218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5872700" y="4744975"/>
              <a:ext cx="111775" cy="26825"/>
            </a:xfrm>
            <a:custGeom>
              <a:avLst/>
              <a:gdLst/>
              <a:ahLst/>
              <a:cxnLst/>
              <a:rect l="l" t="t" r="r" b="b"/>
              <a:pathLst>
                <a:path w="4471" h="1073" extrusionOk="0">
                  <a:moveTo>
                    <a:pt x="2221" y="1"/>
                  </a:moveTo>
                  <a:cubicBezTo>
                    <a:pt x="1669" y="1"/>
                    <a:pt x="1027" y="57"/>
                    <a:pt x="334" y="222"/>
                  </a:cubicBezTo>
                  <a:cubicBezTo>
                    <a:pt x="134" y="255"/>
                    <a:pt x="0" y="489"/>
                    <a:pt x="34" y="689"/>
                  </a:cubicBezTo>
                  <a:cubicBezTo>
                    <a:pt x="67" y="889"/>
                    <a:pt x="234" y="1022"/>
                    <a:pt x="434" y="1022"/>
                  </a:cubicBezTo>
                  <a:lnTo>
                    <a:pt x="534" y="1022"/>
                  </a:lnTo>
                  <a:cubicBezTo>
                    <a:pt x="1149" y="880"/>
                    <a:pt x="1721" y="831"/>
                    <a:pt x="2212" y="831"/>
                  </a:cubicBezTo>
                  <a:cubicBezTo>
                    <a:pt x="3213" y="831"/>
                    <a:pt x="3881" y="1033"/>
                    <a:pt x="3903" y="1056"/>
                  </a:cubicBezTo>
                  <a:cubicBezTo>
                    <a:pt x="3938" y="1067"/>
                    <a:pt x="3974" y="1073"/>
                    <a:pt x="4010" y="1073"/>
                  </a:cubicBezTo>
                  <a:cubicBezTo>
                    <a:pt x="4180" y="1073"/>
                    <a:pt x="4348" y="948"/>
                    <a:pt x="4404" y="756"/>
                  </a:cubicBezTo>
                  <a:cubicBezTo>
                    <a:pt x="4470" y="555"/>
                    <a:pt x="4370" y="322"/>
                    <a:pt x="4137" y="255"/>
                  </a:cubicBezTo>
                  <a:cubicBezTo>
                    <a:pt x="4092" y="233"/>
                    <a:pt x="3343" y="1"/>
                    <a:pt x="222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5880200" y="4793350"/>
              <a:ext cx="112600" cy="26825"/>
            </a:xfrm>
            <a:custGeom>
              <a:avLst/>
              <a:gdLst/>
              <a:ahLst/>
              <a:cxnLst/>
              <a:rect l="l" t="t" r="r" b="b"/>
              <a:pathLst>
                <a:path w="4504" h="1073" extrusionOk="0">
                  <a:moveTo>
                    <a:pt x="2240" y="0"/>
                  </a:moveTo>
                  <a:cubicBezTo>
                    <a:pt x="1688" y="0"/>
                    <a:pt x="1049" y="57"/>
                    <a:pt x="368" y="222"/>
                  </a:cubicBezTo>
                  <a:cubicBezTo>
                    <a:pt x="134" y="255"/>
                    <a:pt x="1" y="488"/>
                    <a:pt x="67" y="689"/>
                  </a:cubicBezTo>
                  <a:cubicBezTo>
                    <a:pt x="101" y="889"/>
                    <a:pt x="268" y="1022"/>
                    <a:pt x="468" y="1022"/>
                  </a:cubicBezTo>
                  <a:lnTo>
                    <a:pt x="568" y="1022"/>
                  </a:lnTo>
                  <a:cubicBezTo>
                    <a:pt x="1172" y="879"/>
                    <a:pt x="1739" y="831"/>
                    <a:pt x="2231" y="831"/>
                  </a:cubicBezTo>
                  <a:cubicBezTo>
                    <a:pt x="3232" y="831"/>
                    <a:pt x="3914" y="1033"/>
                    <a:pt x="3937" y="1056"/>
                  </a:cubicBezTo>
                  <a:cubicBezTo>
                    <a:pt x="3972" y="1067"/>
                    <a:pt x="4008" y="1073"/>
                    <a:pt x="4043" y="1073"/>
                  </a:cubicBezTo>
                  <a:cubicBezTo>
                    <a:pt x="4213" y="1073"/>
                    <a:pt x="4382" y="948"/>
                    <a:pt x="4437" y="755"/>
                  </a:cubicBezTo>
                  <a:cubicBezTo>
                    <a:pt x="4504" y="555"/>
                    <a:pt x="4370" y="322"/>
                    <a:pt x="4170" y="255"/>
                  </a:cubicBezTo>
                  <a:cubicBezTo>
                    <a:pt x="4126" y="233"/>
                    <a:pt x="3362" y="0"/>
                    <a:pt x="224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5884375" y="4845875"/>
              <a:ext cx="112600" cy="26850"/>
            </a:xfrm>
            <a:custGeom>
              <a:avLst/>
              <a:gdLst/>
              <a:ahLst/>
              <a:cxnLst/>
              <a:rect l="l" t="t" r="r" b="b"/>
              <a:pathLst>
                <a:path w="4504" h="1074" extrusionOk="0">
                  <a:moveTo>
                    <a:pt x="2231" y="1"/>
                  </a:moveTo>
                  <a:cubicBezTo>
                    <a:pt x="1684" y="1"/>
                    <a:pt x="1049" y="57"/>
                    <a:pt x="367" y="222"/>
                  </a:cubicBezTo>
                  <a:cubicBezTo>
                    <a:pt x="134" y="255"/>
                    <a:pt x="0" y="489"/>
                    <a:pt x="34" y="689"/>
                  </a:cubicBezTo>
                  <a:cubicBezTo>
                    <a:pt x="101" y="889"/>
                    <a:pt x="234" y="1023"/>
                    <a:pt x="434" y="1023"/>
                  </a:cubicBezTo>
                  <a:lnTo>
                    <a:pt x="534" y="1023"/>
                  </a:lnTo>
                  <a:cubicBezTo>
                    <a:pt x="1149" y="880"/>
                    <a:pt x="1724" y="831"/>
                    <a:pt x="2219" y="831"/>
                  </a:cubicBezTo>
                  <a:cubicBezTo>
                    <a:pt x="3228" y="831"/>
                    <a:pt x="3903" y="1034"/>
                    <a:pt x="3903" y="1056"/>
                  </a:cubicBezTo>
                  <a:cubicBezTo>
                    <a:pt x="3944" y="1068"/>
                    <a:pt x="3985" y="1073"/>
                    <a:pt x="4024" y="1073"/>
                  </a:cubicBezTo>
                  <a:cubicBezTo>
                    <a:pt x="4213" y="1073"/>
                    <a:pt x="4382" y="949"/>
                    <a:pt x="4437" y="756"/>
                  </a:cubicBezTo>
                  <a:cubicBezTo>
                    <a:pt x="4504" y="556"/>
                    <a:pt x="4370" y="322"/>
                    <a:pt x="4137" y="255"/>
                  </a:cubicBezTo>
                  <a:cubicBezTo>
                    <a:pt x="4092" y="233"/>
                    <a:pt x="3343" y="1"/>
                    <a:pt x="223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5886875" y="490230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73" y="1"/>
                  </a:moveTo>
                  <a:cubicBezTo>
                    <a:pt x="1640" y="1"/>
                    <a:pt x="1025" y="51"/>
                    <a:pt x="367" y="200"/>
                  </a:cubicBezTo>
                  <a:cubicBezTo>
                    <a:pt x="134" y="233"/>
                    <a:pt x="1" y="467"/>
                    <a:pt x="34" y="700"/>
                  </a:cubicBezTo>
                  <a:cubicBezTo>
                    <a:pt x="101" y="867"/>
                    <a:pt x="267" y="1001"/>
                    <a:pt x="434" y="1001"/>
                  </a:cubicBezTo>
                  <a:lnTo>
                    <a:pt x="534" y="1001"/>
                  </a:lnTo>
                  <a:cubicBezTo>
                    <a:pt x="1127" y="863"/>
                    <a:pt x="1682" y="816"/>
                    <a:pt x="2164" y="816"/>
                  </a:cubicBezTo>
                  <a:cubicBezTo>
                    <a:pt x="3203" y="816"/>
                    <a:pt x="3903" y="1034"/>
                    <a:pt x="3903" y="1034"/>
                  </a:cubicBezTo>
                  <a:cubicBezTo>
                    <a:pt x="3945" y="1046"/>
                    <a:pt x="3986" y="1051"/>
                    <a:pt x="4026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4" y="534"/>
                    <a:pt x="4370" y="300"/>
                    <a:pt x="4137" y="233"/>
                  </a:cubicBezTo>
                  <a:cubicBezTo>
                    <a:pt x="4091" y="233"/>
                    <a:pt x="3317" y="1"/>
                    <a:pt x="217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5794300" y="5100750"/>
              <a:ext cx="60900" cy="186000"/>
            </a:xfrm>
            <a:custGeom>
              <a:avLst/>
              <a:gdLst/>
              <a:ahLst/>
              <a:cxnLst/>
              <a:rect l="l" t="t" r="r" b="b"/>
              <a:pathLst>
                <a:path w="2436" h="7440" extrusionOk="0">
                  <a:moveTo>
                    <a:pt x="968" y="1"/>
                  </a:moveTo>
                  <a:cubicBezTo>
                    <a:pt x="901" y="368"/>
                    <a:pt x="801" y="768"/>
                    <a:pt x="701" y="1168"/>
                  </a:cubicBezTo>
                  <a:cubicBezTo>
                    <a:pt x="1035" y="2169"/>
                    <a:pt x="1402" y="3837"/>
                    <a:pt x="901" y="5271"/>
                  </a:cubicBezTo>
                  <a:cubicBezTo>
                    <a:pt x="701" y="5772"/>
                    <a:pt x="401" y="6239"/>
                    <a:pt x="1" y="6606"/>
                  </a:cubicBezTo>
                  <a:cubicBezTo>
                    <a:pt x="1" y="6639"/>
                    <a:pt x="1" y="6706"/>
                    <a:pt x="1" y="6772"/>
                  </a:cubicBezTo>
                  <a:cubicBezTo>
                    <a:pt x="1" y="7039"/>
                    <a:pt x="34" y="7273"/>
                    <a:pt x="34" y="7440"/>
                  </a:cubicBezTo>
                  <a:cubicBezTo>
                    <a:pt x="735" y="6973"/>
                    <a:pt x="1235" y="6305"/>
                    <a:pt x="1535" y="5505"/>
                  </a:cubicBezTo>
                  <a:cubicBezTo>
                    <a:pt x="2436" y="3070"/>
                    <a:pt x="1068" y="134"/>
                    <a:pt x="100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5794300" y="5270050"/>
              <a:ext cx="366950" cy="35050"/>
            </a:xfrm>
            <a:custGeom>
              <a:avLst/>
              <a:gdLst/>
              <a:ahLst/>
              <a:cxnLst/>
              <a:rect l="l" t="t" r="r" b="b"/>
              <a:pathLst>
                <a:path w="14678" h="1402" extrusionOk="0">
                  <a:moveTo>
                    <a:pt x="1" y="0"/>
                  </a:moveTo>
                  <a:cubicBezTo>
                    <a:pt x="34" y="834"/>
                    <a:pt x="101" y="1401"/>
                    <a:pt x="101" y="1401"/>
                  </a:cubicBezTo>
                  <a:lnTo>
                    <a:pt x="14611" y="1401"/>
                  </a:lnTo>
                  <a:cubicBezTo>
                    <a:pt x="14611" y="1401"/>
                    <a:pt x="14678" y="834"/>
                    <a:pt x="1461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5260600" y="1078725"/>
              <a:ext cx="1001575" cy="1250825"/>
            </a:xfrm>
            <a:custGeom>
              <a:avLst/>
              <a:gdLst/>
              <a:ahLst/>
              <a:cxnLst/>
              <a:rect l="l" t="t" r="r" b="b"/>
              <a:pathLst>
                <a:path w="40063" h="50033" extrusionOk="0">
                  <a:moveTo>
                    <a:pt x="24251" y="0"/>
                  </a:moveTo>
                  <a:lnTo>
                    <a:pt x="15478" y="2002"/>
                  </a:lnTo>
                  <a:lnTo>
                    <a:pt x="14344" y="2102"/>
                  </a:lnTo>
                  <a:cubicBezTo>
                    <a:pt x="12676" y="2302"/>
                    <a:pt x="10908" y="2235"/>
                    <a:pt x="9774" y="2502"/>
                  </a:cubicBezTo>
                  <a:cubicBezTo>
                    <a:pt x="8807" y="2702"/>
                    <a:pt x="8206" y="2635"/>
                    <a:pt x="7205" y="2936"/>
                  </a:cubicBezTo>
                  <a:cubicBezTo>
                    <a:pt x="4837" y="3636"/>
                    <a:pt x="4904" y="6805"/>
                    <a:pt x="4170" y="10741"/>
                  </a:cubicBezTo>
                  <a:cubicBezTo>
                    <a:pt x="4170" y="10808"/>
                    <a:pt x="4170" y="10875"/>
                    <a:pt x="4137" y="10941"/>
                  </a:cubicBezTo>
                  <a:cubicBezTo>
                    <a:pt x="4137" y="10975"/>
                    <a:pt x="4137" y="10975"/>
                    <a:pt x="4137" y="11008"/>
                  </a:cubicBezTo>
                  <a:cubicBezTo>
                    <a:pt x="4003" y="11675"/>
                    <a:pt x="3836" y="12342"/>
                    <a:pt x="3670" y="13009"/>
                  </a:cubicBezTo>
                  <a:cubicBezTo>
                    <a:pt x="3503" y="13743"/>
                    <a:pt x="3269" y="14444"/>
                    <a:pt x="3036" y="15144"/>
                  </a:cubicBezTo>
                  <a:cubicBezTo>
                    <a:pt x="1668" y="19481"/>
                    <a:pt x="0" y="21449"/>
                    <a:pt x="300" y="24184"/>
                  </a:cubicBezTo>
                  <a:cubicBezTo>
                    <a:pt x="534" y="26652"/>
                    <a:pt x="3069" y="29988"/>
                    <a:pt x="3736" y="30722"/>
                  </a:cubicBezTo>
                  <a:cubicBezTo>
                    <a:pt x="3870" y="30889"/>
                    <a:pt x="3970" y="30956"/>
                    <a:pt x="3970" y="30956"/>
                  </a:cubicBezTo>
                  <a:cubicBezTo>
                    <a:pt x="3970" y="30989"/>
                    <a:pt x="3970" y="30989"/>
                    <a:pt x="3970" y="30989"/>
                  </a:cubicBezTo>
                  <a:cubicBezTo>
                    <a:pt x="3970" y="31089"/>
                    <a:pt x="3936" y="31189"/>
                    <a:pt x="3936" y="31322"/>
                  </a:cubicBezTo>
                  <a:cubicBezTo>
                    <a:pt x="3870" y="31723"/>
                    <a:pt x="3803" y="32223"/>
                    <a:pt x="3703" y="32790"/>
                  </a:cubicBezTo>
                  <a:cubicBezTo>
                    <a:pt x="2102" y="41196"/>
                    <a:pt x="134" y="48268"/>
                    <a:pt x="134" y="48268"/>
                  </a:cubicBezTo>
                  <a:cubicBezTo>
                    <a:pt x="134" y="48268"/>
                    <a:pt x="12632" y="50032"/>
                    <a:pt x="24690" y="50032"/>
                  </a:cubicBezTo>
                  <a:cubicBezTo>
                    <a:pt x="26700" y="50032"/>
                    <a:pt x="28697" y="49983"/>
                    <a:pt x="30622" y="49869"/>
                  </a:cubicBezTo>
                  <a:cubicBezTo>
                    <a:pt x="30055" y="43965"/>
                    <a:pt x="30055" y="38394"/>
                    <a:pt x="30055" y="38394"/>
                  </a:cubicBezTo>
                  <a:cubicBezTo>
                    <a:pt x="30289" y="36693"/>
                    <a:pt x="30289" y="34858"/>
                    <a:pt x="30756" y="33057"/>
                  </a:cubicBezTo>
                  <a:cubicBezTo>
                    <a:pt x="32157" y="28987"/>
                    <a:pt x="33824" y="26085"/>
                    <a:pt x="35292" y="21882"/>
                  </a:cubicBezTo>
                  <a:cubicBezTo>
                    <a:pt x="35392" y="21616"/>
                    <a:pt x="35492" y="21315"/>
                    <a:pt x="35559" y="21048"/>
                  </a:cubicBezTo>
                  <a:cubicBezTo>
                    <a:pt x="35626" y="20882"/>
                    <a:pt x="35692" y="20715"/>
                    <a:pt x="35759" y="20515"/>
                  </a:cubicBezTo>
                  <a:cubicBezTo>
                    <a:pt x="36260" y="19214"/>
                    <a:pt x="36760" y="17913"/>
                    <a:pt x="37327" y="16645"/>
                  </a:cubicBezTo>
                  <a:cubicBezTo>
                    <a:pt x="39695" y="11108"/>
                    <a:pt x="40062" y="4904"/>
                    <a:pt x="34358" y="3002"/>
                  </a:cubicBezTo>
                  <a:cubicBezTo>
                    <a:pt x="33958" y="2869"/>
                    <a:pt x="33558" y="2735"/>
                    <a:pt x="33157" y="2635"/>
                  </a:cubicBezTo>
                  <a:cubicBezTo>
                    <a:pt x="30455" y="1768"/>
                    <a:pt x="28220" y="1201"/>
                    <a:pt x="27587" y="1068"/>
                  </a:cubicBezTo>
                  <a:cubicBezTo>
                    <a:pt x="27487" y="1034"/>
                    <a:pt x="24251" y="0"/>
                    <a:pt x="24251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5320625" y="1222150"/>
              <a:ext cx="77600" cy="256875"/>
            </a:xfrm>
            <a:custGeom>
              <a:avLst/>
              <a:gdLst/>
              <a:ahLst/>
              <a:cxnLst/>
              <a:rect l="l" t="t" r="r" b="b"/>
              <a:pathLst>
                <a:path w="3104" h="10275" extrusionOk="0">
                  <a:moveTo>
                    <a:pt x="2870" y="1"/>
                  </a:moveTo>
                  <a:cubicBezTo>
                    <a:pt x="2736" y="1"/>
                    <a:pt x="2603" y="101"/>
                    <a:pt x="2569" y="234"/>
                  </a:cubicBezTo>
                  <a:cubicBezTo>
                    <a:pt x="2569" y="301"/>
                    <a:pt x="1736" y="5838"/>
                    <a:pt x="68" y="9908"/>
                  </a:cubicBezTo>
                  <a:cubicBezTo>
                    <a:pt x="1" y="10041"/>
                    <a:pt x="68" y="10174"/>
                    <a:pt x="201" y="10241"/>
                  </a:cubicBezTo>
                  <a:cubicBezTo>
                    <a:pt x="234" y="10241"/>
                    <a:pt x="268" y="10275"/>
                    <a:pt x="301" y="10275"/>
                  </a:cubicBezTo>
                  <a:cubicBezTo>
                    <a:pt x="401" y="10275"/>
                    <a:pt x="501" y="10208"/>
                    <a:pt x="535" y="10108"/>
                  </a:cubicBezTo>
                  <a:cubicBezTo>
                    <a:pt x="2236" y="6005"/>
                    <a:pt x="3070" y="367"/>
                    <a:pt x="3070" y="301"/>
                  </a:cubicBezTo>
                  <a:cubicBezTo>
                    <a:pt x="3103" y="167"/>
                    <a:pt x="3003" y="34"/>
                    <a:pt x="287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5620025" y="1151900"/>
              <a:ext cx="310250" cy="106975"/>
            </a:xfrm>
            <a:custGeom>
              <a:avLst/>
              <a:gdLst/>
              <a:ahLst/>
              <a:cxnLst/>
              <a:rect l="l" t="t" r="r" b="b"/>
              <a:pathLst>
                <a:path w="12410" h="4279" extrusionOk="0">
                  <a:moveTo>
                    <a:pt x="12126" y="0"/>
                  </a:moveTo>
                  <a:cubicBezTo>
                    <a:pt x="12059" y="0"/>
                    <a:pt x="11992" y="25"/>
                    <a:pt x="11942" y="75"/>
                  </a:cubicBezTo>
                  <a:cubicBezTo>
                    <a:pt x="11915" y="129"/>
                    <a:pt x="8326" y="3767"/>
                    <a:pt x="3768" y="3767"/>
                  </a:cubicBezTo>
                  <a:cubicBezTo>
                    <a:pt x="2678" y="3767"/>
                    <a:pt x="1532" y="3559"/>
                    <a:pt x="367" y="3044"/>
                  </a:cubicBezTo>
                  <a:cubicBezTo>
                    <a:pt x="340" y="3026"/>
                    <a:pt x="309" y="3018"/>
                    <a:pt x="276" y="3018"/>
                  </a:cubicBezTo>
                  <a:cubicBezTo>
                    <a:pt x="185" y="3018"/>
                    <a:pt x="82" y="3080"/>
                    <a:pt x="34" y="3177"/>
                  </a:cubicBezTo>
                  <a:cubicBezTo>
                    <a:pt x="0" y="3311"/>
                    <a:pt x="34" y="3444"/>
                    <a:pt x="167" y="3511"/>
                  </a:cubicBezTo>
                  <a:cubicBezTo>
                    <a:pt x="1334" y="4011"/>
                    <a:pt x="2569" y="4278"/>
                    <a:pt x="3803" y="4278"/>
                  </a:cubicBezTo>
                  <a:cubicBezTo>
                    <a:pt x="5404" y="4278"/>
                    <a:pt x="7039" y="3878"/>
                    <a:pt x="8673" y="3044"/>
                  </a:cubicBezTo>
                  <a:cubicBezTo>
                    <a:pt x="10875" y="1943"/>
                    <a:pt x="12276" y="509"/>
                    <a:pt x="12309" y="442"/>
                  </a:cubicBezTo>
                  <a:cubicBezTo>
                    <a:pt x="12409" y="342"/>
                    <a:pt x="12409" y="175"/>
                    <a:pt x="12309" y="75"/>
                  </a:cubicBezTo>
                  <a:cubicBezTo>
                    <a:pt x="12259" y="25"/>
                    <a:pt x="12192" y="0"/>
                    <a:pt x="12126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5261425" y="1116550"/>
              <a:ext cx="802275" cy="1215600"/>
            </a:xfrm>
            <a:custGeom>
              <a:avLst/>
              <a:gdLst/>
              <a:ahLst/>
              <a:cxnLst/>
              <a:rect l="l" t="t" r="r" b="b"/>
              <a:pathLst>
                <a:path w="32091" h="48624" extrusionOk="0">
                  <a:moveTo>
                    <a:pt x="29725" y="1"/>
                  </a:moveTo>
                  <a:cubicBezTo>
                    <a:pt x="29631" y="1"/>
                    <a:pt x="29541" y="7"/>
                    <a:pt x="29455" y="22"/>
                  </a:cubicBezTo>
                  <a:cubicBezTo>
                    <a:pt x="25552" y="5559"/>
                    <a:pt x="25185" y="11530"/>
                    <a:pt x="25185" y="11530"/>
                  </a:cubicBezTo>
                  <a:cubicBezTo>
                    <a:pt x="20649" y="11330"/>
                    <a:pt x="9541" y="10396"/>
                    <a:pt x="9541" y="10396"/>
                  </a:cubicBezTo>
                  <a:cubicBezTo>
                    <a:pt x="11309" y="2757"/>
                    <a:pt x="14311" y="555"/>
                    <a:pt x="14311" y="555"/>
                  </a:cubicBezTo>
                  <a:cubicBezTo>
                    <a:pt x="14011" y="555"/>
                    <a:pt x="13710" y="522"/>
                    <a:pt x="13444" y="522"/>
                  </a:cubicBezTo>
                  <a:cubicBezTo>
                    <a:pt x="13335" y="516"/>
                    <a:pt x="13226" y="514"/>
                    <a:pt x="13117" y="514"/>
                  </a:cubicBezTo>
                  <a:cubicBezTo>
                    <a:pt x="12551" y="514"/>
                    <a:pt x="11973" y="588"/>
                    <a:pt x="11442" y="755"/>
                  </a:cubicBezTo>
                  <a:cubicBezTo>
                    <a:pt x="11409" y="789"/>
                    <a:pt x="11375" y="789"/>
                    <a:pt x="11375" y="789"/>
                  </a:cubicBezTo>
                  <a:cubicBezTo>
                    <a:pt x="9607" y="2623"/>
                    <a:pt x="7840" y="7994"/>
                    <a:pt x="6839" y="10095"/>
                  </a:cubicBezTo>
                  <a:cubicBezTo>
                    <a:pt x="5838" y="12164"/>
                    <a:pt x="4370" y="13198"/>
                    <a:pt x="2536" y="15032"/>
                  </a:cubicBezTo>
                  <a:cubicBezTo>
                    <a:pt x="1268" y="18435"/>
                    <a:pt x="1" y="20269"/>
                    <a:pt x="267" y="22671"/>
                  </a:cubicBezTo>
                  <a:cubicBezTo>
                    <a:pt x="501" y="25139"/>
                    <a:pt x="3036" y="28475"/>
                    <a:pt x="3703" y="29209"/>
                  </a:cubicBezTo>
                  <a:cubicBezTo>
                    <a:pt x="3837" y="29376"/>
                    <a:pt x="3937" y="29443"/>
                    <a:pt x="3937" y="29443"/>
                  </a:cubicBezTo>
                  <a:cubicBezTo>
                    <a:pt x="3937" y="29476"/>
                    <a:pt x="3937" y="29476"/>
                    <a:pt x="3937" y="29476"/>
                  </a:cubicBezTo>
                  <a:cubicBezTo>
                    <a:pt x="3937" y="29576"/>
                    <a:pt x="3903" y="29676"/>
                    <a:pt x="3903" y="29809"/>
                  </a:cubicBezTo>
                  <a:cubicBezTo>
                    <a:pt x="3837" y="30210"/>
                    <a:pt x="3770" y="30710"/>
                    <a:pt x="3670" y="31277"/>
                  </a:cubicBezTo>
                  <a:cubicBezTo>
                    <a:pt x="2069" y="39683"/>
                    <a:pt x="101" y="46755"/>
                    <a:pt x="101" y="46755"/>
                  </a:cubicBezTo>
                  <a:cubicBezTo>
                    <a:pt x="4046" y="47729"/>
                    <a:pt x="15686" y="48623"/>
                    <a:pt x="24122" y="48623"/>
                  </a:cubicBezTo>
                  <a:cubicBezTo>
                    <a:pt x="26670" y="48623"/>
                    <a:pt x="28926" y="48542"/>
                    <a:pt x="30589" y="48356"/>
                  </a:cubicBezTo>
                  <a:cubicBezTo>
                    <a:pt x="31223" y="39416"/>
                    <a:pt x="30456" y="36081"/>
                    <a:pt x="31390" y="29776"/>
                  </a:cubicBezTo>
                  <a:cubicBezTo>
                    <a:pt x="31390" y="29776"/>
                    <a:pt x="28888" y="27808"/>
                    <a:pt x="27787" y="18568"/>
                  </a:cubicBezTo>
                  <a:cubicBezTo>
                    <a:pt x="26553" y="8294"/>
                    <a:pt x="32090" y="789"/>
                    <a:pt x="32090" y="789"/>
                  </a:cubicBezTo>
                  <a:cubicBezTo>
                    <a:pt x="31524" y="461"/>
                    <a:pt x="30506" y="1"/>
                    <a:pt x="29725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5243075" y="2141975"/>
              <a:ext cx="140125" cy="222675"/>
            </a:xfrm>
            <a:custGeom>
              <a:avLst/>
              <a:gdLst/>
              <a:ahLst/>
              <a:cxnLst/>
              <a:rect l="l" t="t" r="r" b="b"/>
              <a:pathLst>
                <a:path w="5605" h="8907" extrusionOk="0">
                  <a:moveTo>
                    <a:pt x="5004" y="1"/>
                  </a:moveTo>
                  <a:cubicBezTo>
                    <a:pt x="4437" y="2102"/>
                    <a:pt x="3737" y="3837"/>
                    <a:pt x="2869" y="5238"/>
                  </a:cubicBezTo>
                  <a:cubicBezTo>
                    <a:pt x="2769" y="5404"/>
                    <a:pt x="2636" y="5571"/>
                    <a:pt x="2536" y="5771"/>
                  </a:cubicBezTo>
                  <a:cubicBezTo>
                    <a:pt x="1835" y="6739"/>
                    <a:pt x="1068" y="7506"/>
                    <a:pt x="201" y="8073"/>
                  </a:cubicBezTo>
                  <a:cubicBezTo>
                    <a:pt x="168" y="8106"/>
                    <a:pt x="168" y="8140"/>
                    <a:pt x="168" y="8140"/>
                  </a:cubicBezTo>
                  <a:cubicBezTo>
                    <a:pt x="134" y="8373"/>
                    <a:pt x="67" y="8573"/>
                    <a:pt x="34" y="8773"/>
                  </a:cubicBezTo>
                  <a:cubicBezTo>
                    <a:pt x="34" y="8840"/>
                    <a:pt x="1" y="8874"/>
                    <a:pt x="1" y="8907"/>
                  </a:cubicBezTo>
                  <a:cubicBezTo>
                    <a:pt x="1" y="8907"/>
                    <a:pt x="34" y="8907"/>
                    <a:pt x="34" y="8874"/>
                  </a:cubicBezTo>
                  <a:cubicBezTo>
                    <a:pt x="1202" y="8273"/>
                    <a:pt x="2236" y="7306"/>
                    <a:pt x="3103" y="6038"/>
                  </a:cubicBezTo>
                  <a:cubicBezTo>
                    <a:pt x="3203" y="5871"/>
                    <a:pt x="3336" y="5705"/>
                    <a:pt x="3437" y="5504"/>
                  </a:cubicBezTo>
                  <a:cubicBezTo>
                    <a:pt x="4337" y="4070"/>
                    <a:pt x="5038" y="2302"/>
                    <a:pt x="5605" y="167"/>
                  </a:cubicBezTo>
                  <a:cubicBezTo>
                    <a:pt x="5371" y="101"/>
                    <a:pt x="5171" y="67"/>
                    <a:pt x="50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5866850" y="2208700"/>
              <a:ext cx="175150" cy="256875"/>
            </a:xfrm>
            <a:custGeom>
              <a:avLst/>
              <a:gdLst/>
              <a:ahLst/>
              <a:cxnLst/>
              <a:rect l="l" t="t" r="r" b="b"/>
              <a:pathLst>
                <a:path w="7006" h="10275" extrusionOk="0">
                  <a:moveTo>
                    <a:pt x="1" y="0"/>
                  </a:moveTo>
                  <a:cubicBezTo>
                    <a:pt x="234" y="2235"/>
                    <a:pt x="735" y="4136"/>
                    <a:pt x="1469" y="5671"/>
                  </a:cubicBezTo>
                  <a:cubicBezTo>
                    <a:pt x="1569" y="5871"/>
                    <a:pt x="1669" y="6071"/>
                    <a:pt x="1769" y="6238"/>
                  </a:cubicBezTo>
                  <a:cubicBezTo>
                    <a:pt x="2369" y="7339"/>
                    <a:pt x="3103" y="8239"/>
                    <a:pt x="3970" y="8906"/>
                  </a:cubicBezTo>
                  <a:cubicBezTo>
                    <a:pt x="5038" y="9740"/>
                    <a:pt x="6139" y="10107"/>
                    <a:pt x="7006" y="10274"/>
                  </a:cubicBezTo>
                  <a:cubicBezTo>
                    <a:pt x="6973" y="10041"/>
                    <a:pt x="6973" y="9840"/>
                    <a:pt x="6939" y="9607"/>
                  </a:cubicBezTo>
                  <a:cubicBezTo>
                    <a:pt x="6172" y="9440"/>
                    <a:pt x="5271" y="9107"/>
                    <a:pt x="4371" y="8406"/>
                  </a:cubicBezTo>
                  <a:cubicBezTo>
                    <a:pt x="3604" y="7806"/>
                    <a:pt x="2970" y="7038"/>
                    <a:pt x="2436" y="6138"/>
                  </a:cubicBezTo>
                  <a:cubicBezTo>
                    <a:pt x="2336" y="5938"/>
                    <a:pt x="2236" y="5738"/>
                    <a:pt x="2136" y="5537"/>
                  </a:cubicBezTo>
                  <a:cubicBezTo>
                    <a:pt x="1369" y="4070"/>
                    <a:pt x="868" y="2202"/>
                    <a:pt x="63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5569975" y="2259550"/>
              <a:ext cx="56750" cy="437975"/>
            </a:xfrm>
            <a:custGeom>
              <a:avLst/>
              <a:gdLst/>
              <a:ahLst/>
              <a:cxnLst/>
              <a:rect l="l" t="t" r="r" b="b"/>
              <a:pathLst>
                <a:path w="2270" h="17519" extrusionOk="0">
                  <a:moveTo>
                    <a:pt x="1635" y="1"/>
                  </a:moveTo>
                  <a:cubicBezTo>
                    <a:pt x="1602" y="468"/>
                    <a:pt x="1569" y="1002"/>
                    <a:pt x="1535" y="1602"/>
                  </a:cubicBezTo>
                  <a:cubicBezTo>
                    <a:pt x="1502" y="1802"/>
                    <a:pt x="1468" y="2036"/>
                    <a:pt x="1468" y="2236"/>
                  </a:cubicBezTo>
                  <a:cubicBezTo>
                    <a:pt x="1235" y="5004"/>
                    <a:pt x="901" y="8941"/>
                    <a:pt x="501" y="12910"/>
                  </a:cubicBezTo>
                  <a:cubicBezTo>
                    <a:pt x="468" y="13110"/>
                    <a:pt x="468" y="13344"/>
                    <a:pt x="434" y="13544"/>
                  </a:cubicBezTo>
                  <a:cubicBezTo>
                    <a:pt x="301" y="14745"/>
                    <a:pt x="168" y="15979"/>
                    <a:pt x="34" y="17146"/>
                  </a:cubicBezTo>
                  <a:cubicBezTo>
                    <a:pt x="1" y="17347"/>
                    <a:pt x="134" y="17480"/>
                    <a:pt x="301" y="17513"/>
                  </a:cubicBezTo>
                  <a:cubicBezTo>
                    <a:pt x="318" y="17517"/>
                    <a:pt x="336" y="17519"/>
                    <a:pt x="353" y="17519"/>
                  </a:cubicBezTo>
                  <a:cubicBezTo>
                    <a:pt x="501" y="17519"/>
                    <a:pt x="638" y="17396"/>
                    <a:pt x="668" y="17247"/>
                  </a:cubicBezTo>
                  <a:cubicBezTo>
                    <a:pt x="801" y="16012"/>
                    <a:pt x="935" y="14745"/>
                    <a:pt x="1068" y="13477"/>
                  </a:cubicBezTo>
                  <a:cubicBezTo>
                    <a:pt x="1102" y="13277"/>
                    <a:pt x="1135" y="13044"/>
                    <a:pt x="1135" y="12843"/>
                  </a:cubicBezTo>
                  <a:cubicBezTo>
                    <a:pt x="1569" y="8874"/>
                    <a:pt x="1902" y="5004"/>
                    <a:pt x="2102" y="2269"/>
                  </a:cubicBezTo>
                  <a:cubicBezTo>
                    <a:pt x="2136" y="2036"/>
                    <a:pt x="2136" y="1836"/>
                    <a:pt x="2169" y="1602"/>
                  </a:cubicBezTo>
                  <a:cubicBezTo>
                    <a:pt x="2202" y="1002"/>
                    <a:pt x="2236" y="468"/>
                    <a:pt x="226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5525775" y="2257900"/>
              <a:ext cx="106775" cy="340250"/>
            </a:xfrm>
            <a:custGeom>
              <a:avLst/>
              <a:gdLst/>
              <a:ahLst/>
              <a:cxnLst/>
              <a:rect l="l" t="t" r="r" b="b"/>
              <a:pathLst>
                <a:path w="4271" h="13610" extrusionOk="0">
                  <a:moveTo>
                    <a:pt x="801" y="0"/>
                  </a:moveTo>
                  <a:cubicBezTo>
                    <a:pt x="768" y="434"/>
                    <a:pt x="735" y="968"/>
                    <a:pt x="668" y="1535"/>
                  </a:cubicBezTo>
                  <a:cubicBezTo>
                    <a:pt x="668" y="1735"/>
                    <a:pt x="635" y="1968"/>
                    <a:pt x="635" y="2168"/>
                  </a:cubicBezTo>
                  <a:cubicBezTo>
                    <a:pt x="368" y="5771"/>
                    <a:pt x="1" y="10875"/>
                    <a:pt x="34" y="12109"/>
                  </a:cubicBezTo>
                  <a:cubicBezTo>
                    <a:pt x="34" y="12609"/>
                    <a:pt x="234" y="12976"/>
                    <a:pt x="568" y="13243"/>
                  </a:cubicBezTo>
                  <a:cubicBezTo>
                    <a:pt x="835" y="13443"/>
                    <a:pt x="1202" y="13543"/>
                    <a:pt x="1602" y="13577"/>
                  </a:cubicBezTo>
                  <a:cubicBezTo>
                    <a:pt x="1802" y="13610"/>
                    <a:pt x="2002" y="13610"/>
                    <a:pt x="2202" y="13610"/>
                  </a:cubicBezTo>
                  <a:cubicBezTo>
                    <a:pt x="2436" y="13610"/>
                    <a:pt x="2636" y="13577"/>
                    <a:pt x="2836" y="13543"/>
                  </a:cubicBezTo>
                  <a:cubicBezTo>
                    <a:pt x="3437" y="13476"/>
                    <a:pt x="3904" y="13343"/>
                    <a:pt x="4004" y="13310"/>
                  </a:cubicBezTo>
                  <a:cubicBezTo>
                    <a:pt x="4170" y="13243"/>
                    <a:pt x="4271" y="13076"/>
                    <a:pt x="4237" y="12909"/>
                  </a:cubicBezTo>
                  <a:cubicBezTo>
                    <a:pt x="4185" y="12778"/>
                    <a:pt x="4070" y="12688"/>
                    <a:pt x="3943" y="12688"/>
                  </a:cubicBezTo>
                  <a:cubicBezTo>
                    <a:pt x="3908" y="12688"/>
                    <a:pt x="3873" y="12695"/>
                    <a:pt x="3837" y="12709"/>
                  </a:cubicBezTo>
                  <a:cubicBezTo>
                    <a:pt x="3637" y="12743"/>
                    <a:pt x="3303" y="12843"/>
                    <a:pt x="2903" y="12909"/>
                  </a:cubicBezTo>
                  <a:cubicBezTo>
                    <a:pt x="2703" y="12943"/>
                    <a:pt x="2469" y="12943"/>
                    <a:pt x="2269" y="12976"/>
                  </a:cubicBezTo>
                  <a:cubicBezTo>
                    <a:pt x="1769" y="12976"/>
                    <a:pt x="1235" y="12943"/>
                    <a:pt x="935" y="12709"/>
                  </a:cubicBezTo>
                  <a:cubicBezTo>
                    <a:pt x="768" y="12576"/>
                    <a:pt x="668" y="12376"/>
                    <a:pt x="668" y="12109"/>
                  </a:cubicBezTo>
                  <a:cubicBezTo>
                    <a:pt x="635" y="10908"/>
                    <a:pt x="1002" y="5804"/>
                    <a:pt x="1268" y="2235"/>
                  </a:cubicBezTo>
                  <a:cubicBezTo>
                    <a:pt x="1268" y="2002"/>
                    <a:pt x="1302" y="1801"/>
                    <a:pt x="1302" y="1568"/>
                  </a:cubicBezTo>
                  <a:cubicBezTo>
                    <a:pt x="1368" y="1001"/>
                    <a:pt x="1402" y="467"/>
                    <a:pt x="1435" y="34"/>
                  </a:cubicBezTo>
                  <a:cubicBezTo>
                    <a:pt x="1235" y="0"/>
                    <a:pt x="1002" y="0"/>
                    <a:pt x="8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5351500" y="2013700"/>
              <a:ext cx="502050" cy="130800"/>
            </a:xfrm>
            <a:custGeom>
              <a:avLst/>
              <a:gdLst/>
              <a:ahLst/>
              <a:cxnLst/>
              <a:rect l="l" t="t" r="r" b="b"/>
              <a:pathLst>
                <a:path w="20082" h="5232" extrusionOk="0">
                  <a:moveTo>
                    <a:pt x="19813" y="1"/>
                  </a:moveTo>
                  <a:cubicBezTo>
                    <a:pt x="19759" y="1"/>
                    <a:pt x="19703" y="19"/>
                    <a:pt x="19648" y="61"/>
                  </a:cubicBezTo>
                  <a:cubicBezTo>
                    <a:pt x="19648" y="61"/>
                    <a:pt x="17479" y="1729"/>
                    <a:pt x="14010" y="3063"/>
                  </a:cubicBezTo>
                  <a:cubicBezTo>
                    <a:pt x="11839" y="3909"/>
                    <a:pt x="8823" y="4723"/>
                    <a:pt x="5358" y="4723"/>
                  </a:cubicBezTo>
                  <a:cubicBezTo>
                    <a:pt x="3765" y="4723"/>
                    <a:pt x="2078" y="4551"/>
                    <a:pt x="334" y="4131"/>
                  </a:cubicBezTo>
                  <a:cubicBezTo>
                    <a:pt x="316" y="4126"/>
                    <a:pt x="299" y="4124"/>
                    <a:pt x="281" y="4124"/>
                  </a:cubicBezTo>
                  <a:cubicBezTo>
                    <a:pt x="167" y="4124"/>
                    <a:pt x="63" y="4215"/>
                    <a:pt x="34" y="4331"/>
                  </a:cubicBezTo>
                  <a:cubicBezTo>
                    <a:pt x="0" y="4464"/>
                    <a:pt x="67" y="4598"/>
                    <a:pt x="200" y="4631"/>
                  </a:cubicBezTo>
                  <a:cubicBezTo>
                    <a:pt x="2002" y="5065"/>
                    <a:pt x="3703" y="5232"/>
                    <a:pt x="5337" y="5232"/>
                  </a:cubicBezTo>
                  <a:cubicBezTo>
                    <a:pt x="8907" y="5232"/>
                    <a:pt x="11975" y="4398"/>
                    <a:pt x="14210" y="3530"/>
                  </a:cubicBezTo>
                  <a:cubicBezTo>
                    <a:pt x="17746" y="2196"/>
                    <a:pt x="19881" y="528"/>
                    <a:pt x="19981" y="462"/>
                  </a:cubicBezTo>
                  <a:cubicBezTo>
                    <a:pt x="20081" y="361"/>
                    <a:pt x="20081" y="228"/>
                    <a:pt x="20014" y="95"/>
                  </a:cubicBezTo>
                  <a:cubicBezTo>
                    <a:pt x="19956" y="36"/>
                    <a:pt x="19887" y="1"/>
                    <a:pt x="1981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5357325" y="1854050"/>
              <a:ext cx="420325" cy="54450"/>
            </a:xfrm>
            <a:custGeom>
              <a:avLst/>
              <a:gdLst/>
              <a:ahLst/>
              <a:cxnLst/>
              <a:rect l="l" t="t" r="r" b="b"/>
              <a:pathLst>
                <a:path w="16813" h="2178" extrusionOk="0">
                  <a:moveTo>
                    <a:pt x="266" y="1"/>
                  </a:moveTo>
                  <a:cubicBezTo>
                    <a:pt x="158" y="1"/>
                    <a:pt x="62" y="66"/>
                    <a:pt x="34" y="176"/>
                  </a:cubicBezTo>
                  <a:cubicBezTo>
                    <a:pt x="1" y="309"/>
                    <a:pt x="67" y="443"/>
                    <a:pt x="201" y="476"/>
                  </a:cubicBezTo>
                  <a:cubicBezTo>
                    <a:pt x="268" y="510"/>
                    <a:pt x="5972" y="2177"/>
                    <a:pt x="14544" y="2177"/>
                  </a:cubicBezTo>
                  <a:cubicBezTo>
                    <a:pt x="15212" y="2177"/>
                    <a:pt x="15879" y="2177"/>
                    <a:pt x="16546" y="2144"/>
                  </a:cubicBezTo>
                  <a:cubicBezTo>
                    <a:pt x="16679" y="2144"/>
                    <a:pt x="16813" y="2044"/>
                    <a:pt x="16813" y="1877"/>
                  </a:cubicBezTo>
                  <a:cubicBezTo>
                    <a:pt x="16779" y="1744"/>
                    <a:pt x="16679" y="1644"/>
                    <a:pt x="16546" y="1644"/>
                  </a:cubicBezTo>
                  <a:cubicBezTo>
                    <a:pt x="15854" y="1665"/>
                    <a:pt x="15178" y="1675"/>
                    <a:pt x="14520" y="1675"/>
                  </a:cubicBezTo>
                  <a:cubicBezTo>
                    <a:pt x="6031" y="1675"/>
                    <a:pt x="396" y="9"/>
                    <a:pt x="334" y="9"/>
                  </a:cubicBezTo>
                  <a:cubicBezTo>
                    <a:pt x="311" y="4"/>
                    <a:pt x="288" y="1"/>
                    <a:pt x="26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5968600" y="1852450"/>
              <a:ext cx="42550" cy="471350"/>
            </a:xfrm>
            <a:custGeom>
              <a:avLst/>
              <a:gdLst/>
              <a:ahLst/>
              <a:cxnLst/>
              <a:rect l="l" t="t" r="r" b="b"/>
              <a:pathLst>
                <a:path w="1702" h="18854" extrusionOk="0">
                  <a:moveTo>
                    <a:pt x="1417" y="0"/>
                  </a:moveTo>
                  <a:cubicBezTo>
                    <a:pt x="1303" y="0"/>
                    <a:pt x="1201" y="95"/>
                    <a:pt x="1201" y="240"/>
                  </a:cubicBezTo>
                  <a:cubicBezTo>
                    <a:pt x="1168" y="340"/>
                    <a:pt x="1" y="11248"/>
                    <a:pt x="501" y="18620"/>
                  </a:cubicBezTo>
                  <a:cubicBezTo>
                    <a:pt x="501" y="18753"/>
                    <a:pt x="601" y="18853"/>
                    <a:pt x="734" y="18853"/>
                  </a:cubicBezTo>
                  <a:lnTo>
                    <a:pt x="768" y="18853"/>
                  </a:lnTo>
                  <a:cubicBezTo>
                    <a:pt x="901" y="18820"/>
                    <a:pt x="1001" y="18720"/>
                    <a:pt x="1001" y="18553"/>
                  </a:cubicBezTo>
                  <a:cubicBezTo>
                    <a:pt x="501" y="11248"/>
                    <a:pt x="1668" y="407"/>
                    <a:pt x="1702" y="273"/>
                  </a:cubicBezTo>
                  <a:cubicBezTo>
                    <a:pt x="1702" y="140"/>
                    <a:pt x="1602" y="7"/>
                    <a:pt x="1468" y="7"/>
                  </a:cubicBezTo>
                  <a:cubicBezTo>
                    <a:pt x="1451" y="2"/>
                    <a:pt x="1434" y="0"/>
                    <a:pt x="1417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5431550" y="1448825"/>
              <a:ext cx="364450" cy="217825"/>
            </a:xfrm>
            <a:custGeom>
              <a:avLst/>
              <a:gdLst/>
              <a:ahLst/>
              <a:cxnLst/>
              <a:rect l="l" t="t" r="r" b="b"/>
              <a:pathLst>
                <a:path w="14578" h="8713" extrusionOk="0">
                  <a:moveTo>
                    <a:pt x="1260" y="0"/>
                  </a:moveTo>
                  <a:cubicBezTo>
                    <a:pt x="1167" y="0"/>
                    <a:pt x="1063" y="87"/>
                    <a:pt x="1035" y="173"/>
                  </a:cubicBezTo>
                  <a:cubicBezTo>
                    <a:pt x="1001" y="307"/>
                    <a:pt x="0" y="3643"/>
                    <a:pt x="1568" y="6111"/>
                  </a:cubicBezTo>
                  <a:cubicBezTo>
                    <a:pt x="2436" y="7479"/>
                    <a:pt x="3903" y="8313"/>
                    <a:pt x="5938" y="8613"/>
                  </a:cubicBezTo>
                  <a:cubicBezTo>
                    <a:pt x="6372" y="8680"/>
                    <a:pt x="6805" y="8713"/>
                    <a:pt x="7172" y="8713"/>
                  </a:cubicBezTo>
                  <a:cubicBezTo>
                    <a:pt x="10174" y="8713"/>
                    <a:pt x="11976" y="7045"/>
                    <a:pt x="12976" y="5544"/>
                  </a:cubicBezTo>
                  <a:cubicBezTo>
                    <a:pt x="14211" y="3743"/>
                    <a:pt x="14578" y="1841"/>
                    <a:pt x="14578" y="1775"/>
                  </a:cubicBezTo>
                  <a:cubicBezTo>
                    <a:pt x="14578" y="1708"/>
                    <a:pt x="14578" y="1641"/>
                    <a:pt x="14544" y="1574"/>
                  </a:cubicBezTo>
                  <a:cubicBezTo>
                    <a:pt x="14477" y="1508"/>
                    <a:pt x="14444" y="1474"/>
                    <a:pt x="14344" y="1474"/>
                  </a:cubicBezTo>
                  <a:lnTo>
                    <a:pt x="1301" y="7"/>
                  </a:lnTo>
                  <a:cubicBezTo>
                    <a:pt x="1288" y="2"/>
                    <a:pt x="1274" y="0"/>
                    <a:pt x="1260" y="0"/>
                  </a:cubicBez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5973600" y="1440650"/>
              <a:ext cx="126775" cy="285225"/>
            </a:xfrm>
            <a:custGeom>
              <a:avLst/>
              <a:gdLst/>
              <a:ahLst/>
              <a:cxnLst/>
              <a:rect l="l" t="t" r="r" b="b"/>
              <a:pathLst>
                <a:path w="5071" h="11409" extrusionOk="0">
                  <a:moveTo>
                    <a:pt x="300" y="0"/>
                  </a:moveTo>
                  <a:cubicBezTo>
                    <a:pt x="256" y="0"/>
                    <a:pt x="212" y="11"/>
                    <a:pt x="167" y="33"/>
                  </a:cubicBezTo>
                  <a:cubicBezTo>
                    <a:pt x="34" y="100"/>
                    <a:pt x="1" y="267"/>
                    <a:pt x="101" y="400"/>
                  </a:cubicBezTo>
                  <a:cubicBezTo>
                    <a:pt x="2069" y="3669"/>
                    <a:pt x="3837" y="8640"/>
                    <a:pt x="4537" y="11208"/>
                  </a:cubicBezTo>
                  <a:cubicBezTo>
                    <a:pt x="4571" y="11342"/>
                    <a:pt x="4671" y="11408"/>
                    <a:pt x="4771" y="11408"/>
                  </a:cubicBezTo>
                  <a:lnTo>
                    <a:pt x="4837" y="11408"/>
                  </a:lnTo>
                  <a:cubicBezTo>
                    <a:pt x="5004" y="11375"/>
                    <a:pt x="5071" y="11208"/>
                    <a:pt x="5038" y="11075"/>
                  </a:cubicBezTo>
                  <a:cubicBezTo>
                    <a:pt x="4337" y="8506"/>
                    <a:pt x="2536" y="3436"/>
                    <a:pt x="534" y="134"/>
                  </a:cubicBezTo>
                  <a:cubicBezTo>
                    <a:pt x="468" y="45"/>
                    <a:pt x="386" y="0"/>
                    <a:pt x="30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5966100" y="1487125"/>
              <a:ext cx="55900" cy="28600"/>
            </a:xfrm>
            <a:custGeom>
              <a:avLst/>
              <a:gdLst/>
              <a:ahLst/>
              <a:cxnLst/>
              <a:rect l="l" t="t" r="r" b="b"/>
              <a:pathLst>
                <a:path w="2236" h="1144" extrusionOk="0">
                  <a:moveTo>
                    <a:pt x="332" y="1"/>
                  </a:moveTo>
                  <a:cubicBezTo>
                    <a:pt x="223" y="1"/>
                    <a:pt x="122" y="65"/>
                    <a:pt x="67" y="176"/>
                  </a:cubicBezTo>
                  <a:cubicBezTo>
                    <a:pt x="0" y="309"/>
                    <a:pt x="67" y="443"/>
                    <a:pt x="201" y="509"/>
                  </a:cubicBezTo>
                  <a:lnTo>
                    <a:pt x="1835" y="1143"/>
                  </a:lnTo>
                  <a:lnTo>
                    <a:pt x="1935" y="1143"/>
                  </a:lnTo>
                  <a:cubicBezTo>
                    <a:pt x="2035" y="1143"/>
                    <a:pt x="2135" y="1110"/>
                    <a:pt x="2169" y="1010"/>
                  </a:cubicBezTo>
                  <a:cubicBezTo>
                    <a:pt x="2235" y="876"/>
                    <a:pt x="2169" y="710"/>
                    <a:pt x="2035" y="676"/>
                  </a:cubicBezTo>
                  <a:lnTo>
                    <a:pt x="401" y="9"/>
                  </a:lnTo>
                  <a:cubicBezTo>
                    <a:pt x="378" y="3"/>
                    <a:pt x="355" y="1"/>
                    <a:pt x="33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5714250" y="363900"/>
              <a:ext cx="713025" cy="676125"/>
            </a:xfrm>
            <a:custGeom>
              <a:avLst/>
              <a:gdLst/>
              <a:ahLst/>
              <a:cxnLst/>
              <a:rect l="l" t="t" r="r" b="b"/>
              <a:pathLst>
                <a:path w="28521" h="27045" extrusionOk="0">
                  <a:moveTo>
                    <a:pt x="6875" y="1"/>
                  </a:moveTo>
                  <a:cubicBezTo>
                    <a:pt x="2830" y="1"/>
                    <a:pt x="1160" y="2863"/>
                    <a:pt x="468" y="4909"/>
                  </a:cubicBezTo>
                  <a:cubicBezTo>
                    <a:pt x="434" y="4976"/>
                    <a:pt x="434" y="5043"/>
                    <a:pt x="401" y="5110"/>
                  </a:cubicBezTo>
                  <a:cubicBezTo>
                    <a:pt x="67" y="6177"/>
                    <a:pt x="1" y="7011"/>
                    <a:pt x="1" y="7011"/>
                  </a:cubicBezTo>
                  <a:cubicBezTo>
                    <a:pt x="434" y="9213"/>
                    <a:pt x="1535" y="12415"/>
                    <a:pt x="3169" y="15617"/>
                  </a:cubicBezTo>
                  <a:cubicBezTo>
                    <a:pt x="3203" y="15684"/>
                    <a:pt x="3203" y="15717"/>
                    <a:pt x="3236" y="15751"/>
                  </a:cubicBezTo>
                  <a:cubicBezTo>
                    <a:pt x="6140" y="21429"/>
                    <a:pt x="10698" y="27045"/>
                    <a:pt x="15973" y="27045"/>
                  </a:cubicBezTo>
                  <a:cubicBezTo>
                    <a:pt x="16152" y="27045"/>
                    <a:pt x="16332" y="27038"/>
                    <a:pt x="16512" y="27025"/>
                  </a:cubicBezTo>
                  <a:cubicBezTo>
                    <a:pt x="28521" y="26191"/>
                    <a:pt x="26420" y="14417"/>
                    <a:pt x="26419" y="14416"/>
                  </a:cubicBezTo>
                  <a:lnTo>
                    <a:pt x="26419" y="14416"/>
                  </a:lnTo>
                  <a:cubicBezTo>
                    <a:pt x="26419" y="14417"/>
                    <a:pt x="24435" y="19033"/>
                    <a:pt x="21304" y="19033"/>
                  </a:cubicBezTo>
                  <a:cubicBezTo>
                    <a:pt x="20295" y="19033"/>
                    <a:pt x="19166" y="18553"/>
                    <a:pt x="17947" y="17285"/>
                  </a:cubicBezTo>
                  <a:cubicBezTo>
                    <a:pt x="13277" y="12448"/>
                    <a:pt x="15912" y="1207"/>
                    <a:pt x="8273" y="106"/>
                  </a:cubicBezTo>
                  <a:cubicBezTo>
                    <a:pt x="7778" y="34"/>
                    <a:pt x="7313" y="1"/>
                    <a:pt x="687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5852675" y="387900"/>
              <a:ext cx="110100" cy="114600"/>
            </a:xfrm>
            <a:custGeom>
              <a:avLst/>
              <a:gdLst/>
              <a:ahLst/>
              <a:cxnLst/>
              <a:rect l="l" t="t" r="r" b="b"/>
              <a:pathLst>
                <a:path w="4404" h="4584" extrusionOk="0">
                  <a:moveTo>
                    <a:pt x="3170" y="514"/>
                  </a:moveTo>
                  <a:cubicBezTo>
                    <a:pt x="3337" y="547"/>
                    <a:pt x="3470" y="647"/>
                    <a:pt x="3637" y="814"/>
                  </a:cubicBezTo>
                  <a:cubicBezTo>
                    <a:pt x="3804" y="981"/>
                    <a:pt x="3837" y="1181"/>
                    <a:pt x="3804" y="1381"/>
                  </a:cubicBezTo>
                  <a:cubicBezTo>
                    <a:pt x="3603" y="2248"/>
                    <a:pt x="1836" y="3282"/>
                    <a:pt x="735" y="3849"/>
                  </a:cubicBezTo>
                  <a:cubicBezTo>
                    <a:pt x="1202" y="2649"/>
                    <a:pt x="2102" y="714"/>
                    <a:pt x="2970" y="547"/>
                  </a:cubicBezTo>
                  <a:cubicBezTo>
                    <a:pt x="3036" y="514"/>
                    <a:pt x="3103" y="514"/>
                    <a:pt x="3170" y="514"/>
                  </a:cubicBezTo>
                  <a:close/>
                  <a:moveTo>
                    <a:pt x="3059" y="1"/>
                  </a:moveTo>
                  <a:cubicBezTo>
                    <a:pt x="2990" y="1"/>
                    <a:pt x="2926" y="6"/>
                    <a:pt x="2870" y="13"/>
                  </a:cubicBezTo>
                  <a:cubicBezTo>
                    <a:pt x="1369" y="347"/>
                    <a:pt x="168" y="3849"/>
                    <a:pt x="34" y="4250"/>
                  </a:cubicBezTo>
                  <a:cubicBezTo>
                    <a:pt x="1" y="4350"/>
                    <a:pt x="34" y="4450"/>
                    <a:pt x="101" y="4517"/>
                  </a:cubicBezTo>
                  <a:cubicBezTo>
                    <a:pt x="134" y="4550"/>
                    <a:pt x="201" y="4583"/>
                    <a:pt x="234" y="4583"/>
                  </a:cubicBezTo>
                  <a:lnTo>
                    <a:pt x="368" y="4583"/>
                  </a:lnTo>
                  <a:cubicBezTo>
                    <a:pt x="735" y="4416"/>
                    <a:pt x="3970" y="2982"/>
                    <a:pt x="4304" y="1481"/>
                  </a:cubicBezTo>
                  <a:cubicBezTo>
                    <a:pt x="4404" y="1114"/>
                    <a:pt x="4271" y="747"/>
                    <a:pt x="4004" y="447"/>
                  </a:cubicBezTo>
                  <a:cubicBezTo>
                    <a:pt x="3662" y="78"/>
                    <a:pt x="3319" y="1"/>
                    <a:pt x="305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5779300" y="375900"/>
              <a:ext cx="83425" cy="133275"/>
            </a:xfrm>
            <a:custGeom>
              <a:avLst/>
              <a:gdLst/>
              <a:ahLst/>
              <a:cxnLst/>
              <a:rect l="l" t="t" r="r" b="b"/>
              <a:pathLst>
                <a:path w="3337" h="5331" extrusionOk="0">
                  <a:moveTo>
                    <a:pt x="1464" y="515"/>
                  </a:moveTo>
                  <a:cubicBezTo>
                    <a:pt x="1501" y="515"/>
                    <a:pt x="1537" y="519"/>
                    <a:pt x="1568" y="527"/>
                  </a:cubicBezTo>
                  <a:cubicBezTo>
                    <a:pt x="1635" y="527"/>
                    <a:pt x="1702" y="560"/>
                    <a:pt x="1768" y="593"/>
                  </a:cubicBezTo>
                  <a:cubicBezTo>
                    <a:pt x="2502" y="1060"/>
                    <a:pt x="2769" y="3162"/>
                    <a:pt x="2802" y="4463"/>
                  </a:cubicBezTo>
                  <a:cubicBezTo>
                    <a:pt x="1935" y="3562"/>
                    <a:pt x="601" y="2028"/>
                    <a:pt x="701" y="1127"/>
                  </a:cubicBezTo>
                  <a:cubicBezTo>
                    <a:pt x="734" y="927"/>
                    <a:pt x="834" y="760"/>
                    <a:pt x="1068" y="660"/>
                  </a:cubicBezTo>
                  <a:cubicBezTo>
                    <a:pt x="1195" y="558"/>
                    <a:pt x="1342" y="515"/>
                    <a:pt x="1464" y="515"/>
                  </a:cubicBezTo>
                  <a:close/>
                  <a:moveTo>
                    <a:pt x="1487" y="0"/>
                  </a:moveTo>
                  <a:cubicBezTo>
                    <a:pt x="1292" y="0"/>
                    <a:pt x="1065" y="53"/>
                    <a:pt x="801" y="193"/>
                  </a:cubicBezTo>
                  <a:cubicBezTo>
                    <a:pt x="434" y="393"/>
                    <a:pt x="234" y="693"/>
                    <a:pt x="201" y="1060"/>
                  </a:cubicBezTo>
                  <a:cubicBezTo>
                    <a:pt x="0" y="2595"/>
                    <a:pt x="2602" y="4997"/>
                    <a:pt x="2902" y="5263"/>
                  </a:cubicBezTo>
                  <a:cubicBezTo>
                    <a:pt x="2936" y="5297"/>
                    <a:pt x="3003" y="5297"/>
                    <a:pt x="3036" y="5330"/>
                  </a:cubicBezTo>
                  <a:cubicBezTo>
                    <a:pt x="3103" y="5330"/>
                    <a:pt x="3136" y="5330"/>
                    <a:pt x="3203" y="5297"/>
                  </a:cubicBezTo>
                  <a:cubicBezTo>
                    <a:pt x="3269" y="5263"/>
                    <a:pt x="3336" y="5163"/>
                    <a:pt x="3336" y="5063"/>
                  </a:cubicBezTo>
                  <a:cubicBezTo>
                    <a:pt x="3336" y="4630"/>
                    <a:pt x="3336" y="927"/>
                    <a:pt x="2035" y="160"/>
                  </a:cubicBezTo>
                  <a:cubicBezTo>
                    <a:pt x="1892" y="71"/>
                    <a:pt x="1712" y="0"/>
                    <a:pt x="148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5714250" y="483450"/>
              <a:ext cx="342775" cy="355025"/>
            </a:xfrm>
            <a:custGeom>
              <a:avLst/>
              <a:gdLst/>
              <a:ahLst/>
              <a:cxnLst/>
              <a:rect l="l" t="t" r="r" b="b"/>
              <a:pathLst>
                <a:path w="13711" h="14201" extrusionOk="0">
                  <a:moveTo>
                    <a:pt x="2743" y="1"/>
                  </a:moveTo>
                  <a:cubicBezTo>
                    <a:pt x="1733" y="1"/>
                    <a:pt x="891" y="119"/>
                    <a:pt x="401" y="328"/>
                  </a:cubicBezTo>
                  <a:cubicBezTo>
                    <a:pt x="67" y="1395"/>
                    <a:pt x="1" y="2229"/>
                    <a:pt x="1" y="2229"/>
                  </a:cubicBezTo>
                  <a:cubicBezTo>
                    <a:pt x="434" y="4431"/>
                    <a:pt x="1535" y="7633"/>
                    <a:pt x="3169" y="10835"/>
                  </a:cubicBezTo>
                  <a:cubicBezTo>
                    <a:pt x="3203" y="10902"/>
                    <a:pt x="3203" y="10935"/>
                    <a:pt x="3236" y="10969"/>
                  </a:cubicBezTo>
                  <a:cubicBezTo>
                    <a:pt x="5143" y="12852"/>
                    <a:pt x="7925" y="14201"/>
                    <a:pt x="9809" y="14201"/>
                  </a:cubicBezTo>
                  <a:cubicBezTo>
                    <a:pt x="10627" y="14201"/>
                    <a:pt x="11275" y="13946"/>
                    <a:pt x="11609" y="13370"/>
                  </a:cubicBezTo>
                  <a:cubicBezTo>
                    <a:pt x="13710" y="9768"/>
                    <a:pt x="12276" y="2996"/>
                    <a:pt x="8507" y="1195"/>
                  </a:cubicBezTo>
                  <a:cubicBezTo>
                    <a:pt x="6713" y="351"/>
                    <a:pt x="4480" y="1"/>
                    <a:pt x="2743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5496675" y="502150"/>
              <a:ext cx="535325" cy="502700"/>
            </a:xfrm>
            <a:custGeom>
              <a:avLst/>
              <a:gdLst/>
              <a:ahLst/>
              <a:cxnLst/>
              <a:rect l="l" t="t" r="r" b="b"/>
              <a:pathLst>
                <a:path w="21413" h="20108" extrusionOk="0">
                  <a:moveTo>
                    <a:pt x="12004" y="1"/>
                  </a:moveTo>
                  <a:cubicBezTo>
                    <a:pt x="11840" y="1"/>
                    <a:pt x="11674" y="5"/>
                    <a:pt x="11506" y="13"/>
                  </a:cubicBezTo>
                  <a:cubicBezTo>
                    <a:pt x="6735" y="213"/>
                    <a:pt x="2899" y="2048"/>
                    <a:pt x="1799" y="5751"/>
                  </a:cubicBezTo>
                  <a:cubicBezTo>
                    <a:pt x="0" y="11913"/>
                    <a:pt x="3205" y="20108"/>
                    <a:pt x="9525" y="20108"/>
                  </a:cubicBezTo>
                  <a:cubicBezTo>
                    <a:pt x="10356" y="20108"/>
                    <a:pt x="11239" y="19967"/>
                    <a:pt x="12173" y="19661"/>
                  </a:cubicBezTo>
                  <a:cubicBezTo>
                    <a:pt x="12173" y="19661"/>
                    <a:pt x="17210" y="19527"/>
                    <a:pt x="19378" y="14790"/>
                  </a:cubicBezTo>
                  <a:cubicBezTo>
                    <a:pt x="21413" y="10287"/>
                    <a:pt x="20779" y="7685"/>
                    <a:pt x="19812" y="4950"/>
                  </a:cubicBezTo>
                  <a:cubicBezTo>
                    <a:pt x="19104" y="2956"/>
                    <a:pt x="16412" y="1"/>
                    <a:pt x="120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5516450" y="815900"/>
              <a:ext cx="66900" cy="123150"/>
            </a:xfrm>
            <a:custGeom>
              <a:avLst/>
              <a:gdLst/>
              <a:ahLst/>
              <a:cxnLst/>
              <a:rect l="l" t="t" r="r" b="b"/>
              <a:pathLst>
                <a:path w="2676" h="4926" extrusionOk="0">
                  <a:moveTo>
                    <a:pt x="1480" y="1"/>
                  </a:moveTo>
                  <a:cubicBezTo>
                    <a:pt x="1160" y="1"/>
                    <a:pt x="839" y="182"/>
                    <a:pt x="607" y="739"/>
                  </a:cubicBezTo>
                  <a:cubicBezTo>
                    <a:pt x="0" y="2197"/>
                    <a:pt x="526" y="4926"/>
                    <a:pt x="2135" y="4926"/>
                  </a:cubicBezTo>
                  <a:cubicBezTo>
                    <a:pt x="2293" y="4926"/>
                    <a:pt x="2463" y="4899"/>
                    <a:pt x="2642" y="4842"/>
                  </a:cubicBezTo>
                  <a:lnTo>
                    <a:pt x="2675" y="639"/>
                  </a:lnTo>
                  <a:cubicBezTo>
                    <a:pt x="2675" y="639"/>
                    <a:pt x="2080" y="1"/>
                    <a:pt x="1480" y="1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5522450" y="908600"/>
              <a:ext cx="124275" cy="121025"/>
            </a:xfrm>
            <a:custGeom>
              <a:avLst/>
              <a:gdLst/>
              <a:ahLst/>
              <a:cxnLst/>
              <a:rect l="l" t="t" r="r" b="b"/>
              <a:pathLst>
                <a:path w="4971" h="4841" extrusionOk="0">
                  <a:moveTo>
                    <a:pt x="2369" y="0"/>
                  </a:moveTo>
                  <a:cubicBezTo>
                    <a:pt x="2035" y="34"/>
                    <a:pt x="1735" y="100"/>
                    <a:pt x="1435" y="234"/>
                  </a:cubicBezTo>
                  <a:cubicBezTo>
                    <a:pt x="601" y="634"/>
                    <a:pt x="0" y="1535"/>
                    <a:pt x="67" y="2535"/>
                  </a:cubicBezTo>
                  <a:cubicBezTo>
                    <a:pt x="132" y="3829"/>
                    <a:pt x="1199" y="4840"/>
                    <a:pt x="2480" y="4840"/>
                  </a:cubicBezTo>
                  <a:cubicBezTo>
                    <a:pt x="2521" y="4840"/>
                    <a:pt x="2561" y="4839"/>
                    <a:pt x="2602" y="4837"/>
                  </a:cubicBezTo>
                  <a:cubicBezTo>
                    <a:pt x="3937" y="4804"/>
                    <a:pt x="4971" y="3636"/>
                    <a:pt x="4904" y="2302"/>
                  </a:cubicBezTo>
                  <a:cubicBezTo>
                    <a:pt x="4871" y="1401"/>
                    <a:pt x="4270" y="601"/>
                    <a:pt x="3536" y="234"/>
                  </a:cubicBezTo>
                  <a:lnTo>
                    <a:pt x="3269" y="567"/>
                  </a:lnTo>
                  <a:cubicBezTo>
                    <a:pt x="4003" y="867"/>
                    <a:pt x="4504" y="1501"/>
                    <a:pt x="4537" y="2335"/>
                  </a:cubicBezTo>
                  <a:cubicBezTo>
                    <a:pt x="4570" y="3469"/>
                    <a:pt x="3703" y="4437"/>
                    <a:pt x="2569" y="4470"/>
                  </a:cubicBezTo>
                  <a:cubicBezTo>
                    <a:pt x="2529" y="4472"/>
                    <a:pt x="2490" y="4474"/>
                    <a:pt x="2451" y="4474"/>
                  </a:cubicBezTo>
                  <a:cubicBezTo>
                    <a:pt x="1371" y="4474"/>
                    <a:pt x="498" y="3598"/>
                    <a:pt x="434" y="2535"/>
                  </a:cubicBezTo>
                  <a:cubicBezTo>
                    <a:pt x="401" y="1701"/>
                    <a:pt x="834" y="968"/>
                    <a:pt x="1501" y="634"/>
                  </a:cubicBezTo>
                  <a:cubicBezTo>
                    <a:pt x="1735" y="501"/>
                    <a:pt x="2002" y="400"/>
                    <a:pt x="2269" y="400"/>
                  </a:cubicBezTo>
                  <a:cubicBezTo>
                    <a:pt x="2369" y="300"/>
                    <a:pt x="2402" y="167"/>
                    <a:pt x="240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5676725" y="961975"/>
              <a:ext cx="230200" cy="206975"/>
            </a:xfrm>
            <a:custGeom>
              <a:avLst/>
              <a:gdLst/>
              <a:ahLst/>
              <a:cxnLst/>
              <a:rect l="l" t="t" r="r" b="b"/>
              <a:pathLst>
                <a:path w="9208" h="8279" extrusionOk="0">
                  <a:moveTo>
                    <a:pt x="8140" y="0"/>
                  </a:moveTo>
                  <a:cubicBezTo>
                    <a:pt x="8140" y="0"/>
                    <a:pt x="7639" y="200"/>
                    <a:pt x="6872" y="701"/>
                  </a:cubicBezTo>
                  <a:cubicBezTo>
                    <a:pt x="6705" y="834"/>
                    <a:pt x="6505" y="901"/>
                    <a:pt x="6338" y="967"/>
                  </a:cubicBezTo>
                  <a:cubicBezTo>
                    <a:pt x="4725" y="1742"/>
                    <a:pt x="2301" y="2672"/>
                    <a:pt x="212" y="2672"/>
                  </a:cubicBezTo>
                  <a:cubicBezTo>
                    <a:pt x="141" y="2672"/>
                    <a:pt x="71" y="2671"/>
                    <a:pt x="0" y="2669"/>
                  </a:cubicBezTo>
                  <a:lnTo>
                    <a:pt x="0" y="6938"/>
                  </a:lnTo>
                  <a:cubicBezTo>
                    <a:pt x="0" y="6938"/>
                    <a:pt x="963" y="8279"/>
                    <a:pt x="3176" y="8279"/>
                  </a:cubicBezTo>
                  <a:cubicBezTo>
                    <a:pt x="4624" y="8279"/>
                    <a:pt x="6607" y="7704"/>
                    <a:pt x="9207" y="5804"/>
                  </a:cubicBezTo>
                  <a:cubicBezTo>
                    <a:pt x="7873" y="4403"/>
                    <a:pt x="7706" y="1668"/>
                    <a:pt x="814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5676725" y="979475"/>
              <a:ext cx="171825" cy="100100"/>
            </a:xfrm>
            <a:custGeom>
              <a:avLst/>
              <a:gdLst/>
              <a:ahLst/>
              <a:cxnLst/>
              <a:rect l="l" t="t" r="r" b="b"/>
              <a:pathLst>
                <a:path w="6873" h="4004" extrusionOk="0">
                  <a:moveTo>
                    <a:pt x="6872" y="1"/>
                  </a:moveTo>
                  <a:lnTo>
                    <a:pt x="6872" y="1"/>
                  </a:lnTo>
                  <a:cubicBezTo>
                    <a:pt x="6705" y="101"/>
                    <a:pt x="6505" y="201"/>
                    <a:pt x="6338" y="267"/>
                  </a:cubicBezTo>
                  <a:cubicBezTo>
                    <a:pt x="4725" y="1042"/>
                    <a:pt x="2301" y="1972"/>
                    <a:pt x="212" y="1972"/>
                  </a:cubicBezTo>
                  <a:cubicBezTo>
                    <a:pt x="141" y="1972"/>
                    <a:pt x="71" y="1971"/>
                    <a:pt x="0" y="1969"/>
                  </a:cubicBezTo>
                  <a:lnTo>
                    <a:pt x="0" y="4003"/>
                  </a:lnTo>
                  <a:cubicBezTo>
                    <a:pt x="1835" y="3503"/>
                    <a:pt x="5104" y="2336"/>
                    <a:pt x="687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5544975" y="590475"/>
              <a:ext cx="348600" cy="440125"/>
            </a:xfrm>
            <a:custGeom>
              <a:avLst/>
              <a:gdLst/>
              <a:ahLst/>
              <a:cxnLst/>
              <a:rect l="l" t="t" r="r" b="b"/>
              <a:pathLst>
                <a:path w="13944" h="17605" extrusionOk="0">
                  <a:moveTo>
                    <a:pt x="7545" y="1"/>
                  </a:moveTo>
                  <a:cubicBezTo>
                    <a:pt x="5744" y="1"/>
                    <a:pt x="4214" y="796"/>
                    <a:pt x="3202" y="1150"/>
                  </a:cubicBezTo>
                  <a:cubicBezTo>
                    <a:pt x="1168" y="1884"/>
                    <a:pt x="0" y="4619"/>
                    <a:pt x="167" y="8389"/>
                  </a:cubicBezTo>
                  <a:cubicBezTo>
                    <a:pt x="167" y="8856"/>
                    <a:pt x="200" y="9289"/>
                    <a:pt x="234" y="9690"/>
                  </a:cubicBezTo>
                  <a:cubicBezTo>
                    <a:pt x="234" y="10157"/>
                    <a:pt x="267" y="10557"/>
                    <a:pt x="300" y="10957"/>
                  </a:cubicBezTo>
                  <a:cubicBezTo>
                    <a:pt x="467" y="13959"/>
                    <a:pt x="767" y="15561"/>
                    <a:pt x="1501" y="16294"/>
                  </a:cubicBezTo>
                  <a:cubicBezTo>
                    <a:pt x="2521" y="17252"/>
                    <a:pt x="3832" y="17605"/>
                    <a:pt x="5209" y="17605"/>
                  </a:cubicBezTo>
                  <a:cubicBezTo>
                    <a:pt x="8965" y="17605"/>
                    <a:pt x="13214" y="14982"/>
                    <a:pt x="13410" y="14860"/>
                  </a:cubicBezTo>
                  <a:cubicBezTo>
                    <a:pt x="13476" y="14526"/>
                    <a:pt x="13510" y="14193"/>
                    <a:pt x="13576" y="13859"/>
                  </a:cubicBezTo>
                  <a:cubicBezTo>
                    <a:pt x="13943" y="11057"/>
                    <a:pt x="13877" y="8455"/>
                    <a:pt x="13476" y="5987"/>
                  </a:cubicBezTo>
                  <a:cubicBezTo>
                    <a:pt x="13476" y="3385"/>
                    <a:pt x="11842" y="1050"/>
                    <a:pt x="9340" y="283"/>
                  </a:cubicBezTo>
                  <a:cubicBezTo>
                    <a:pt x="8719" y="81"/>
                    <a:pt x="8118" y="1"/>
                    <a:pt x="7545" y="1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5671725" y="707625"/>
              <a:ext cx="89250" cy="46725"/>
            </a:xfrm>
            <a:custGeom>
              <a:avLst/>
              <a:gdLst/>
              <a:ahLst/>
              <a:cxnLst/>
              <a:rect l="l" t="t" r="r" b="b"/>
              <a:pathLst>
                <a:path w="3570" h="1869" extrusionOk="0">
                  <a:moveTo>
                    <a:pt x="734" y="0"/>
                  </a:moveTo>
                  <a:cubicBezTo>
                    <a:pt x="734" y="0"/>
                    <a:pt x="0" y="100"/>
                    <a:pt x="301" y="801"/>
                  </a:cubicBezTo>
                  <a:cubicBezTo>
                    <a:pt x="567" y="1468"/>
                    <a:pt x="2068" y="634"/>
                    <a:pt x="3203" y="1868"/>
                  </a:cubicBezTo>
                  <a:cubicBezTo>
                    <a:pt x="3203" y="1868"/>
                    <a:pt x="3570" y="200"/>
                    <a:pt x="7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5707575" y="765150"/>
              <a:ext cx="25050" cy="44225"/>
            </a:xfrm>
            <a:custGeom>
              <a:avLst/>
              <a:gdLst/>
              <a:ahLst/>
              <a:cxnLst/>
              <a:rect l="l" t="t" r="r" b="b"/>
              <a:pathLst>
                <a:path w="1002" h="1769" extrusionOk="0">
                  <a:moveTo>
                    <a:pt x="468" y="1"/>
                  </a:moveTo>
                  <a:cubicBezTo>
                    <a:pt x="201" y="34"/>
                    <a:pt x="1" y="434"/>
                    <a:pt x="1" y="901"/>
                  </a:cubicBezTo>
                  <a:cubicBezTo>
                    <a:pt x="34" y="1402"/>
                    <a:pt x="268" y="1769"/>
                    <a:pt x="534" y="1769"/>
                  </a:cubicBezTo>
                  <a:cubicBezTo>
                    <a:pt x="801" y="1735"/>
                    <a:pt x="1001" y="1335"/>
                    <a:pt x="1001" y="868"/>
                  </a:cubicBezTo>
                  <a:cubicBezTo>
                    <a:pt x="968" y="401"/>
                    <a:pt x="735" y="1"/>
                    <a:pt x="46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5587500" y="771000"/>
              <a:ext cx="25875" cy="43425"/>
            </a:xfrm>
            <a:custGeom>
              <a:avLst/>
              <a:gdLst/>
              <a:ahLst/>
              <a:cxnLst/>
              <a:rect l="l" t="t" r="r" b="b"/>
              <a:pathLst>
                <a:path w="1035" h="1737" extrusionOk="0">
                  <a:moveTo>
                    <a:pt x="501" y="0"/>
                  </a:moveTo>
                  <a:cubicBezTo>
                    <a:pt x="234" y="0"/>
                    <a:pt x="0" y="401"/>
                    <a:pt x="34" y="901"/>
                  </a:cubicBezTo>
                  <a:cubicBezTo>
                    <a:pt x="66" y="1350"/>
                    <a:pt x="283" y="1737"/>
                    <a:pt x="536" y="1737"/>
                  </a:cubicBezTo>
                  <a:cubicBezTo>
                    <a:pt x="547" y="1737"/>
                    <a:pt x="557" y="1736"/>
                    <a:pt x="567" y="1735"/>
                  </a:cubicBezTo>
                  <a:cubicBezTo>
                    <a:pt x="834" y="1735"/>
                    <a:pt x="1034" y="1335"/>
                    <a:pt x="1001" y="834"/>
                  </a:cubicBezTo>
                  <a:cubicBezTo>
                    <a:pt x="1001" y="367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5591675" y="878250"/>
              <a:ext cx="104250" cy="33800"/>
            </a:xfrm>
            <a:custGeom>
              <a:avLst/>
              <a:gdLst/>
              <a:ahLst/>
              <a:cxnLst/>
              <a:rect l="l" t="t" r="r" b="b"/>
              <a:pathLst>
                <a:path w="4170" h="1352" extrusionOk="0">
                  <a:moveTo>
                    <a:pt x="3954" y="0"/>
                  </a:moveTo>
                  <a:cubicBezTo>
                    <a:pt x="3910" y="0"/>
                    <a:pt x="3866" y="17"/>
                    <a:pt x="3836" y="47"/>
                  </a:cubicBezTo>
                  <a:cubicBezTo>
                    <a:pt x="3765" y="94"/>
                    <a:pt x="2800" y="951"/>
                    <a:pt x="1709" y="951"/>
                  </a:cubicBezTo>
                  <a:cubicBezTo>
                    <a:pt x="1266" y="951"/>
                    <a:pt x="801" y="809"/>
                    <a:pt x="367" y="414"/>
                  </a:cubicBezTo>
                  <a:cubicBezTo>
                    <a:pt x="322" y="384"/>
                    <a:pt x="277" y="367"/>
                    <a:pt x="235" y="367"/>
                  </a:cubicBezTo>
                  <a:cubicBezTo>
                    <a:pt x="184" y="367"/>
                    <a:pt x="137" y="392"/>
                    <a:pt x="100" y="447"/>
                  </a:cubicBezTo>
                  <a:cubicBezTo>
                    <a:pt x="0" y="514"/>
                    <a:pt x="33" y="647"/>
                    <a:pt x="100" y="714"/>
                  </a:cubicBezTo>
                  <a:cubicBezTo>
                    <a:pt x="621" y="1174"/>
                    <a:pt x="1170" y="1352"/>
                    <a:pt x="1670" y="1352"/>
                  </a:cubicBezTo>
                  <a:cubicBezTo>
                    <a:pt x="1714" y="1352"/>
                    <a:pt x="1758" y="1350"/>
                    <a:pt x="1801" y="1348"/>
                  </a:cubicBezTo>
                  <a:cubicBezTo>
                    <a:pt x="3036" y="1281"/>
                    <a:pt x="4070" y="380"/>
                    <a:pt x="4103" y="347"/>
                  </a:cubicBezTo>
                  <a:cubicBezTo>
                    <a:pt x="4170" y="280"/>
                    <a:pt x="4170" y="147"/>
                    <a:pt x="4103" y="80"/>
                  </a:cubicBezTo>
                  <a:cubicBezTo>
                    <a:pt x="4066" y="25"/>
                    <a:pt x="4009" y="0"/>
                    <a:pt x="395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5615025" y="779125"/>
              <a:ext cx="40050" cy="63975"/>
            </a:xfrm>
            <a:custGeom>
              <a:avLst/>
              <a:gdLst/>
              <a:ahLst/>
              <a:cxnLst/>
              <a:rect l="l" t="t" r="r" b="b"/>
              <a:pathLst>
                <a:path w="1602" h="2559" extrusionOk="0">
                  <a:moveTo>
                    <a:pt x="848" y="0"/>
                  </a:moveTo>
                  <a:cubicBezTo>
                    <a:pt x="767" y="0"/>
                    <a:pt x="695" y="60"/>
                    <a:pt x="667" y="142"/>
                  </a:cubicBezTo>
                  <a:lnTo>
                    <a:pt x="33" y="2277"/>
                  </a:lnTo>
                  <a:cubicBezTo>
                    <a:pt x="0" y="2344"/>
                    <a:pt x="0" y="2377"/>
                    <a:pt x="33" y="2444"/>
                  </a:cubicBezTo>
                  <a:cubicBezTo>
                    <a:pt x="67" y="2477"/>
                    <a:pt x="100" y="2511"/>
                    <a:pt x="167" y="2544"/>
                  </a:cubicBezTo>
                  <a:cubicBezTo>
                    <a:pt x="189" y="2544"/>
                    <a:pt x="256" y="2559"/>
                    <a:pt x="367" y="2559"/>
                  </a:cubicBezTo>
                  <a:cubicBezTo>
                    <a:pt x="423" y="2559"/>
                    <a:pt x="489" y="2555"/>
                    <a:pt x="567" y="2544"/>
                  </a:cubicBezTo>
                  <a:cubicBezTo>
                    <a:pt x="834" y="2544"/>
                    <a:pt x="1168" y="2477"/>
                    <a:pt x="1468" y="2277"/>
                  </a:cubicBezTo>
                  <a:cubicBezTo>
                    <a:pt x="1568" y="2244"/>
                    <a:pt x="1601" y="2110"/>
                    <a:pt x="1534" y="2010"/>
                  </a:cubicBezTo>
                  <a:cubicBezTo>
                    <a:pt x="1513" y="1946"/>
                    <a:pt x="1450" y="1909"/>
                    <a:pt x="1381" y="1909"/>
                  </a:cubicBezTo>
                  <a:cubicBezTo>
                    <a:pt x="1343" y="1909"/>
                    <a:pt x="1303" y="1920"/>
                    <a:pt x="1268" y="1944"/>
                  </a:cubicBezTo>
                  <a:cubicBezTo>
                    <a:pt x="967" y="2110"/>
                    <a:pt x="667" y="2144"/>
                    <a:pt x="467" y="2144"/>
                  </a:cubicBezTo>
                  <a:lnTo>
                    <a:pt x="1034" y="242"/>
                  </a:lnTo>
                  <a:cubicBezTo>
                    <a:pt x="1067" y="142"/>
                    <a:pt x="1001" y="42"/>
                    <a:pt x="901" y="9"/>
                  </a:cubicBezTo>
                  <a:cubicBezTo>
                    <a:pt x="883" y="3"/>
                    <a:pt x="865" y="0"/>
                    <a:pt x="84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5838500" y="915275"/>
              <a:ext cx="45900" cy="46725"/>
            </a:xfrm>
            <a:custGeom>
              <a:avLst/>
              <a:gdLst/>
              <a:ahLst/>
              <a:cxnLst/>
              <a:rect l="l" t="t" r="r" b="b"/>
              <a:pathLst>
                <a:path w="1836" h="1869" extrusionOk="0">
                  <a:moveTo>
                    <a:pt x="1" y="0"/>
                  </a:moveTo>
                  <a:cubicBezTo>
                    <a:pt x="34" y="33"/>
                    <a:pt x="735" y="1501"/>
                    <a:pt x="1669" y="1868"/>
                  </a:cubicBezTo>
                  <a:cubicBezTo>
                    <a:pt x="1735" y="1534"/>
                    <a:pt x="1769" y="1201"/>
                    <a:pt x="1835" y="867"/>
                  </a:cubicBezTo>
                  <a:cubicBezTo>
                    <a:pt x="1802" y="867"/>
                    <a:pt x="868" y="734"/>
                    <a:pt x="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5856850" y="794600"/>
              <a:ext cx="110075" cy="142400"/>
            </a:xfrm>
            <a:custGeom>
              <a:avLst/>
              <a:gdLst/>
              <a:ahLst/>
              <a:cxnLst/>
              <a:rect l="l" t="t" r="r" b="b"/>
              <a:pathLst>
                <a:path w="4403" h="5696" extrusionOk="0">
                  <a:moveTo>
                    <a:pt x="2066" y="0"/>
                  </a:moveTo>
                  <a:cubicBezTo>
                    <a:pt x="962" y="0"/>
                    <a:pt x="1" y="1425"/>
                    <a:pt x="1" y="1425"/>
                  </a:cubicBezTo>
                  <a:lnTo>
                    <a:pt x="167" y="5427"/>
                  </a:lnTo>
                  <a:cubicBezTo>
                    <a:pt x="485" y="5613"/>
                    <a:pt x="796" y="5695"/>
                    <a:pt x="1093" y="5695"/>
                  </a:cubicBezTo>
                  <a:cubicBezTo>
                    <a:pt x="3041" y="5695"/>
                    <a:pt x="4403" y="2142"/>
                    <a:pt x="3303" y="724"/>
                  </a:cubicBezTo>
                  <a:cubicBezTo>
                    <a:pt x="2899" y="194"/>
                    <a:pt x="2472" y="0"/>
                    <a:pt x="2066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5842675" y="900250"/>
              <a:ext cx="124275" cy="121025"/>
            </a:xfrm>
            <a:custGeom>
              <a:avLst/>
              <a:gdLst/>
              <a:ahLst/>
              <a:cxnLst/>
              <a:rect l="l" t="t" r="r" b="b"/>
              <a:pathLst>
                <a:path w="4971" h="4841" extrusionOk="0">
                  <a:moveTo>
                    <a:pt x="2369" y="1"/>
                  </a:moveTo>
                  <a:cubicBezTo>
                    <a:pt x="2035" y="1"/>
                    <a:pt x="1735" y="101"/>
                    <a:pt x="1435" y="234"/>
                  </a:cubicBezTo>
                  <a:cubicBezTo>
                    <a:pt x="601" y="634"/>
                    <a:pt x="1" y="1535"/>
                    <a:pt x="67" y="2536"/>
                  </a:cubicBezTo>
                  <a:cubicBezTo>
                    <a:pt x="132" y="3829"/>
                    <a:pt x="1200" y="4840"/>
                    <a:pt x="2480" y="4840"/>
                  </a:cubicBezTo>
                  <a:cubicBezTo>
                    <a:pt x="2521" y="4840"/>
                    <a:pt x="2562" y="4839"/>
                    <a:pt x="2602" y="4837"/>
                  </a:cubicBezTo>
                  <a:cubicBezTo>
                    <a:pt x="3937" y="4771"/>
                    <a:pt x="4971" y="3637"/>
                    <a:pt x="4904" y="2302"/>
                  </a:cubicBezTo>
                  <a:cubicBezTo>
                    <a:pt x="4871" y="1402"/>
                    <a:pt x="4270" y="601"/>
                    <a:pt x="3536" y="234"/>
                  </a:cubicBezTo>
                  <a:lnTo>
                    <a:pt x="3270" y="568"/>
                  </a:lnTo>
                  <a:cubicBezTo>
                    <a:pt x="4003" y="868"/>
                    <a:pt x="4504" y="1502"/>
                    <a:pt x="4537" y="2336"/>
                  </a:cubicBezTo>
                  <a:cubicBezTo>
                    <a:pt x="4571" y="3470"/>
                    <a:pt x="3703" y="4404"/>
                    <a:pt x="2569" y="4470"/>
                  </a:cubicBezTo>
                  <a:cubicBezTo>
                    <a:pt x="2529" y="4473"/>
                    <a:pt x="2490" y="4474"/>
                    <a:pt x="2451" y="4474"/>
                  </a:cubicBezTo>
                  <a:cubicBezTo>
                    <a:pt x="1371" y="4474"/>
                    <a:pt x="499" y="3597"/>
                    <a:pt x="434" y="2502"/>
                  </a:cubicBezTo>
                  <a:cubicBezTo>
                    <a:pt x="401" y="1702"/>
                    <a:pt x="835" y="968"/>
                    <a:pt x="1502" y="634"/>
                  </a:cubicBezTo>
                  <a:cubicBezTo>
                    <a:pt x="1735" y="501"/>
                    <a:pt x="2002" y="401"/>
                    <a:pt x="2269" y="401"/>
                  </a:cubicBezTo>
                  <a:cubicBezTo>
                    <a:pt x="2369" y="301"/>
                    <a:pt x="2436" y="167"/>
                    <a:pt x="2402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5861850" y="827400"/>
              <a:ext cx="58400" cy="82875"/>
            </a:xfrm>
            <a:custGeom>
              <a:avLst/>
              <a:gdLst/>
              <a:ahLst/>
              <a:cxnLst/>
              <a:rect l="l" t="t" r="r" b="b"/>
              <a:pathLst>
                <a:path w="2336" h="3315" extrusionOk="0">
                  <a:moveTo>
                    <a:pt x="2115" y="0"/>
                  </a:moveTo>
                  <a:cubicBezTo>
                    <a:pt x="2088" y="0"/>
                    <a:pt x="2061" y="4"/>
                    <a:pt x="2036" y="13"/>
                  </a:cubicBezTo>
                  <a:cubicBezTo>
                    <a:pt x="1969" y="46"/>
                    <a:pt x="134" y="913"/>
                    <a:pt x="1" y="3115"/>
                  </a:cubicBezTo>
                  <a:cubicBezTo>
                    <a:pt x="1" y="3215"/>
                    <a:pt x="68" y="3315"/>
                    <a:pt x="201" y="3315"/>
                  </a:cubicBezTo>
                  <a:cubicBezTo>
                    <a:pt x="301" y="3315"/>
                    <a:pt x="401" y="3248"/>
                    <a:pt x="401" y="3148"/>
                  </a:cubicBezTo>
                  <a:cubicBezTo>
                    <a:pt x="535" y="1180"/>
                    <a:pt x="2136" y="413"/>
                    <a:pt x="2202" y="379"/>
                  </a:cubicBezTo>
                  <a:cubicBezTo>
                    <a:pt x="2302" y="346"/>
                    <a:pt x="2336" y="213"/>
                    <a:pt x="2302" y="113"/>
                  </a:cubicBezTo>
                  <a:cubicBezTo>
                    <a:pt x="2277" y="38"/>
                    <a:pt x="2196" y="0"/>
                    <a:pt x="211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5875200" y="858275"/>
              <a:ext cx="42550" cy="20325"/>
            </a:xfrm>
            <a:custGeom>
              <a:avLst/>
              <a:gdLst/>
              <a:ahLst/>
              <a:cxnLst/>
              <a:rect l="l" t="t" r="r" b="b"/>
              <a:pathLst>
                <a:path w="1702" h="813" extrusionOk="0">
                  <a:moveTo>
                    <a:pt x="456" y="0"/>
                  </a:moveTo>
                  <a:cubicBezTo>
                    <a:pt x="358" y="0"/>
                    <a:pt x="261" y="14"/>
                    <a:pt x="167" y="45"/>
                  </a:cubicBezTo>
                  <a:cubicBezTo>
                    <a:pt x="67" y="78"/>
                    <a:pt x="1" y="179"/>
                    <a:pt x="34" y="279"/>
                  </a:cubicBezTo>
                  <a:cubicBezTo>
                    <a:pt x="61" y="361"/>
                    <a:pt x="157" y="421"/>
                    <a:pt x="245" y="421"/>
                  </a:cubicBezTo>
                  <a:cubicBezTo>
                    <a:pt x="264" y="421"/>
                    <a:pt x="283" y="418"/>
                    <a:pt x="301" y="412"/>
                  </a:cubicBezTo>
                  <a:cubicBezTo>
                    <a:pt x="343" y="399"/>
                    <a:pt x="389" y="394"/>
                    <a:pt x="437" y="394"/>
                  </a:cubicBezTo>
                  <a:cubicBezTo>
                    <a:pt x="764" y="394"/>
                    <a:pt x="1189" y="663"/>
                    <a:pt x="1335" y="779"/>
                  </a:cubicBezTo>
                  <a:cubicBezTo>
                    <a:pt x="1368" y="779"/>
                    <a:pt x="1435" y="812"/>
                    <a:pt x="1468" y="812"/>
                  </a:cubicBezTo>
                  <a:cubicBezTo>
                    <a:pt x="1535" y="812"/>
                    <a:pt x="1602" y="779"/>
                    <a:pt x="1635" y="712"/>
                  </a:cubicBezTo>
                  <a:cubicBezTo>
                    <a:pt x="1702" y="646"/>
                    <a:pt x="1668" y="512"/>
                    <a:pt x="1568" y="445"/>
                  </a:cubicBezTo>
                  <a:cubicBezTo>
                    <a:pt x="1512" y="389"/>
                    <a:pt x="981" y="0"/>
                    <a:pt x="456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5499925" y="536050"/>
              <a:ext cx="404550" cy="190975"/>
            </a:xfrm>
            <a:custGeom>
              <a:avLst/>
              <a:gdLst/>
              <a:ahLst/>
              <a:cxnLst/>
              <a:rect l="l" t="t" r="r" b="b"/>
              <a:pathLst>
                <a:path w="16182" h="7639" extrusionOk="0">
                  <a:moveTo>
                    <a:pt x="9210" y="1"/>
                  </a:moveTo>
                  <a:cubicBezTo>
                    <a:pt x="7417" y="1"/>
                    <a:pt x="5647" y="377"/>
                    <a:pt x="4504" y="926"/>
                  </a:cubicBezTo>
                  <a:cubicBezTo>
                    <a:pt x="1168" y="2560"/>
                    <a:pt x="1" y="6930"/>
                    <a:pt x="1035" y="7163"/>
                  </a:cubicBezTo>
                  <a:cubicBezTo>
                    <a:pt x="1068" y="7170"/>
                    <a:pt x="1101" y="7173"/>
                    <a:pt x="1134" y="7173"/>
                  </a:cubicBezTo>
                  <a:cubicBezTo>
                    <a:pt x="1734" y="7173"/>
                    <a:pt x="2444" y="6185"/>
                    <a:pt x="2930" y="5367"/>
                  </a:cubicBezTo>
                  <a:lnTo>
                    <a:pt x="2930" y="5367"/>
                  </a:lnTo>
                  <a:cubicBezTo>
                    <a:pt x="2727" y="5942"/>
                    <a:pt x="2732" y="6545"/>
                    <a:pt x="3603" y="6596"/>
                  </a:cubicBezTo>
                  <a:cubicBezTo>
                    <a:pt x="3623" y="6597"/>
                    <a:pt x="3644" y="6597"/>
                    <a:pt x="3664" y="6597"/>
                  </a:cubicBezTo>
                  <a:cubicBezTo>
                    <a:pt x="4783" y="6597"/>
                    <a:pt x="6371" y="5423"/>
                    <a:pt x="7334" y="4612"/>
                  </a:cubicBezTo>
                  <a:lnTo>
                    <a:pt x="7334" y="4612"/>
                  </a:lnTo>
                  <a:cubicBezTo>
                    <a:pt x="6736" y="5235"/>
                    <a:pt x="6182" y="6073"/>
                    <a:pt x="7072" y="6429"/>
                  </a:cubicBezTo>
                  <a:cubicBezTo>
                    <a:pt x="7258" y="6506"/>
                    <a:pt x="7478" y="6540"/>
                    <a:pt x="7720" y="6540"/>
                  </a:cubicBezTo>
                  <a:cubicBezTo>
                    <a:pt x="9479" y="6540"/>
                    <a:pt x="12443" y="4762"/>
                    <a:pt x="12443" y="4762"/>
                  </a:cubicBezTo>
                  <a:lnTo>
                    <a:pt x="12443" y="4762"/>
                  </a:lnTo>
                  <a:cubicBezTo>
                    <a:pt x="12443" y="4762"/>
                    <a:pt x="10742" y="7030"/>
                    <a:pt x="11876" y="7564"/>
                  </a:cubicBezTo>
                  <a:cubicBezTo>
                    <a:pt x="11985" y="7615"/>
                    <a:pt x="12108" y="7638"/>
                    <a:pt x="12239" y="7638"/>
                  </a:cubicBezTo>
                  <a:cubicBezTo>
                    <a:pt x="13475" y="7638"/>
                    <a:pt x="15545" y="5596"/>
                    <a:pt x="15545" y="5596"/>
                  </a:cubicBezTo>
                  <a:cubicBezTo>
                    <a:pt x="16181" y="1386"/>
                    <a:pt x="12651" y="1"/>
                    <a:pt x="921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5816925" y="675925"/>
              <a:ext cx="101675" cy="162650"/>
            </a:xfrm>
            <a:custGeom>
              <a:avLst/>
              <a:gdLst/>
              <a:ahLst/>
              <a:cxnLst/>
              <a:rect l="l" t="t" r="r" b="b"/>
              <a:pathLst>
                <a:path w="4067" h="6506" extrusionOk="0">
                  <a:moveTo>
                    <a:pt x="2865" y="1"/>
                  </a:moveTo>
                  <a:lnTo>
                    <a:pt x="597" y="1001"/>
                  </a:lnTo>
                  <a:cubicBezTo>
                    <a:pt x="597" y="1001"/>
                    <a:pt x="0" y="6505"/>
                    <a:pt x="1352" y="6505"/>
                  </a:cubicBezTo>
                  <a:cubicBezTo>
                    <a:pt x="1356" y="6505"/>
                    <a:pt x="1360" y="6505"/>
                    <a:pt x="1364" y="6505"/>
                  </a:cubicBezTo>
                  <a:cubicBezTo>
                    <a:pt x="2765" y="6472"/>
                    <a:pt x="4066" y="4270"/>
                    <a:pt x="286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5534950" y="711775"/>
              <a:ext cx="89250" cy="51750"/>
            </a:xfrm>
            <a:custGeom>
              <a:avLst/>
              <a:gdLst/>
              <a:ahLst/>
              <a:cxnLst/>
              <a:rect l="l" t="t" r="r" b="b"/>
              <a:pathLst>
                <a:path w="3570" h="2070" extrusionOk="0">
                  <a:moveTo>
                    <a:pt x="2803" y="1"/>
                  </a:moveTo>
                  <a:cubicBezTo>
                    <a:pt x="1" y="435"/>
                    <a:pt x="534" y="2069"/>
                    <a:pt x="534" y="2069"/>
                  </a:cubicBezTo>
                  <a:cubicBezTo>
                    <a:pt x="1535" y="735"/>
                    <a:pt x="3103" y="1435"/>
                    <a:pt x="3336" y="735"/>
                  </a:cubicBezTo>
                  <a:cubicBezTo>
                    <a:pt x="3570" y="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5713425" y="2081925"/>
              <a:ext cx="83400" cy="45400"/>
            </a:xfrm>
            <a:custGeom>
              <a:avLst/>
              <a:gdLst/>
              <a:ahLst/>
              <a:cxnLst/>
              <a:rect l="l" t="t" r="r" b="b"/>
              <a:pathLst>
                <a:path w="3336" h="1816" extrusionOk="0">
                  <a:moveTo>
                    <a:pt x="100" y="1"/>
                  </a:moveTo>
                  <a:cubicBezTo>
                    <a:pt x="67" y="134"/>
                    <a:pt x="34" y="268"/>
                    <a:pt x="0" y="401"/>
                  </a:cubicBezTo>
                  <a:cubicBezTo>
                    <a:pt x="1735" y="735"/>
                    <a:pt x="2969" y="1769"/>
                    <a:pt x="3002" y="1769"/>
                  </a:cubicBezTo>
                  <a:cubicBezTo>
                    <a:pt x="3032" y="1799"/>
                    <a:pt x="3076" y="1815"/>
                    <a:pt x="3121" y="1815"/>
                  </a:cubicBezTo>
                  <a:cubicBezTo>
                    <a:pt x="3176" y="1815"/>
                    <a:pt x="3232" y="1790"/>
                    <a:pt x="3269" y="1735"/>
                  </a:cubicBezTo>
                  <a:cubicBezTo>
                    <a:pt x="3336" y="1669"/>
                    <a:pt x="3336" y="1535"/>
                    <a:pt x="3236" y="1469"/>
                  </a:cubicBezTo>
                  <a:cubicBezTo>
                    <a:pt x="3202" y="1402"/>
                    <a:pt x="1935" y="368"/>
                    <a:pt x="10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5720925" y="2180125"/>
              <a:ext cx="64225" cy="42775"/>
            </a:xfrm>
            <a:custGeom>
              <a:avLst/>
              <a:gdLst/>
              <a:ahLst/>
              <a:cxnLst/>
              <a:rect l="l" t="t" r="r" b="b"/>
              <a:pathLst>
                <a:path w="2569" h="1711" extrusionOk="0">
                  <a:moveTo>
                    <a:pt x="245" y="0"/>
                  </a:moveTo>
                  <a:cubicBezTo>
                    <a:pt x="156" y="0"/>
                    <a:pt x="61" y="60"/>
                    <a:pt x="34" y="142"/>
                  </a:cubicBezTo>
                  <a:cubicBezTo>
                    <a:pt x="0" y="242"/>
                    <a:pt x="67" y="376"/>
                    <a:pt x="167" y="409"/>
                  </a:cubicBezTo>
                  <a:cubicBezTo>
                    <a:pt x="1034" y="709"/>
                    <a:pt x="1768" y="1210"/>
                    <a:pt x="2302" y="1710"/>
                  </a:cubicBezTo>
                  <a:cubicBezTo>
                    <a:pt x="2402" y="1610"/>
                    <a:pt x="2469" y="1510"/>
                    <a:pt x="2569" y="1377"/>
                  </a:cubicBezTo>
                  <a:cubicBezTo>
                    <a:pt x="2002" y="876"/>
                    <a:pt x="1235" y="343"/>
                    <a:pt x="301" y="9"/>
                  </a:cubicBezTo>
                  <a:cubicBezTo>
                    <a:pt x="283" y="3"/>
                    <a:pt x="264" y="0"/>
                    <a:pt x="24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5524125" y="2074425"/>
              <a:ext cx="87575" cy="33425"/>
            </a:xfrm>
            <a:custGeom>
              <a:avLst/>
              <a:gdLst/>
              <a:ahLst/>
              <a:cxnLst/>
              <a:rect l="l" t="t" r="r" b="b"/>
              <a:pathLst>
                <a:path w="3503" h="1337" extrusionOk="0">
                  <a:moveTo>
                    <a:pt x="67" y="1"/>
                  </a:moveTo>
                  <a:cubicBezTo>
                    <a:pt x="33" y="134"/>
                    <a:pt x="0" y="267"/>
                    <a:pt x="0" y="401"/>
                  </a:cubicBezTo>
                  <a:cubicBezTo>
                    <a:pt x="1768" y="468"/>
                    <a:pt x="3169" y="1302"/>
                    <a:pt x="3169" y="1302"/>
                  </a:cubicBezTo>
                  <a:cubicBezTo>
                    <a:pt x="3205" y="1325"/>
                    <a:pt x="3244" y="1336"/>
                    <a:pt x="3282" y="1336"/>
                  </a:cubicBezTo>
                  <a:cubicBezTo>
                    <a:pt x="3351" y="1336"/>
                    <a:pt x="3414" y="1299"/>
                    <a:pt x="3436" y="1235"/>
                  </a:cubicBezTo>
                  <a:cubicBezTo>
                    <a:pt x="3503" y="1135"/>
                    <a:pt x="3469" y="1001"/>
                    <a:pt x="3369" y="968"/>
                  </a:cubicBezTo>
                  <a:cubicBezTo>
                    <a:pt x="3302" y="901"/>
                    <a:pt x="1901" y="67"/>
                    <a:pt x="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5546625" y="2169500"/>
              <a:ext cx="67575" cy="34200"/>
            </a:xfrm>
            <a:custGeom>
              <a:avLst/>
              <a:gdLst/>
              <a:ahLst/>
              <a:cxnLst/>
              <a:rect l="l" t="t" r="r" b="b"/>
              <a:pathLst>
                <a:path w="2703" h="1368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267"/>
                    <a:pt x="67" y="401"/>
                    <a:pt x="168" y="401"/>
                  </a:cubicBezTo>
                  <a:cubicBezTo>
                    <a:pt x="1068" y="567"/>
                    <a:pt x="1869" y="968"/>
                    <a:pt x="2469" y="1368"/>
                  </a:cubicBezTo>
                  <a:cubicBezTo>
                    <a:pt x="2536" y="1268"/>
                    <a:pt x="2603" y="1134"/>
                    <a:pt x="2703" y="1034"/>
                  </a:cubicBezTo>
                  <a:cubicBezTo>
                    <a:pt x="2036" y="601"/>
                    <a:pt x="1202" y="200"/>
                    <a:pt x="2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5383175" y="2054200"/>
              <a:ext cx="85100" cy="45275"/>
            </a:xfrm>
            <a:custGeom>
              <a:avLst/>
              <a:gdLst/>
              <a:ahLst/>
              <a:cxnLst/>
              <a:rect l="l" t="t" r="r" b="b"/>
              <a:pathLst>
                <a:path w="3404" h="1811" extrusionOk="0">
                  <a:moveTo>
                    <a:pt x="214" y="1"/>
                  </a:moveTo>
                  <a:cubicBezTo>
                    <a:pt x="126" y="1"/>
                    <a:pt x="34" y="65"/>
                    <a:pt x="34" y="176"/>
                  </a:cubicBezTo>
                  <a:cubicBezTo>
                    <a:pt x="1" y="276"/>
                    <a:pt x="67" y="376"/>
                    <a:pt x="201" y="376"/>
                  </a:cubicBezTo>
                  <a:cubicBezTo>
                    <a:pt x="201" y="409"/>
                    <a:pt x="1802" y="676"/>
                    <a:pt x="3170" y="1810"/>
                  </a:cubicBezTo>
                  <a:cubicBezTo>
                    <a:pt x="3236" y="1710"/>
                    <a:pt x="3303" y="1610"/>
                    <a:pt x="3403" y="1477"/>
                  </a:cubicBezTo>
                  <a:cubicBezTo>
                    <a:pt x="1969" y="309"/>
                    <a:pt x="334" y="9"/>
                    <a:pt x="268" y="9"/>
                  </a:cubicBezTo>
                  <a:cubicBezTo>
                    <a:pt x="250" y="3"/>
                    <a:pt x="232" y="1"/>
                    <a:pt x="21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5319800" y="2122800"/>
              <a:ext cx="67575" cy="31375"/>
            </a:xfrm>
            <a:custGeom>
              <a:avLst/>
              <a:gdLst/>
              <a:ahLst/>
              <a:cxnLst/>
              <a:rect l="l" t="t" r="r" b="b"/>
              <a:pathLst>
                <a:path w="2703" h="1255" extrusionOk="0">
                  <a:moveTo>
                    <a:pt x="101" y="0"/>
                  </a:moveTo>
                  <a:cubicBezTo>
                    <a:pt x="67" y="134"/>
                    <a:pt x="34" y="267"/>
                    <a:pt x="1" y="401"/>
                  </a:cubicBezTo>
                  <a:cubicBezTo>
                    <a:pt x="734" y="501"/>
                    <a:pt x="1568" y="734"/>
                    <a:pt x="2369" y="1235"/>
                  </a:cubicBezTo>
                  <a:cubicBezTo>
                    <a:pt x="2406" y="1247"/>
                    <a:pt x="2447" y="1254"/>
                    <a:pt x="2487" y="1254"/>
                  </a:cubicBezTo>
                  <a:cubicBezTo>
                    <a:pt x="2558" y="1254"/>
                    <a:pt x="2627" y="1231"/>
                    <a:pt x="2669" y="1168"/>
                  </a:cubicBezTo>
                  <a:cubicBezTo>
                    <a:pt x="2703" y="1068"/>
                    <a:pt x="2669" y="934"/>
                    <a:pt x="2602" y="868"/>
                  </a:cubicBezTo>
                  <a:cubicBezTo>
                    <a:pt x="1735" y="367"/>
                    <a:pt x="868" y="134"/>
                    <a:pt x="1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5177200" y="2046075"/>
              <a:ext cx="84250" cy="46725"/>
            </a:xfrm>
            <a:custGeom>
              <a:avLst/>
              <a:gdLst/>
              <a:ahLst/>
              <a:cxnLst/>
              <a:rect l="l" t="t" r="r" b="b"/>
              <a:pathLst>
                <a:path w="3370" h="1869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267"/>
                    <a:pt x="67" y="367"/>
                    <a:pt x="167" y="401"/>
                  </a:cubicBezTo>
                  <a:cubicBezTo>
                    <a:pt x="201" y="401"/>
                    <a:pt x="1768" y="701"/>
                    <a:pt x="3136" y="1868"/>
                  </a:cubicBezTo>
                  <a:cubicBezTo>
                    <a:pt x="3203" y="1768"/>
                    <a:pt x="3270" y="1635"/>
                    <a:pt x="3370" y="1535"/>
                  </a:cubicBezTo>
                  <a:cubicBezTo>
                    <a:pt x="1935" y="334"/>
                    <a:pt x="334" y="34"/>
                    <a:pt x="2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5113000" y="2114450"/>
              <a:ext cx="67550" cy="31750"/>
            </a:xfrm>
            <a:custGeom>
              <a:avLst/>
              <a:gdLst/>
              <a:ahLst/>
              <a:cxnLst/>
              <a:rect l="l" t="t" r="r" b="b"/>
              <a:pathLst>
                <a:path w="2702" h="1270" extrusionOk="0">
                  <a:moveTo>
                    <a:pt x="67" y="1"/>
                  </a:moveTo>
                  <a:cubicBezTo>
                    <a:pt x="33" y="134"/>
                    <a:pt x="33" y="268"/>
                    <a:pt x="0" y="401"/>
                  </a:cubicBezTo>
                  <a:cubicBezTo>
                    <a:pt x="734" y="501"/>
                    <a:pt x="1568" y="735"/>
                    <a:pt x="2368" y="1235"/>
                  </a:cubicBezTo>
                  <a:cubicBezTo>
                    <a:pt x="2392" y="1259"/>
                    <a:pt x="2424" y="1270"/>
                    <a:pt x="2459" y="1270"/>
                  </a:cubicBezTo>
                  <a:cubicBezTo>
                    <a:pt x="2521" y="1270"/>
                    <a:pt x="2592" y="1233"/>
                    <a:pt x="2635" y="1168"/>
                  </a:cubicBezTo>
                  <a:cubicBezTo>
                    <a:pt x="2702" y="1068"/>
                    <a:pt x="2669" y="968"/>
                    <a:pt x="2569" y="901"/>
                  </a:cubicBezTo>
                  <a:cubicBezTo>
                    <a:pt x="1735" y="368"/>
                    <a:pt x="834" y="134"/>
                    <a:pt x="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5003750" y="2010225"/>
              <a:ext cx="919000" cy="658400"/>
            </a:xfrm>
            <a:custGeom>
              <a:avLst/>
              <a:gdLst/>
              <a:ahLst/>
              <a:cxnLst/>
              <a:rect l="l" t="t" r="r" b="b"/>
              <a:pathLst>
                <a:path w="36760" h="26336" extrusionOk="0">
                  <a:moveTo>
                    <a:pt x="1835" y="0"/>
                  </a:moveTo>
                  <a:lnTo>
                    <a:pt x="134" y="15444"/>
                  </a:lnTo>
                  <a:cubicBezTo>
                    <a:pt x="0" y="16745"/>
                    <a:pt x="167" y="18013"/>
                    <a:pt x="634" y="19147"/>
                  </a:cubicBezTo>
                  <a:cubicBezTo>
                    <a:pt x="767" y="19481"/>
                    <a:pt x="934" y="19781"/>
                    <a:pt x="1101" y="20114"/>
                  </a:cubicBezTo>
                  <a:cubicBezTo>
                    <a:pt x="2402" y="22316"/>
                    <a:pt x="4737" y="23951"/>
                    <a:pt x="7572" y="24251"/>
                  </a:cubicBezTo>
                  <a:lnTo>
                    <a:pt x="25885" y="26286"/>
                  </a:lnTo>
                  <a:cubicBezTo>
                    <a:pt x="26204" y="26319"/>
                    <a:pt x="26520" y="26336"/>
                    <a:pt x="26833" y="26336"/>
                  </a:cubicBezTo>
                  <a:cubicBezTo>
                    <a:pt x="29302" y="26336"/>
                    <a:pt x="31551" y="25308"/>
                    <a:pt x="33091" y="23650"/>
                  </a:cubicBezTo>
                  <a:cubicBezTo>
                    <a:pt x="33324" y="23383"/>
                    <a:pt x="33558" y="23083"/>
                    <a:pt x="33758" y="22816"/>
                  </a:cubicBezTo>
                  <a:cubicBezTo>
                    <a:pt x="34458" y="21782"/>
                    <a:pt x="34925" y="20615"/>
                    <a:pt x="35059" y="19314"/>
                  </a:cubicBezTo>
                  <a:lnTo>
                    <a:pt x="36760" y="38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5037925" y="2095275"/>
              <a:ext cx="875650" cy="118450"/>
            </a:xfrm>
            <a:custGeom>
              <a:avLst/>
              <a:gdLst/>
              <a:ahLst/>
              <a:cxnLst/>
              <a:rect l="l" t="t" r="r" b="b"/>
              <a:pathLst>
                <a:path w="35026" h="4738" extrusionOk="0">
                  <a:moveTo>
                    <a:pt x="101" y="1"/>
                  </a:moveTo>
                  <a:lnTo>
                    <a:pt x="1" y="901"/>
                  </a:lnTo>
                  <a:lnTo>
                    <a:pt x="34926" y="4737"/>
                  </a:lnTo>
                  <a:lnTo>
                    <a:pt x="35026" y="38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5023750" y="2225375"/>
              <a:ext cx="875650" cy="119275"/>
            </a:xfrm>
            <a:custGeom>
              <a:avLst/>
              <a:gdLst/>
              <a:ahLst/>
              <a:cxnLst/>
              <a:rect l="l" t="t" r="r" b="b"/>
              <a:pathLst>
                <a:path w="35026" h="4771" extrusionOk="0">
                  <a:moveTo>
                    <a:pt x="101" y="0"/>
                  </a:moveTo>
                  <a:lnTo>
                    <a:pt x="1" y="901"/>
                  </a:lnTo>
                  <a:lnTo>
                    <a:pt x="34926" y="4770"/>
                  </a:lnTo>
                  <a:lnTo>
                    <a:pt x="35026" y="387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008750" y="2355450"/>
              <a:ext cx="875650" cy="119300"/>
            </a:xfrm>
            <a:custGeom>
              <a:avLst/>
              <a:gdLst/>
              <a:ahLst/>
              <a:cxnLst/>
              <a:rect l="l" t="t" r="r" b="b"/>
              <a:pathLst>
                <a:path w="35026" h="4772" extrusionOk="0">
                  <a:moveTo>
                    <a:pt x="100" y="1"/>
                  </a:moveTo>
                  <a:lnTo>
                    <a:pt x="0" y="902"/>
                  </a:lnTo>
                  <a:lnTo>
                    <a:pt x="34925" y="4771"/>
                  </a:lnTo>
                  <a:lnTo>
                    <a:pt x="35025" y="387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19598" y="2488901"/>
              <a:ext cx="828100" cy="112599"/>
            </a:xfrm>
            <a:custGeom>
              <a:avLst/>
              <a:gdLst/>
              <a:ahLst/>
              <a:cxnLst/>
              <a:rect l="l" t="t" r="r" b="b"/>
              <a:pathLst>
                <a:path w="33124" h="4504" extrusionOk="0">
                  <a:moveTo>
                    <a:pt x="0" y="0"/>
                  </a:moveTo>
                  <a:cubicBezTo>
                    <a:pt x="133" y="334"/>
                    <a:pt x="300" y="634"/>
                    <a:pt x="467" y="967"/>
                  </a:cubicBezTo>
                  <a:lnTo>
                    <a:pt x="32457" y="4503"/>
                  </a:lnTo>
                  <a:cubicBezTo>
                    <a:pt x="32690" y="4236"/>
                    <a:pt x="32924" y="3936"/>
                    <a:pt x="33124" y="36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66850" y="1244900"/>
              <a:ext cx="535425" cy="1238800"/>
            </a:xfrm>
            <a:custGeom>
              <a:avLst/>
              <a:gdLst/>
              <a:ahLst/>
              <a:cxnLst/>
              <a:rect l="l" t="t" r="r" b="b"/>
              <a:pathLst>
                <a:path w="21417" h="49552" extrusionOk="0">
                  <a:moveTo>
                    <a:pt x="11964" y="29479"/>
                  </a:moveTo>
                  <a:cubicBezTo>
                    <a:pt x="11958" y="29494"/>
                    <a:pt x="11951" y="29511"/>
                    <a:pt x="11942" y="29530"/>
                  </a:cubicBezTo>
                  <a:lnTo>
                    <a:pt x="11942" y="29530"/>
                  </a:lnTo>
                  <a:cubicBezTo>
                    <a:pt x="11943" y="29526"/>
                    <a:pt x="11943" y="29520"/>
                    <a:pt x="11943" y="29512"/>
                  </a:cubicBezTo>
                  <a:cubicBezTo>
                    <a:pt x="11943" y="29484"/>
                    <a:pt x="11943" y="29480"/>
                    <a:pt x="11964" y="29479"/>
                  </a:cubicBezTo>
                  <a:close/>
                  <a:moveTo>
                    <a:pt x="11931" y="29557"/>
                  </a:moveTo>
                  <a:cubicBezTo>
                    <a:pt x="11924" y="29572"/>
                    <a:pt x="11917" y="29588"/>
                    <a:pt x="11909" y="29604"/>
                  </a:cubicBezTo>
                  <a:lnTo>
                    <a:pt x="11909" y="29604"/>
                  </a:lnTo>
                  <a:lnTo>
                    <a:pt x="11909" y="29579"/>
                  </a:lnTo>
                  <a:cubicBezTo>
                    <a:pt x="11919" y="29569"/>
                    <a:pt x="11926" y="29562"/>
                    <a:pt x="11931" y="29557"/>
                  </a:cubicBezTo>
                  <a:close/>
                  <a:moveTo>
                    <a:pt x="10344" y="0"/>
                  </a:moveTo>
                  <a:cubicBezTo>
                    <a:pt x="9802" y="0"/>
                    <a:pt x="9251" y="83"/>
                    <a:pt x="8707" y="258"/>
                  </a:cubicBezTo>
                  <a:cubicBezTo>
                    <a:pt x="5905" y="1159"/>
                    <a:pt x="4337" y="4194"/>
                    <a:pt x="5271" y="6996"/>
                  </a:cubicBezTo>
                  <a:cubicBezTo>
                    <a:pt x="5271" y="7063"/>
                    <a:pt x="5305" y="7130"/>
                    <a:pt x="5338" y="7196"/>
                  </a:cubicBezTo>
                  <a:lnTo>
                    <a:pt x="5371" y="7263"/>
                  </a:lnTo>
                  <a:lnTo>
                    <a:pt x="5838" y="8531"/>
                  </a:lnTo>
                  <a:lnTo>
                    <a:pt x="6305" y="9832"/>
                  </a:lnTo>
                  <a:cubicBezTo>
                    <a:pt x="6606" y="10699"/>
                    <a:pt x="6906" y="11566"/>
                    <a:pt x="7206" y="12433"/>
                  </a:cubicBezTo>
                  <a:cubicBezTo>
                    <a:pt x="7807" y="14168"/>
                    <a:pt x="8374" y="15903"/>
                    <a:pt x="8941" y="17637"/>
                  </a:cubicBezTo>
                  <a:cubicBezTo>
                    <a:pt x="9474" y="19372"/>
                    <a:pt x="9975" y="21106"/>
                    <a:pt x="10442" y="22807"/>
                  </a:cubicBezTo>
                  <a:cubicBezTo>
                    <a:pt x="10675" y="23675"/>
                    <a:pt x="10909" y="24542"/>
                    <a:pt x="11109" y="25376"/>
                  </a:cubicBezTo>
                  <a:cubicBezTo>
                    <a:pt x="11276" y="26210"/>
                    <a:pt x="11476" y="27044"/>
                    <a:pt x="11609" y="27844"/>
                  </a:cubicBezTo>
                  <a:cubicBezTo>
                    <a:pt x="11676" y="28245"/>
                    <a:pt x="11709" y="28612"/>
                    <a:pt x="11743" y="28979"/>
                  </a:cubicBezTo>
                  <a:cubicBezTo>
                    <a:pt x="11797" y="29250"/>
                    <a:pt x="11829" y="29521"/>
                    <a:pt x="11839" y="29756"/>
                  </a:cubicBezTo>
                  <a:lnTo>
                    <a:pt x="11839" y="29756"/>
                  </a:lnTo>
                  <a:cubicBezTo>
                    <a:pt x="11790" y="29862"/>
                    <a:pt x="11733" y="29984"/>
                    <a:pt x="11676" y="30113"/>
                  </a:cubicBezTo>
                  <a:cubicBezTo>
                    <a:pt x="11509" y="30380"/>
                    <a:pt x="11309" y="30713"/>
                    <a:pt x="11076" y="31047"/>
                  </a:cubicBezTo>
                  <a:cubicBezTo>
                    <a:pt x="10875" y="31380"/>
                    <a:pt x="10642" y="31714"/>
                    <a:pt x="10375" y="32047"/>
                  </a:cubicBezTo>
                  <a:cubicBezTo>
                    <a:pt x="9908" y="32715"/>
                    <a:pt x="9374" y="33415"/>
                    <a:pt x="8807" y="34116"/>
                  </a:cubicBezTo>
                  <a:cubicBezTo>
                    <a:pt x="7706" y="35517"/>
                    <a:pt x="6539" y="36884"/>
                    <a:pt x="5338" y="38252"/>
                  </a:cubicBezTo>
                  <a:cubicBezTo>
                    <a:pt x="4738" y="38952"/>
                    <a:pt x="4137" y="39620"/>
                    <a:pt x="3503" y="40287"/>
                  </a:cubicBezTo>
                  <a:lnTo>
                    <a:pt x="2603" y="41321"/>
                  </a:lnTo>
                  <a:lnTo>
                    <a:pt x="1669" y="42288"/>
                  </a:lnTo>
                  <a:lnTo>
                    <a:pt x="1602" y="42355"/>
                  </a:lnTo>
                  <a:cubicBezTo>
                    <a:pt x="1" y="44089"/>
                    <a:pt x="101" y="46791"/>
                    <a:pt x="1836" y="48392"/>
                  </a:cubicBezTo>
                  <a:cubicBezTo>
                    <a:pt x="2661" y="49168"/>
                    <a:pt x="3706" y="49552"/>
                    <a:pt x="4750" y="49552"/>
                  </a:cubicBezTo>
                  <a:cubicBezTo>
                    <a:pt x="5816" y="49552"/>
                    <a:pt x="6880" y="49151"/>
                    <a:pt x="7706" y="48359"/>
                  </a:cubicBezTo>
                  <a:lnTo>
                    <a:pt x="8774" y="47325"/>
                  </a:lnTo>
                  <a:lnTo>
                    <a:pt x="9775" y="46324"/>
                  </a:lnTo>
                  <a:cubicBezTo>
                    <a:pt x="10475" y="45657"/>
                    <a:pt x="11142" y="44957"/>
                    <a:pt x="11809" y="44256"/>
                  </a:cubicBezTo>
                  <a:cubicBezTo>
                    <a:pt x="13177" y="42889"/>
                    <a:pt x="14511" y="41488"/>
                    <a:pt x="15812" y="39986"/>
                  </a:cubicBezTo>
                  <a:cubicBezTo>
                    <a:pt x="16479" y="39253"/>
                    <a:pt x="17113" y="38485"/>
                    <a:pt x="17780" y="37685"/>
                  </a:cubicBezTo>
                  <a:cubicBezTo>
                    <a:pt x="18081" y="37285"/>
                    <a:pt x="18414" y="36851"/>
                    <a:pt x="18748" y="36417"/>
                  </a:cubicBezTo>
                  <a:cubicBezTo>
                    <a:pt x="19048" y="35984"/>
                    <a:pt x="19381" y="35517"/>
                    <a:pt x="19715" y="35016"/>
                  </a:cubicBezTo>
                  <a:cubicBezTo>
                    <a:pt x="20049" y="34516"/>
                    <a:pt x="20382" y="33949"/>
                    <a:pt x="20716" y="33182"/>
                  </a:cubicBezTo>
                  <a:cubicBezTo>
                    <a:pt x="20749" y="33082"/>
                    <a:pt x="20816" y="32981"/>
                    <a:pt x="20849" y="32881"/>
                  </a:cubicBezTo>
                  <a:lnTo>
                    <a:pt x="20916" y="32715"/>
                  </a:lnTo>
                  <a:lnTo>
                    <a:pt x="20983" y="32514"/>
                  </a:lnTo>
                  <a:cubicBezTo>
                    <a:pt x="21016" y="32381"/>
                    <a:pt x="21083" y="32281"/>
                    <a:pt x="21116" y="32114"/>
                  </a:cubicBezTo>
                  <a:lnTo>
                    <a:pt x="21183" y="31914"/>
                  </a:lnTo>
                  <a:lnTo>
                    <a:pt x="21216" y="31781"/>
                  </a:lnTo>
                  <a:lnTo>
                    <a:pt x="21249" y="31647"/>
                  </a:lnTo>
                  <a:cubicBezTo>
                    <a:pt x="21249" y="31547"/>
                    <a:pt x="21283" y="31480"/>
                    <a:pt x="21283" y="31380"/>
                  </a:cubicBezTo>
                  <a:lnTo>
                    <a:pt x="21316" y="31247"/>
                  </a:lnTo>
                  <a:lnTo>
                    <a:pt x="21350" y="31080"/>
                  </a:lnTo>
                  <a:cubicBezTo>
                    <a:pt x="21350" y="30947"/>
                    <a:pt x="21350" y="30847"/>
                    <a:pt x="21383" y="30747"/>
                  </a:cubicBezTo>
                  <a:lnTo>
                    <a:pt x="21383" y="30613"/>
                  </a:lnTo>
                  <a:lnTo>
                    <a:pt x="21383" y="30546"/>
                  </a:lnTo>
                  <a:cubicBezTo>
                    <a:pt x="21383" y="30346"/>
                    <a:pt x="21416" y="30179"/>
                    <a:pt x="21416" y="30013"/>
                  </a:cubicBezTo>
                  <a:cubicBezTo>
                    <a:pt x="21416" y="29312"/>
                    <a:pt x="21416" y="28712"/>
                    <a:pt x="21350" y="28145"/>
                  </a:cubicBezTo>
                  <a:cubicBezTo>
                    <a:pt x="21316" y="27544"/>
                    <a:pt x="21249" y="27010"/>
                    <a:pt x="21183" y="26477"/>
                  </a:cubicBezTo>
                  <a:cubicBezTo>
                    <a:pt x="21083" y="25409"/>
                    <a:pt x="20916" y="24375"/>
                    <a:pt x="20716" y="23408"/>
                  </a:cubicBezTo>
                  <a:cubicBezTo>
                    <a:pt x="20516" y="22407"/>
                    <a:pt x="20315" y="21406"/>
                    <a:pt x="20115" y="20472"/>
                  </a:cubicBezTo>
                  <a:cubicBezTo>
                    <a:pt x="19682" y="18538"/>
                    <a:pt x="19215" y="16670"/>
                    <a:pt x="18714" y="14802"/>
                  </a:cubicBezTo>
                  <a:cubicBezTo>
                    <a:pt x="18214" y="12934"/>
                    <a:pt x="17680" y="11066"/>
                    <a:pt x="17147" y="9231"/>
                  </a:cubicBezTo>
                  <a:cubicBezTo>
                    <a:pt x="16880" y="8330"/>
                    <a:pt x="16613" y="7396"/>
                    <a:pt x="16313" y="6496"/>
                  </a:cubicBezTo>
                  <a:lnTo>
                    <a:pt x="15879" y="5095"/>
                  </a:lnTo>
                  <a:lnTo>
                    <a:pt x="15445" y="3694"/>
                  </a:lnTo>
                  <a:cubicBezTo>
                    <a:pt x="14692" y="1435"/>
                    <a:pt x="12596" y="0"/>
                    <a:pt x="10344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5946075" y="1193700"/>
              <a:ext cx="433675" cy="530500"/>
            </a:xfrm>
            <a:custGeom>
              <a:avLst/>
              <a:gdLst/>
              <a:ahLst/>
              <a:cxnLst/>
              <a:rect l="l" t="t" r="r" b="b"/>
              <a:pathLst>
                <a:path w="17347" h="21220" extrusionOk="0">
                  <a:moveTo>
                    <a:pt x="8192" y="1"/>
                  </a:moveTo>
                  <a:cubicBezTo>
                    <a:pt x="8136" y="1"/>
                    <a:pt x="8107" y="4"/>
                    <a:pt x="8107" y="4"/>
                  </a:cubicBezTo>
                  <a:cubicBezTo>
                    <a:pt x="1" y="605"/>
                    <a:pt x="1502" y="8644"/>
                    <a:pt x="1502" y="8644"/>
                  </a:cubicBezTo>
                  <a:lnTo>
                    <a:pt x="6305" y="21220"/>
                  </a:lnTo>
                  <a:lnTo>
                    <a:pt x="17347" y="18084"/>
                  </a:lnTo>
                  <a:cubicBezTo>
                    <a:pt x="17347" y="18084"/>
                    <a:pt x="14878" y="10712"/>
                    <a:pt x="12777" y="5208"/>
                  </a:cubicBezTo>
                  <a:cubicBezTo>
                    <a:pt x="10901" y="266"/>
                    <a:pt x="8654" y="1"/>
                    <a:pt x="81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6164575" y="1983525"/>
              <a:ext cx="101750" cy="36725"/>
            </a:xfrm>
            <a:custGeom>
              <a:avLst/>
              <a:gdLst/>
              <a:ahLst/>
              <a:cxnLst/>
              <a:rect l="l" t="t" r="r" b="b"/>
              <a:pathLst>
                <a:path w="4070" h="1469" extrusionOk="0">
                  <a:moveTo>
                    <a:pt x="267" y="1"/>
                  </a:moveTo>
                  <a:cubicBezTo>
                    <a:pt x="134" y="1"/>
                    <a:pt x="0" y="101"/>
                    <a:pt x="0" y="234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367" y="501"/>
                  </a:lnTo>
                  <a:cubicBezTo>
                    <a:pt x="834" y="534"/>
                    <a:pt x="2069" y="568"/>
                    <a:pt x="3670" y="1435"/>
                  </a:cubicBezTo>
                  <a:cubicBezTo>
                    <a:pt x="3703" y="1468"/>
                    <a:pt x="3736" y="1468"/>
                    <a:pt x="3770" y="1468"/>
                  </a:cubicBezTo>
                  <a:cubicBezTo>
                    <a:pt x="3870" y="1468"/>
                    <a:pt x="3970" y="1435"/>
                    <a:pt x="4003" y="1335"/>
                  </a:cubicBezTo>
                  <a:cubicBezTo>
                    <a:pt x="4070" y="1202"/>
                    <a:pt x="4037" y="1068"/>
                    <a:pt x="3903" y="1001"/>
                  </a:cubicBezTo>
                  <a:cubicBezTo>
                    <a:pt x="2202" y="67"/>
                    <a:pt x="868" y="34"/>
                    <a:pt x="3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6175425" y="1961850"/>
              <a:ext cx="65900" cy="34200"/>
            </a:xfrm>
            <a:custGeom>
              <a:avLst/>
              <a:gdLst/>
              <a:ahLst/>
              <a:cxnLst/>
              <a:rect l="l" t="t" r="r" b="b"/>
              <a:pathLst>
                <a:path w="2636" h="1368" extrusionOk="0">
                  <a:moveTo>
                    <a:pt x="2302" y="0"/>
                  </a:moveTo>
                  <a:cubicBezTo>
                    <a:pt x="2268" y="34"/>
                    <a:pt x="767" y="234"/>
                    <a:pt x="100" y="934"/>
                  </a:cubicBezTo>
                  <a:cubicBezTo>
                    <a:pt x="0" y="1068"/>
                    <a:pt x="0" y="1235"/>
                    <a:pt x="100" y="1301"/>
                  </a:cubicBezTo>
                  <a:cubicBezTo>
                    <a:pt x="167" y="1368"/>
                    <a:pt x="234" y="1368"/>
                    <a:pt x="300" y="1368"/>
                  </a:cubicBezTo>
                  <a:cubicBezTo>
                    <a:pt x="367" y="1368"/>
                    <a:pt x="434" y="1368"/>
                    <a:pt x="467" y="1301"/>
                  </a:cubicBezTo>
                  <a:cubicBezTo>
                    <a:pt x="934" y="801"/>
                    <a:pt x="2002" y="567"/>
                    <a:pt x="2368" y="534"/>
                  </a:cubicBezTo>
                  <a:cubicBezTo>
                    <a:pt x="2535" y="501"/>
                    <a:pt x="2635" y="367"/>
                    <a:pt x="2602" y="234"/>
                  </a:cubicBezTo>
                  <a:cubicBezTo>
                    <a:pt x="2602" y="100"/>
                    <a:pt x="2469" y="0"/>
                    <a:pt x="230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5524125" y="2270400"/>
              <a:ext cx="560425" cy="447450"/>
            </a:xfrm>
            <a:custGeom>
              <a:avLst/>
              <a:gdLst/>
              <a:ahLst/>
              <a:cxnLst/>
              <a:rect l="l" t="t" r="r" b="b"/>
              <a:pathLst>
                <a:path w="22417" h="17898" extrusionOk="0">
                  <a:moveTo>
                    <a:pt x="16879" y="1"/>
                  </a:moveTo>
                  <a:lnTo>
                    <a:pt x="13443" y="3670"/>
                  </a:lnTo>
                  <a:cubicBezTo>
                    <a:pt x="12843" y="4037"/>
                    <a:pt x="12042" y="5037"/>
                    <a:pt x="11275" y="5204"/>
                  </a:cubicBezTo>
                  <a:cubicBezTo>
                    <a:pt x="9974" y="5504"/>
                    <a:pt x="8740" y="5938"/>
                    <a:pt x="7606" y="6639"/>
                  </a:cubicBezTo>
                  <a:cubicBezTo>
                    <a:pt x="7606" y="6639"/>
                    <a:pt x="67" y="9140"/>
                    <a:pt x="1234" y="10241"/>
                  </a:cubicBezTo>
                  <a:cubicBezTo>
                    <a:pt x="1562" y="10552"/>
                    <a:pt x="2058" y="10662"/>
                    <a:pt x="2612" y="10662"/>
                  </a:cubicBezTo>
                  <a:cubicBezTo>
                    <a:pt x="3188" y="10662"/>
                    <a:pt x="3826" y="10544"/>
                    <a:pt x="4403" y="10408"/>
                  </a:cubicBezTo>
                  <a:lnTo>
                    <a:pt x="4403" y="10408"/>
                  </a:lnTo>
                  <a:cubicBezTo>
                    <a:pt x="4337" y="10475"/>
                    <a:pt x="4270" y="10541"/>
                    <a:pt x="4203" y="10608"/>
                  </a:cubicBezTo>
                  <a:cubicBezTo>
                    <a:pt x="3002" y="11809"/>
                    <a:pt x="0" y="12576"/>
                    <a:pt x="500" y="13910"/>
                  </a:cubicBezTo>
                  <a:cubicBezTo>
                    <a:pt x="705" y="14455"/>
                    <a:pt x="1153" y="14616"/>
                    <a:pt x="1613" y="14616"/>
                  </a:cubicBezTo>
                  <a:cubicBezTo>
                    <a:pt x="2280" y="14616"/>
                    <a:pt x="2969" y="14277"/>
                    <a:pt x="2969" y="14277"/>
                  </a:cubicBezTo>
                  <a:cubicBezTo>
                    <a:pt x="2969" y="14277"/>
                    <a:pt x="3096" y="15647"/>
                    <a:pt x="5064" y="15647"/>
                  </a:cubicBezTo>
                  <a:cubicBezTo>
                    <a:pt x="5109" y="15647"/>
                    <a:pt x="5156" y="15647"/>
                    <a:pt x="5204" y="15645"/>
                  </a:cubicBezTo>
                  <a:cubicBezTo>
                    <a:pt x="5204" y="15645"/>
                    <a:pt x="5551" y="16782"/>
                    <a:pt x="6799" y="16782"/>
                  </a:cubicBezTo>
                  <a:cubicBezTo>
                    <a:pt x="6834" y="16782"/>
                    <a:pt x="6869" y="16781"/>
                    <a:pt x="6905" y="16779"/>
                  </a:cubicBezTo>
                  <a:cubicBezTo>
                    <a:pt x="6905" y="16779"/>
                    <a:pt x="7491" y="17898"/>
                    <a:pt x="8592" y="17898"/>
                  </a:cubicBezTo>
                  <a:cubicBezTo>
                    <a:pt x="8723" y="17898"/>
                    <a:pt x="8861" y="17882"/>
                    <a:pt x="9007" y="17847"/>
                  </a:cubicBezTo>
                  <a:cubicBezTo>
                    <a:pt x="10174" y="17513"/>
                    <a:pt x="13543" y="16479"/>
                    <a:pt x="17913" y="11075"/>
                  </a:cubicBezTo>
                  <a:cubicBezTo>
                    <a:pt x="18747" y="10074"/>
                    <a:pt x="20548" y="7839"/>
                    <a:pt x="22416" y="6338"/>
                  </a:cubicBezTo>
                  <a:lnTo>
                    <a:pt x="16879" y="1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5887700" y="2252050"/>
              <a:ext cx="218525" cy="222000"/>
            </a:xfrm>
            <a:custGeom>
              <a:avLst/>
              <a:gdLst/>
              <a:ahLst/>
              <a:cxnLst/>
              <a:rect l="l" t="t" r="r" b="b"/>
              <a:pathLst>
                <a:path w="8741" h="8880" extrusionOk="0">
                  <a:moveTo>
                    <a:pt x="2036" y="1"/>
                  </a:moveTo>
                  <a:cubicBezTo>
                    <a:pt x="601" y="468"/>
                    <a:pt x="1" y="2069"/>
                    <a:pt x="1" y="2069"/>
                  </a:cubicBezTo>
                  <a:cubicBezTo>
                    <a:pt x="1" y="2069"/>
                    <a:pt x="5875" y="8879"/>
                    <a:pt x="6766" y="8879"/>
                  </a:cubicBezTo>
                  <a:cubicBezTo>
                    <a:pt x="6780" y="8879"/>
                    <a:pt x="6794" y="8877"/>
                    <a:pt x="6806" y="8874"/>
                  </a:cubicBezTo>
                  <a:cubicBezTo>
                    <a:pt x="8307" y="8340"/>
                    <a:pt x="8740" y="7172"/>
                    <a:pt x="8740" y="7172"/>
                  </a:cubicBezTo>
                  <a:cubicBezTo>
                    <a:pt x="5772" y="3837"/>
                    <a:pt x="2036" y="1"/>
                    <a:pt x="203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4898675" y="2073600"/>
              <a:ext cx="287375" cy="401825"/>
            </a:xfrm>
            <a:custGeom>
              <a:avLst/>
              <a:gdLst/>
              <a:ahLst/>
              <a:cxnLst/>
              <a:rect l="l" t="t" r="r" b="b"/>
              <a:pathLst>
                <a:path w="11495" h="16073" extrusionOk="0">
                  <a:moveTo>
                    <a:pt x="5871" y="0"/>
                  </a:moveTo>
                  <a:lnTo>
                    <a:pt x="5871" y="0"/>
                  </a:lnTo>
                  <a:cubicBezTo>
                    <a:pt x="5871" y="0"/>
                    <a:pt x="4137" y="501"/>
                    <a:pt x="3303" y="2369"/>
                  </a:cubicBezTo>
                  <a:cubicBezTo>
                    <a:pt x="2335" y="4570"/>
                    <a:pt x="1568" y="6939"/>
                    <a:pt x="1568" y="6939"/>
                  </a:cubicBezTo>
                  <a:cubicBezTo>
                    <a:pt x="1568" y="6939"/>
                    <a:pt x="0" y="14077"/>
                    <a:pt x="2702" y="15211"/>
                  </a:cubicBezTo>
                  <a:cubicBezTo>
                    <a:pt x="4171" y="15799"/>
                    <a:pt x="5356" y="16073"/>
                    <a:pt x="6209" y="16073"/>
                  </a:cubicBezTo>
                  <a:cubicBezTo>
                    <a:pt x="6906" y="16073"/>
                    <a:pt x="7381" y="15890"/>
                    <a:pt x="7606" y="15545"/>
                  </a:cubicBezTo>
                  <a:cubicBezTo>
                    <a:pt x="7973" y="15011"/>
                    <a:pt x="5338" y="13177"/>
                    <a:pt x="5337" y="13176"/>
                  </a:cubicBezTo>
                  <a:lnTo>
                    <a:pt x="5337" y="13176"/>
                  </a:lnTo>
                  <a:cubicBezTo>
                    <a:pt x="5338" y="13176"/>
                    <a:pt x="7097" y="13948"/>
                    <a:pt x="8475" y="13948"/>
                  </a:cubicBezTo>
                  <a:cubicBezTo>
                    <a:pt x="9122" y="13948"/>
                    <a:pt x="9685" y="13778"/>
                    <a:pt x="9941" y="13276"/>
                  </a:cubicBezTo>
                  <a:cubicBezTo>
                    <a:pt x="10708" y="11809"/>
                    <a:pt x="6405" y="11108"/>
                    <a:pt x="6405" y="11108"/>
                  </a:cubicBezTo>
                  <a:lnTo>
                    <a:pt x="6405" y="11108"/>
                  </a:lnTo>
                  <a:cubicBezTo>
                    <a:pt x="6405" y="11108"/>
                    <a:pt x="7426" y="11222"/>
                    <a:pt x="8525" y="11222"/>
                  </a:cubicBezTo>
                  <a:cubicBezTo>
                    <a:pt x="9733" y="11222"/>
                    <a:pt x="11035" y="11084"/>
                    <a:pt x="11175" y="10508"/>
                  </a:cubicBezTo>
                  <a:cubicBezTo>
                    <a:pt x="11494" y="9230"/>
                    <a:pt x="7134" y="7646"/>
                    <a:pt x="6763" y="7514"/>
                  </a:cubicBezTo>
                  <a:lnTo>
                    <a:pt x="6763" y="7514"/>
                  </a:lnTo>
                  <a:cubicBezTo>
                    <a:pt x="6980" y="7590"/>
                    <a:pt x="8557" y="8128"/>
                    <a:pt x="9810" y="8128"/>
                  </a:cubicBezTo>
                  <a:cubicBezTo>
                    <a:pt x="10623" y="8128"/>
                    <a:pt x="11300" y="7901"/>
                    <a:pt x="11375" y="7172"/>
                  </a:cubicBezTo>
                  <a:cubicBezTo>
                    <a:pt x="11442" y="6305"/>
                    <a:pt x="7906" y="4970"/>
                    <a:pt x="6872" y="4604"/>
                  </a:cubicBezTo>
                  <a:cubicBezTo>
                    <a:pt x="5838" y="4203"/>
                    <a:pt x="5337" y="3770"/>
                    <a:pt x="5337" y="3770"/>
                  </a:cubicBezTo>
                  <a:cubicBezTo>
                    <a:pt x="5504" y="2669"/>
                    <a:pt x="5671" y="1935"/>
                    <a:pt x="5871" y="0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1" name="Google Shape;1551;p37"/>
          <p:cNvGrpSpPr/>
          <p:nvPr/>
        </p:nvGrpSpPr>
        <p:grpSpPr>
          <a:xfrm rot="899960">
            <a:off x="6159816" y="4403509"/>
            <a:ext cx="414696" cy="214106"/>
            <a:chOff x="3553563" y="4350216"/>
            <a:chExt cx="414709" cy="214113"/>
          </a:xfrm>
        </p:grpSpPr>
        <p:sp>
          <p:nvSpPr>
            <p:cNvPr id="1552" name="Google Shape;1552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6" name="Google Shape;1566;p37"/>
          <p:cNvGrpSpPr/>
          <p:nvPr/>
        </p:nvGrpSpPr>
        <p:grpSpPr>
          <a:xfrm>
            <a:off x="2855470" y="4277633"/>
            <a:ext cx="414709" cy="214113"/>
            <a:chOff x="3553563" y="4350216"/>
            <a:chExt cx="414709" cy="214113"/>
          </a:xfrm>
        </p:grpSpPr>
        <p:sp>
          <p:nvSpPr>
            <p:cNvPr id="1567" name="Google Shape;1567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1" name="Google Shape;1581;p37"/>
          <p:cNvGrpSpPr/>
          <p:nvPr/>
        </p:nvGrpSpPr>
        <p:grpSpPr>
          <a:xfrm rot="-899960">
            <a:off x="4047982" y="4277631"/>
            <a:ext cx="414696" cy="214106"/>
            <a:chOff x="3553563" y="4350216"/>
            <a:chExt cx="414709" cy="214113"/>
          </a:xfrm>
        </p:grpSpPr>
        <p:sp>
          <p:nvSpPr>
            <p:cNvPr id="1582" name="Google Shape;1582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96" name="Google Shape;1596;p37"/>
          <p:cNvGrpSpPr/>
          <p:nvPr/>
        </p:nvGrpSpPr>
        <p:grpSpPr>
          <a:xfrm rot="899960">
            <a:off x="3601491" y="4403506"/>
            <a:ext cx="414696" cy="214106"/>
            <a:chOff x="3553563" y="4350216"/>
            <a:chExt cx="414709" cy="214113"/>
          </a:xfrm>
        </p:grpSpPr>
        <p:sp>
          <p:nvSpPr>
            <p:cNvPr id="1597" name="Google Shape;1597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" name="Google Shape;995;p33"/>
          <p:cNvSpPr txBox="1"/>
          <p:nvPr/>
        </p:nvSpPr>
        <p:spPr>
          <a:xfrm>
            <a:off x="368678" y="1036140"/>
            <a:ext cx="6905315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GB" sz="6000" dirty="0">
                <a:latin typeface="Arial" panose="020B0604020202020204"/>
              </a:rPr>
              <a:t>CLASS: COW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520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11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67" y="2496689"/>
            <a:ext cx="6614303" cy="4657422"/>
          </a:xfrm>
          <a:prstGeom prst="rect">
            <a:avLst/>
          </a:prstGeom>
        </p:spPr>
      </p:pic>
      <p:grpSp>
        <p:nvGrpSpPr>
          <p:cNvPr id="40" name="Google Shape;2180;p42"/>
          <p:cNvGrpSpPr/>
          <p:nvPr/>
        </p:nvGrpSpPr>
        <p:grpSpPr>
          <a:xfrm flipH="1">
            <a:off x="5150039" y="4663280"/>
            <a:ext cx="1554456" cy="1022221"/>
            <a:chOff x="2301825" y="558350"/>
            <a:chExt cx="1930550" cy="1299275"/>
          </a:xfrm>
        </p:grpSpPr>
        <p:sp>
          <p:nvSpPr>
            <p:cNvPr id="13" name="Google Shape;2181;p42"/>
            <p:cNvSpPr/>
            <p:nvPr/>
          </p:nvSpPr>
          <p:spPr>
            <a:xfrm>
              <a:off x="2660400" y="1760025"/>
              <a:ext cx="1154175" cy="94275"/>
            </a:xfrm>
            <a:custGeom>
              <a:avLst/>
              <a:gdLst/>
              <a:ahLst/>
              <a:cxnLst/>
              <a:rect l="l" t="t" r="r" b="b"/>
              <a:pathLst>
                <a:path w="46167" h="3771" extrusionOk="0">
                  <a:moveTo>
                    <a:pt x="23084" y="1"/>
                  </a:moveTo>
                  <a:cubicBezTo>
                    <a:pt x="10341" y="1"/>
                    <a:pt x="1" y="835"/>
                    <a:pt x="1" y="1869"/>
                  </a:cubicBezTo>
                  <a:cubicBezTo>
                    <a:pt x="1" y="2903"/>
                    <a:pt x="10341" y="3770"/>
                    <a:pt x="23084" y="3770"/>
                  </a:cubicBezTo>
                  <a:cubicBezTo>
                    <a:pt x="35826" y="3770"/>
                    <a:pt x="46167" y="2903"/>
                    <a:pt x="46167" y="1869"/>
                  </a:cubicBezTo>
                  <a:cubicBezTo>
                    <a:pt x="46167" y="835"/>
                    <a:pt x="35826" y="1"/>
                    <a:pt x="23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182;p42"/>
            <p:cNvSpPr/>
            <p:nvPr/>
          </p:nvSpPr>
          <p:spPr>
            <a:xfrm>
              <a:off x="3818725" y="613925"/>
              <a:ext cx="186275" cy="144200"/>
            </a:xfrm>
            <a:custGeom>
              <a:avLst/>
              <a:gdLst/>
              <a:ahLst/>
              <a:cxnLst/>
              <a:rect l="l" t="t" r="r" b="b"/>
              <a:pathLst>
                <a:path w="7451" h="5768" extrusionOk="0">
                  <a:moveTo>
                    <a:pt x="5770" y="1355"/>
                  </a:moveTo>
                  <a:lnTo>
                    <a:pt x="5770" y="1355"/>
                  </a:lnTo>
                  <a:cubicBezTo>
                    <a:pt x="5765" y="1356"/>
                    <a:pt x="5774" y="1364"/>
                    <a:pt x="5805" y="1380"/>
                  </a:cubicBezTo>
                  <a:cubicBezTo>
                    <a:pt x="5794" y="1369"/>
                    <a:pt x="5782" y="1361"/>
                    <a:pt x="5770" y="1355"/>
                  </a:cubicBezTo>
                  <a:close/>
                  <a:moveTo>
                    <a:pt x="2111" y="3029"/>
                  </a:moveTo>
                  <a:lnTo>
                    <a:pt x="2111" y="3029"/>
                  </a:lnTo>
                  <a:cubicBezTo>
                    <a:pt x="2080" y="3042"/>
                    <a:pt x="2052" y="3059"/>
                    <a:pt x="2055" y="3059"/>
                  </a:cubicBezTo>
                  <a:cubicBezTo>
                    <a:pt x="2057" y="3059"/>
                    <a:pt x="2073" y="3051"/>
                    <a:pt x="2111" y="3029"/>
                  </a:cubicBezTo>
                  <a:close/>
                  <a:moveTo>
                    <a:pt x="5218" y="1"/>
                  </a:moveTo>
                  <a:cubicBezTo>
                    <a:pt x="5135" y="1"/>
                    <a:pt x="5053" y="5"/>
                    <a:pt x="4971" y="12"/>
                  </a:cubicBezTo>
                  <a:cubicBezTo>
                    <a:pt x="4237" y="79"/>
                    <a:pt x="3403" y="379"/>
                    <a:pt x="2970" y="1046"/>
                  </a:cubicBezTo>
                  <a:cubicBezTo>
                    <a:pt x="2861" y="1215"/>
                    <a:pt x="2772" y="1409"/>
                    <a:pt x="2704" y="1618"/>
                  </a:cubicBezTo>
                  <a:lnTo>
                    <a:pt x="2704" y="1618"/>
                  </a:lnTo>
                  <a:cubicBezTo>
                    <a:pt x="1636" y="1678"/>
                    <a:pt x="389" y="2307"/>
                    <a:pt x="168" y="3448"/>
                  </a:cubicBezTo>
                  <a:cubicBezTo>
                    <a:pt x="1" y="4282"/>
                    <a:pt x="434" y="5016"/>
                    <a:pt x="1001" y="5583"/>
                  </a:cubicBezTo>
                  <a:cubicBezTo>
                    <a:pt x="1139" y="5713"/>
                    <a:pt x="1291" y="5768"/>
                    <a:pt x="1437" y="5768"/>
                  </a:cubicBezTo>
                  <a:cubicBezTo>
                    <a:pt x="1924" y="5768"/>
                    <a:pt x="2339" y="5152"/>
                    <a:pt x="1902" y="4715"/>
                  </a:cubicBezTo>
                  <a:cubicBezTo>
                    <a:pt x="1835" y="4649"/>
                    <a:pt x="1769" y="4582"/>
                    <a:pt x="1702" y="4515"/>
                  </a:cubicBezTo>
                  <a:cubicBezTo>
                    <a:pt x="1677" y="4491"/>
                    <a:pt x="1617" y="4412"/>
                    <a:pt x="1626" y="4412"/>
                  </a:cubicBezTo>
                  <a:lnTo>
                    <a:pt x="1626" y="4412"/>
                  </a:lnTo>
                  <a:cubicBezTo>
                    <a:pt x="1630" y="4412"/>
                    <a:pt x="1642" y="4422"/>
                    <a:pt x="1669" y="4449"/>
                  </a:cubicBezTo>
                  <a:cubicBezTo>
                    <a:pt x="1572" y="4352"/>
                    <a:pt x="1506" y="4223"/>
                    <a:pt x="1441" y="4124"/>
                  </a:cubicBezTo>
                  <a:lnTo>
                    <a:pt x="1441" y="4124"/>
                  </a:lnTo>
                  <a:cubicBezTo>
                    <a:pt x="1443" y="4122"/>
                    <a:pt x="1442" y="4110"/>
                    <a:pt x="1435" y="4082"/>
                  </a:cubicBezTo>
                  <a:cubicBezTo>
                    <a:pt x="1402" y="4015"/>
                    <a:pt x="1402" y="3982"/>
                    <a:pt x="1368" y="3915"/>
                  </a:cubicBezTo>
                  <a:cubicBezTo>
                    <a:pt x="1368" y="3848"/>
                    <a:pt x="1368" y="3781"/>
                    <a:pt x="1368" y="3748"/>
                  </a:cubicBezTo>
                  <a:cubicBezTo>
                    <a:pt x="1402" y="3681"/>
                    <a:pt x="1402" y="3648"/>
                    <a:pt x="1402" y="3615"/>
                  </a:cubicBezTo>
                  <a:cubicBezTo>
                    <a:pt x="1435" y="3581"/>
                    <a:pt x="1468" y="3515"/>
                    <a:pt x="1502" y="3481"/>
                  </a:cubicBezTo>
                  <a:cubicBezTo>
                    <a:pt x="1511" y="3457"/>
                    <a:pt x="1517" y="3441"/>
                    <a:pt x="1519" y="3430"/>
                  </a:cubicBezTo>
                  <a:lnTo>
                    <a:pt x="1519" y="3430"/>
                  </a:lnTo>
                  <a:cubicBezTo>
                    <a:pt x="1547" y="3403"/>
                    <a:pt x="1574" y="3375"/>
                    <a:pt x="1602" y="3348"/>
                  </a:cubicBezTo>
                  <a:cubicBezTo>
                    <a:pt x="1635" y="3314"/>
                    <a:pt x="1669" y="3281"/>
                    <a:pt x="1702" y="3248"/>
                  </a:cubicBezTo>
                  <a:cubicBezTo>
                    <a:pt x="1735" y="3223"/>
                    <a:pt x="1746" y="3214"/>
                    <a:pt x="1745" y="3214"/>
                  </a:cubicBezTo>
                  <a:lnTo>
                    <a:pt x="1745" y="3214"/>
                  </a:lnTo>
                  <a:cubicBezTo>
                    <a:pt x="1743" y="3214"/>
                    <a:pt x="1695" y="3248"/>
                    <a:pt x="1693" y="3248"/>
                  </a:cubicBezTo>
                  <a:cubicBezTo>
                    <a:pt x="1692" y="3248"/>
                    <a:pt x="1702" y="3239"/>
                    <a:pt x="1735" y="3214"/>
                  </a:cubicBezTo>
                  <a:cubicBezTo>
                    <a:pt x="1835" y="3181"/>
                    <a:pt x="1902" y="3114"/>
                    <a:pt x="2002" y="3081"/>
                  </a:cubicBezTo>
                  <a:cubicBezTo>
                    <a:pt x="2036" y="3048"/>
                    <a:pt x="2069" y="3048"/>
                    <a:pt x="2136" y="3014"/>
                  </a:cubicBezTo>
                  <a:lnTo>
                    <a:pt x="2136" y="3014"/>
                  </a:lnTo>
                  <a:cubicBezTo>
                    <a:pt x="2127" y="3020"/>
                    <a:pt x="2119" y="3024"/>
                    <a:pt x="2111" y="3029"/>
                  </a:cubicBezTo>
                  <a:lnTo>
                    <a:pt x="2111" y="3029"/>
                  </a:lnTo>
                  <a:cubicBezTo>
                    <a:pt x="2131" y="3021"/>
                    <a:pt x="2152" y="3014"/>
                    <a:pt x="2169" y="3014"/>
                  </a:cubicBezTo>
                  <a:cubicBezTo>
                    <a:pt x="2269" y="2948"/>
                    <a:pt x="2369" y="2948"/>
                    <a:pt x="2469" y="2914"/>
                  </a:cubicBezTo>
                  <a:cubicBezTo>
                    <a:pt x="2496" y="2914"/>
                    <a:pt x="2522" y="2909"/>
                    <a:pt x="2547" y="2903"/>
                  </a:cubicBezTo>
                  <a:lnTo>
                    <a:pt x="2547" y="2903"/>
                  </a:lnTo>
                  <a:cubicBezTo>
                    <a:pt x="2578" y="3364"/>
                    <a:pt x="2704" y="3806"/>
                    <a:pt x="2936" y="4148"/>
                  </a:cubicBezTo>
                  <a:cubicBezTo>
                    <a:pt x="3221" y="4599"/>
                    <a:pt x="3674" y="4831"/>
                    <a:pt x="4165" y="4831"/>
                  </a:cubicBezTo>
                  <a:cubicBezTo>
                    <a:pt x="4364" y="4831"/>
                    <a:pt x="4569" y="4793"/>
                    <a:pt x="4771" y="4715"/>
                  </a:cubicBezTo>
                  <a:cubicBezTo>
                    <a:pt x="5038" y="4615"/>
                    <a:pt x="5204" y="4415"/>
                    <a:pt x="5204" y="4115"/>
                  </a:cubicBezTo>
                  <a:cubicBezTo>
                    <a:pt x="5238" y="3448"/>
                    <a:pt x="5071" y="2714"/>
                    <a:pt x="4537" y="2247"/>
                  </a:cubicBezTo>
                  <a:cubicBezTo>
                    <a:pt x="4363" y="2085"/>
                    <a:pt x="4171" y="1956"/>
                    <a:pt x="3967" y="1858"/>
                  </a:cubicBezTo>
                  <a:lnTo>
                    <a:pt x="3967" y="1858"/>
                  </a:lnTo>
                  <a:cubicBezTo>
                    <a:pt x="3968" y="1854"/>
                    <a:pt x="3969" y="1850"/>
                    <a:pt x="3970" y="1847"/>
                  </a:cubicBezTo>
                  <a:cubicBezTo>
                    <a:pt x="3978" y="1825"/>
                    <a:pt x="3978" y="1817"/>
                    <a:pt x="3976" y="1817"/>
                  </a:cubicBezTo>
                  <a:lnTo>
                    <a:pt x="3976" y="1817"/>
                  </a:lnTo>
                  <a:cubicBezTo>
                    <a:pt x="3971" y="1817"/>
                    <a:pt x="3954" y="1846"/>
                    <a:pt x="3948" y="1849"/>
                  </a:cubicBezTo>
                  <a:lnTo>
                    <a:pt x="3948" y="1849"/>
                  </a:lnTo>
                  <a:cubicBezTo>
                    <a:pt x="3948" y="1849"/>
                    <a:pt x="3947" y="1849"/>
                    <a:pt x="3947" y="1848"/>
                  </a:cubicBezTo>
                  <a:lnTo>
                    <a:pt x="3947" y="1848"/>
                  </a:lnTo>
                  <a:cubicBezTo>
                    <a:pt x="3946" y="1844"/>
                    <a:pt x="3952" y="1826"/>
                    <a:pt x="3970" y="1780"/>
                  </a:cubicBezTo>
                  <a:cubicBezTo>
                    <a:pt x="4003" y="1747"/>
                    <a:pt x="4036" y="1714"/>
                    <a:pt x="4069" y="1649"/>
                  </a:cubicBezTo>
                  <a:lnTo>
                    <a:pt x="4069" y="1649"/>
                  </a:lnTo>
                  <a:cubicBezTo>
                    <a:pt x="4092" y="1629"/>
                    <a:pt x="4114" y="1613"/>
                    <a:pt x="4137" y="1613"/>
                  </a:cubicBezTo>
                  <a:cubicBezTo>
                    <a:pt x="4151" y="1599"/>
                    <a:pt x="4162" y="1588"/>
                    <a:pt x="4170" y="1580"/>
                  </a:cubicBezTo>
                  <a:cubicBezTo>
                    <a:pt x="4204" y="1547"/>
                    <a:pt x="4237" y="1547"/>
                    <a:pt x="4270" y="1513"/>
                  </a:cubicBezTo>
                  <a:cubicBezTo>
                    <a:pt x="4333" y="1482"/>
                    <a:pt x="4396" y="1421"/>
                    <a:pt x="4487" y="1386"/>
                  </a:cubicBezTo>
                  <a:lnTo>
                    <a:pt x="4487" y="1386"/>
                  </a:lnTo>
                  <a:cubicBezTo>
                    <a:pt x="4520" y="1376"/>
                    <a:pt x="4615" y="1346"/>
                    <a:pt x="4637" y="1346"/>
                  </a:cubicBezTo>
                  <a:cubicBezTo>
                    <a:pt x="4704" y="1313"/>
                    <a:pt x="4771" y="1313"/>
                    <a:pt x="4838" y="1280"/>
                  </a:cubicBezTo>
                  <a:lnTo>
                    <a:pt x="5004" y="1280"/>
                  </a:lnTo>
                  <a:cubicBezTo>
                    <a:pt x="5104" y="1246"/>
                    <a:pt x="5171" y="1246"/>
                    <a:pt x="5271" y="1246"/>
                  </a:cubicBezTo>
                  <a:cubicBezTo>
                    <a:pt x="5305" y="1246"/>
                    <a:pt x="5538" y="1280"/>
                    <a:pt x="5438" y="1280"/>
                  </a:cubicBezTo>
                  <a:cubicBezTo>
                    <a:pt x="5505" y="1280"/>
                    <a:pt x="5605" y="1313"/>
                    <a:pt x="5671" y="1313"/>
                  </a:cubicBezTo>
                  <a:cubicBezTo>
                    <a:pt x="5716" y="1335"/>
                    <a:pt x="5745" y="1343"/>
                    <a:pt x="5770" y="1355"/>
                  </a:cubicBezTo>
                  <a:lnTo>
                    <a:pt x="5770" y="1355"/>
                  </a:lnTo>
                  <a:cubicBezTo>
                    <a:pt x="5770" y="1355"/>
                    <a:pt x="5771" y="1355"/>
                    <a:pt x="5772" y="1355"/>
                  </a:cubicBezTo>
                  <a:cubicBezTo>
                    <a:pt x="5780" y="1355"/>
                    <a:pt x="5805" y="1363"/>
                    <a:pt x="5838" y="1380"/>
                  </a:cubicBezTo>
                  <a:cubicBezTo>
                    <a:pt x="5905" y="1413"/>
                    <a:pt x="5972" y="1446"/>
                    <a:pt x="6038" y="1513"/>
                  </a:cubicBezTo>
                  <a:cubicBezTo>
                    <a:pt x="6025" y="1500"/>
                    <a:pt x="6021" y="1495"/>
                    <a:pt x="6023" y="1495"/>
                  </a:cubicBezTo>
                  <a:lnTo>
                    <a:pt x="6023" y="1495"/>
                  </a:lnTo>
                  <a:cubicBezTo>
                    <a:pt x="6030" y="1495"/>
                    <a:pt x="6138" y="1586"/>
                    <a:pt x="6138" y="1613"/>
                  </a:cubicBezTo>
                  <a:cubicBezTo>
                    <a:pt x="6268" y="1743"/>
                    <a:pt x="6414" y="1798"/>
                    <a:pt x="6554" y="1798"/>
                  </a:cubicBezTo>
                  <a:cubicBezTo>
                    <a:pt x="7029" y="1798"/>
                    <a:pt x="7451" y="1176"/>
                    <a:pt x="7039" y="713"/>
                  </a:cubicBezTo>
                  <a:cubicBezTo>
                    <a:pt x="6565" y="238"/>
                    <a:pt x="5879" y="1"/>
                    <a:pt x="5218" y="1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183;p42"/>
            <p:cNvSpPr/>
            <p:nvPr/>
          </p:nvSpPr>
          <p:spPr>
            <a:xfrm>
              <a:off x="2666250" y="1114475"/>
              <a:ext cx="576250" cy="712300"/>
            </a:xfrm>
            <a:custGeom>
              <a:avLst/>
              <a:gdLst/>
              <a:ahLst/>
              <a:cxnLst/>
              <a:rect l="l" t="t" r="r" b="b"/>
              <a:pathLst>
                <a:path w="23050" h="28492" extrusionOk="0">
                  <a:moveTo>
                    <a:pt x="14000" y="1"/>
                  </a:moveTo>
                  <a:cubicBezTo>
                    <a:pt x="10254" y="1"/>
                    <a:pt x="6773" y="867"/>
                    <a:pt x="3136" y="1639"/>
                  </a:cubicBezTo>
                  <a:cubicBezTo>
                    <a:pt x="2836" y="1706"/>
                    <a:pt x="2569" y="1772"/>
                    <a:pt x="2268" y="1839"/>
                  </a:cubicBezTo>
                  <a:cubicBezTo>
                    <a:pt x="1935" y="3507"/>
                    <a:pt x="1501" y="6843"/>
                    <a:pt x="0" y="7743"/>
                  </a:cubicBezTo>
                  <a:cubicBezTo>
                    <a:pt x="2469" y="8711"/>
                    <a:pt x="5871" y="11313"/>
                    <a:pt x="3603" y="19952"/>
                  </a:cubicBezTo>
                  <a:cubicBezTo>
                    <a:pt x="3603" y="19952"/>
                    <a:pt x="2635" y="25189"/>
                    <a:pt x="4003" y="27824"/>
                  </a:cubicBezTo>
                  <a:lnTo>
                    <a:pt x="5404" y="26357"/>
                  </a:lnTo>
                  <a:lnTo>
                    <a:pt x="6872" y="28491"/>
                  </a:lnTo>
                  <a:cubicBezTo>
                    <a:pt x="6872" y="28491"/>
                    <a:pt x="7822" y="16457"/>
                    <a:pt x="11357" y="16457"/>
                  </a:cubicBezTo>
                  <a:cubicBezTo>
                    <a:pt x="11450" y="16457"/>
                    <a:pt x="11545" y="16466"/>
                    <a:pt x="11642" y="16483"/>
                  </a:cubicBezTo>
                  <a:cubicBezTo>
                    <a:pt x="13722" y="16849"/>
                    <a:pt x="15913" y="17606"/>
                    <a:pt x="18729" y="17606"/>
                  </a:cubicBezTo>
                  <a:cubicBezTo>
                    <a:pt x="20021" y="17606"/>
                    <a:pt x="21445" y="17447"/>
                    <a:pt x="23050" y="17017"/>
                  </a:cubicBezTo>
                  <a:cubicBezTo>
                    <a:pt x="22816" y="9645"/>
                    <a:pt x="21449" y="138"/>
                    <a:pt x="14410" y="4"/>
                  </a:cubicBezTo>
                  <a:cubicBezTo>
                    <a:pt x="14273" y="2"/>
                    <a:pt x="14136" y="1"/>
                    <a:pt x="14000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184;p42"/>
            <p:cNvSpPr/>
            <p:nvPr/>
          </p:nvSpPr>
          <p:spPr>
            <a:xfrm>
              <a:off x="2747125" y="1696650"/>
              <a:ext cx="105100" cy="130125"/>
            </a:xfrm>
            <a:custGeom>
              <a:avLst/>
              <a:gdLst/>
              <a:ahLst/>
              <a:cxnLst/>
              <a:rect l="l" t="t" r="r" b="b"/>
              <a:pathLst>
                <a:path w="4204" h="520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569"/>
                    <a:pt x="134" y="3336"/>
                    <a:pt x="768" y="4537"/>
                  </a:cubicBezTo>
                  <a:lnTo>
                    <a:pt x="2169" y="3070"/>
                  </a:lnTo>
                  <a:lnTo>
                    <a:pt x="3637" y="5204"/>
                  </a:lnTo>
                  <a:cubicBezTo>
                    <a:pt x="3637" y="5204"/>
                    <a:pt x="3804" y="3270"/>
                    <a:pt x="4204" y="968"/>
                  </a:cubicBezTo>
                  <a:lnTo>
                    <a:pt x="4204" y="968"/>
                  </a:lnTo>
                  <a:cubicBezTo>
                    <a:pt x="3970" y="1001"/>
                    <a:pt x="3770" y="1001"/>
                    <a:pt x="3537" y="1001"/>
                  </a:cubicBezTo>
                  <a:cubicBezTo>
                    <a:pt x="2102" y="1001"/>
                    <a:pt x="968" y="635"/>
                    <a:pt x="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185;p42"/>
            <p:cNvSpPr/>
            <p:nvPr/>
          </p:nvSpPr>
          <p:spPr>
            <a:xfrm>
              <a:off x="3300025" y="1114475"/>
              <a:ext cx="520400" cy="712300"/>
            </a:xfrm>
            <a:custGeom>
              <a:avLst/>
              <a:gdLst/>
              <a:ahLst/>
              <a:cxnLst/>
              <a:rect l="l" t="t" r="r" b="b"/>
              <a:pathLst>
                <a:path w="20816" h="28492" extrusionOk="0">
                  <a:moveTo>
                    <a:pt x="14471" y="1"/>
                  </a:moveTo>
                  <a:cubicBezTo>
                    <a:pt x="10755" y="1"/>
                    <a:pt x="7272" y="867"/>
                    <a:pt x="3603" y="1639"/>
                  </a:cubicBezTo>
                  <a:cubicBezTo>
                    <a:pt x="3336" y="1706"/>
                    <a:pt x="3036" y="1772"/>
                    <a:pt x="2769" y="1839"/>
                  </a:cubicBezTo>
                  <a:cubicBezTo>
                    <a:pt x="2436" y="3507"/>
                    <a:pt x="1502" y="5041"/>
                    <a:pt x="1" y="5975"/>
                  </a:cubicBezTo>
                  <a:cubicBezTo>
                    <a:pt x="2469" y="6909"/>
                    <a:pt x="2936" y="9411"/>
                    <a:pt x="2936" y="9411"/>
                  </a:cubicBezTo>
                  <a:cubicBezTo>
                    <a:pt x="4437" y="13948"/>
                    <a:pt x="4571" y="14014"/>
                    <a:pt x="4070" y="19952"/>
                  </a:cubicBezTo>
                  <a:cubicBezTo>
                    <a:pt x="4070" y="19952"/>
                    <a:pt x="3136" y="25189"/>
                    <a:pt x="4504" y="27824"/>
                  </a:cubicBezTo>
                  <a:lnTo>
                    <a:pt x="5871" y="26357"/>
                  </a:lnTo>
                  <a:lnTo>
                    <a:pt x="7373" y="28491"/>
                  </a:lnTo>
                  <a:cubicBezTo>
                    <a:pt x="7373" y="28491"/>
                    <a:pt x="8291" y="16457"/>
                    <a:pt x="11825" y="16457"/>
                  </a:cubicBezTo>
                  <a:cubicBezTo>
                    <a:pt x="11918" y="16457"/>
                    <a:pt x="12013" y="16466"/>
                    <a:pt x="12109" y="16483"/>
                  </a:cubicBezTo>
                  <a:cubicBezTo>
                    <a:pt x="13444" y="16716"/>
                    <a:pt x="14811" y="17117"/>
                    <a:pt x="16346" y="17350"/>
                  </a:cubicBezTo>
                  <a:cubicBezTo>
                    <a:pt x="16145" y="15649"/>
                    <a:pt x="16612" y="13848"/>
                    <a:pt x="18147" y="12247"/>
                  </a:cubicBezTo>
                  <a:cubicBezTo>
                    <a:pt x="19515" y="10846"/>
                    <a:pt x="20649" y="6809"/>
                    <a:pt x="20815" y="3774"/>
                  </a:cubicBezTo>
                  <a:cubicBezTo>
                    <a:pt x="19515" y="1539"/>
                    <a:pt x="17647" y="71"/>
                    <a:pt x="14878" y="4"/>
                  </a:cubicBezTo>
                  <a:cubicBezTo>
                    <a:pt x="14742" y="2"/>
                    <a:pt x="14606" y="1"/>
                    <a:pt x="14471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186;p42"/>
            <p:cNvSpPr/>
            <p:nvPr/>
          </p:nvSpPr>
          <p:spPr>
            <a:xfrm>
              <a:off x="3394250" y="1724175"/>
              <a:ext cx="100100" cy="102600"/>
            </a:xfrm>
            <a:custGeom>
              <a:avLst/>
              <a:gdLst/>
              <a:ahLst/>
              <a:cxnLst/>
              <a:rect l="l" t="t" r="r" b="b"/>
              <a:pathLst>
                <a:path w="4004" h="4104" extrusionOk="0">
                  <a:moveTo>
                    <a:pt x="1" y="1"/>
                  </a:moveTo>
                  <a:cubicBezTo>
                    <a:pt x="34" y="1235"/>
                    <a:pt x="234" y="2502"/>
                    <a:pt x="735" y="3436"/>
                  </a:cubicBezTo>
                  <a:lnTo>
                    <a:pt x="2102" y="1969"/>
                  </a:lnTo>
                  <a:lnTo>
                    <a:pt x="3604" y="4103"/>
                  </a:lnTo>
                  <a:cubicBezTo>
                    <a:pt x="3604" y="4103"/>
                    <a:pt x="3704" y="2636"/>
                    <a:pt x="4004" y="768"/>
                  </a:cubicBezTo>
                  <a:lnTo>
                    <a:pt x="4004" y="768"/>
                  </a:lnTo>
                  <a:cubicBezTo>
                    <a:pt x="3737" y="801"/>
                    <a:pt x="3470" y="801"/>
                    <a:pt x="3203" y="801"/>
                  </a:cubicBezTo>
                  <a:cubicBezTo>
                    <a:pt x="1936" y="801"/>
                    <a:pt x="868" y="501"/>
                    <a:pt x="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187;p42"/>
            <p:cNvSpPr/>
            <p:nvPr/>
          </p:nvSpPr>
          <p:spPr>
            <a:xfrm>
              <a:off x="2372700" y="558350"/>
              <a:ext cx="1859675" cy="1299275"/>
            </a:xfrm>
            <a:custGeom>
              <a:avLst/>
              <a:gdLst/>
              <a:ahLst/>
              <a:cxnLst/>
              <a:rect l="l" t="t" r="r" b="b"/>
              <a:pathLst>
                <a:path w="74387" h="51971" extrusionOk="0">
                  <a:moveTo>
                    <a:pt x="14535" y="0"/>
                  </a:moveTo>
                  <a:cubicBezTo>
                    <a:pt x="13877" y="0"/>
                    <a:pt x="13192" y="22"/>
                    <a:pt x="12476" y="67"/>
                  </a:cubicBezTo>
                  <a:cubicBezTo>
                    <a:pt x="12476" y="67"/>
                    <a:pt x="2369" y="1301"/>
                    <a:pt x="1035" y="18046"/>
                  </a:cubicBezTo>
                  <a:cubicBezTo>
                    <a:pt x="1035" y="18046"/>
                    <a:pt x="0" y="30122"/>
                    <a:pt x="14911" y="30255"/>
                  </a:cubicBezTo>
                  <a:cubicBezTo>
                    <a:pt x="15133" y="30233"/>
                    <a:pt x="15348" y="30222"/>
                    <a:pt x="15556" y="30222"/>
                  </a:cubicBezTo>
                  <a:cubicBezTo>
                    <a:pt x="19951" y="30222"/>
                    <a:pt x="21015" y="35059"/>
                    <a:pt x="21015" y="35059"/>
                  </a:cubicBezTo>
                  <a:cubicBezTo>
                    <a:pt x="22517" y="39562"/>
                    <a:pt x="21249" y="38961"/>
                    <a:pt x="21883" y="42797"/>
                  </a:cubicBezTo>
                  <a:cubicBezTo>
                    <a:pt x="21883" y="42797"/>
                    <a:pt x="22183" y="48668"/>
                    <a:pt x="23551" y="51304"/>
                  </a:cubicBezTo>
                  <a:lnTo>
                    <a:pt x="24952" y="49836"/>
                  </a:lnTo>
                  <a:lnTo>
                    <a:pt x="26419" y="51971"/>
                  </a:lnTo>
                  <a:cubicBezTo>
                    <a:pt x="26419" y="51971"/>
                    <a:pt x="27372" y="39939"/>
                    <a:pt x="30918" y="39939"/>
                  </a:cubicBezTo>
                  <a:cubicBezTo>
                    <a:pt x="31007" y="39939"/>
                    <a:pt x="31097" y="39947"/>
                    <a:pt x="31189" y="39962"/>
                  </a:cubicBezTo>
                  <a:cubicBezTo>
                    <a:pt x="33277" y="40332"/>
                    <a:pt x="35468" y="41100"/>
                    <a:pt x="38293" y="41100"/>
                  </a:cubicBezTo>
                  <a:cubicBezTo>
                    <a:pt x="40569" y="41100"/>
                    <a:pt x="43256" y="40602"/>
                    <a:pt x="46634" y="38995"/>
                  </a:cubicBezTo>
                  <a:cubicBezTo>
                    <a:pt x="46634" y="38995"/>
                    <a:pt x="50737" y="40462"/>
                    <a:pt x="51237" y="46066"/>
                  </a:cubicBezTo>
                  <a:lnTo>
                    <a:pt x="51237" y="51304"/>
                  </a:lnTo>
                  <a:lnTo>
                    <a:pt x="53205" y="49169"/>
                  </a:lnTo>
                  <a:lnTo>
                    <a:pt x="55006" y="51137"/>
                  </a:lnTo>
                  <a:cubicBezTo>
                    <a:pt x="55006" y="51137"/>
                    <a:pt x="54673" y="44232"/>
                    <a:pt x="55840" y="41130"/>
                  </a:cubicBezTo>
                  <a:cubicBezTo>
                    <a:pt x="56974" y="37994"/>
                    <a:pt x="74387" y="21416"/>
                    <a:pt x="60911" y="8106"/>
                  </a:cubicBezTo>
                  <a:cubicBezTo>
                    <a:pt x="55309" y="2560"/>
                    <a:pt x="51150" y="918"/>
                    <a:pt x="47776" y="918"/>
                  </a:cubicBezTo>
                  <a:cubicBezTo>
                    <a:pt x="43054" y="918"/>
                    <a:pt x="39871" y="4136"/>
                    <a:pt x="36426" y="4370"/>
                  </a:cubicBezTo>
                  <a:cubicBezTo>
                    <a:pt x="36004" y="4397"/>
                    <a:pt x="35594" y="4410"/>
                    <a:pt x="35194" y="4410"/>
                  </a:cubicBezTo>
                  <a:cubicBezTo>
                    <a:pt x="27830" y="4410"/>
                    <a:pt x="24032" y="0"/>
                    <a:pt x="14535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188;p42"/>
            <p:cNvSpPr/>
            <p:nvPr/>
          </p:nvSpPr>
          <p:spPr>
            <a:xfrm>
              <a:off x="2952275" y="1479000"/>
              <a:ext cx="186000" cy="378625"/>
            </a:xfrm>
            <a:custGeom>
              <a:avLst/>
              <a:gdLst/>
              <a:ahLst/>
              <a:cxnLst/>
              <a:rect l="l" t="t" r="r" b="b"/>
              <a:pathLst>
                <a:path w="7440" h="15145" extrusionOk="0">
                  <a:moveTo>
                    <a:pt x="3136" y="1"/>
                  </a:moveTo>
                  <a:cubicBezTo>
                    <a:pt x="3336" y="1068"/>
                    <a:pt x="3436" y="2202"/>
                    <a:pt x="3403" y="3303"/>
                  </a:cubicBezTo>
                  <a:cubicBezTo>
                    <a:pt x="3336" y="7172"/>
                    <a:pt x="2102" y="10708"/>
                    <a:pt x="1" y="13644"/>
                  </a:cubicBezTo>
                  <a:cubicBezTo>
                    <a:pt x="134" y="13944"/>
                    <a:pt x="234" y="14244"/>
                    <a:pt x="368" y="14478"/>
                  </a:cubicBezTo>
                  <a:lnTo>
                    <a:pt x="1769" y="13010"/>
                  </a:lnTo>
                  <a:lnTo>
                    <a:pt x="3236" y="15145"/>
                  </a:lnTo>
                  <a:cubicBezTo>
                    <a:pt x="3236" y="15145"/>
                    <a:pt x="4137" y="3803"/>
                    <a:pt x="7439" y="3169"/>
                  </a:cubicBezTo>
                  <a:cubicBezTo>
                    <a:pt x="5838" y="2302"/>
                    <a:pt x="4404" y="1235"/>
                    <a:pt x="313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89;p42"/>
            <p:cNvSpPr/>
            <p:nvPr/>
          </p:nvSpPr>
          <p:spPr>
            <a:xfrm>
              <a:off x="2934775" y="1751700"/>
              <a:ext cx="110925" cy="105925"/>
            </a:xfrm>
            <a:custGeom>
              <a:avLst/>
              <a:gdLst/>
              <a:ahLst/>
              <a:cxnLst/>
              <a:rect l="l" t="t" r="r" b="b"/>
              <a:pathLst>
                <a:path w="4437" h="4237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335"/>
                    <a:pt x="601" y="2636"/>
                    <a:pt x="1068" y="3570"/>
                  </a:cubicBezTo>
                  <a:lnTo>
                    <a:pt x="2469" y="2102"/>
                  </a:lnTo>
                  <a:lnTo>
                    <a:pt x="3936" y="4237"/>
                  </a:lnTo>
                  <a:cubicBezTo>
                    <a:pt x="3936" y="4237"/>
                    <a:pt x="4070" y="2469"/>
                    <a:pt x="4437" y="301"/>
                  </a:cubicBezTo>
                  <a:lnTo>
                    <a:pt x="4437" y="301"/>
                  </a:lnTo>
                  <a:cubicBezTo>
                    <a:pt x="3903" y="434"/>
                    <a:pt x="3336" y="534"/>
                    <a:pt x="2669" y="534"/>
                  </a:cubicBezTo>
                  <a:cubicBezTo>
                    <a:pt x="1668" y="534"/>
                    <a:pt x="767" y="334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190;p42"/>
            <p:cNvSpPr/>
            <p:nvPr/>
          </p:nvSpPr>
          <p:spPr>
            <a:xfrm>
              <a:off x="2955625" y="1759200"/>
              <a:ext cx="90075" cy="98425"/>
            </a:xfrm>
            <a:custGeom>
              <a:avLst/>
              <a:gdLst/>
              <a:ahLst/>
              <a:cxnLst/>
              <a:rect l="l" t="t" r="r" b="b"/>
              <a:pathLst>
                <a:path w="3603" h="39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3069" y="134"/>
                    <a:pt x="2502" y="234"/>
                    <a:pt x="1835" y="234"/>
                  </a:cubicBezTo>
                  <a:cubicBezTo>
                    <a:pt x="1735" y="234"/>
                    <a:pt x="1635" y="234"/>
                    <a:pt x="1501" y="201"/>
                  </a:cubicBezTo>
                  <a:cubicBezTo>
                    <a:pt x="1134" y="1101"/>
                    <a:pt x="601" y="1935"/>
                    <a:pt x="0" y="2702"/>
                  </a:cubicBezTo>
                  <a:cubicBezTo>
                    <a:pt x="67" y="2903"/>
                    <a:pt x="167" y="3103"/>
                    <a:pt x="267" y="3270"/>
                  </a:cubicBezTo>
                  <a:lnTo>
                    <a:pt x="1635" y="1802"/>
                  </a:lnTo>
                  <a:lnTo>
                    <a:pt x="3102" y="3937"/>
                  </a:lnTo>
                  <a:cubicBezTo>
                    <a:pt x="3102" y="3937"/>
                    <a:pt x="3236" y="2169"/>
                    <a:pt x="36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191;p42"/>
            <p:cNvSpPr/>
            <p:nvPr/>
          </p:nvSpPr>
          <p:spPr>
            <a:xfrm>
              <a:off x="3653625" y="1739175"/>
              <a:ext cx="94250" cy="101775"/>
            </a:xfrm>
            <a:custGeom>
              <a:avLst/>
              <a:gdLst/>
              <a:ahLst/>
              <a:cxnLst/>
              <a:rect l="l" t="t" r="r" b="b"/>
              <a:pathLst>
                <a:path w="3770" h="4071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102" y="234"/>
                    <a:pt x="2335" y="368"/>
                    <a:pt x="1534" y="368"/>
                  </a:cubicBezTo>
                  <a:cubicBezTo>
                    <a:pt x="967" y="368"/>
                    <a:pt x="467" y="335"/>
                    <a:pt x="0" y="201"/>
                  </a:cubicBezTo>
                  <a:lnTo>
                    <a:pt x="0" y="4071"/>
                  </a:lnTo>
                  <a:lnTo>
                    <a:pt x="1968" y="1936"/>
                  </a:lnTo>
                  <a:lnTo>
                    <a:pt x="3769" y="3904"/>
                  </a:lnTo>
                  <a:cubicBezTo>
                    <a:pt x="3769" y="3904"/>
                    <a:pt x="3703" y="2169"/>
                    <a:pt x="376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192;p42"/>
            <p:cNvSpPr/>
            <p:nvPr/>
          </p:nvSpPr>
          <p:spPr>
            <a:xfrm>
              <a:off x="2301825" y="582525"/>
              <a:ext cx="281875" cy="276900"/>
            </a:xfrm>
            <a:custGeom>
              <a:avLst/>
              <a:gdLst/>
              <a:ahLst/>
              <a:cxnLst/>
              <a:rect l="l" t="t" r="r" b="b"/>
              <a:pathLst>
                <a:path w="11275" h="11076" extrusionOk="0">
                  <a:moveTo>
                    <a:pt x="7572" y="1"/>
                  </a:moveTo>
                  <a:cubicBezTo>
                    <a:pt x="5404" y="34"/>
                    <a:pt x="2902" y="1035"/>
                    <a:pt x="1735" y="1702"/>
                  </a:cubicBezTo>
                  <a:cubicBezTo>
                    <a:pt x="0" y="2702"/>
                    <a:pt x="701" y="4304"/>
                    <a:pt x="701" y="4304"/>
                  </a:cubicBezTo>
                  <a:cubicBezTo>
                    <a:pt x="1434" y="6805"/>
                    <a:pt x="5704" y="10608"/>
                    <a:pt x="7572" y="11042"/>
                  </a:cubicBezTo>
                  <a:lnTo>
                    <a:pt x="7606" y="11042"/>
                  </a:lnTo>
                  <a:cubicBezTo>
                    <a:pt x="7639" y="11042"/>
                    <a:pt x="7706" y="11042"/>
                    <a:pt x="7772" y="11075"/>
                  </a:cubicBezTo>
                  <a:lnTo>
                    <a:pt x="7972" y="11075"/>
                  </a:lnTo>
                  <a:cubicBezTo>
                    <a:pt x="8006" y="11075"/>
                    <a:pt x="8039" y="11042"/>
                    <a:pt x="8073" y="11042"/>
                  </a:cubicBezTo>
                  <a:lnTo>
                    <a:pt x="8139" y="11042"/>
                  </a:lnTo>
                  <a:cubicBezTo>
                    <a:pt x="8173" y="11008"/>
                    <a:pt x="8206" y="11008"/>
                    <a:pt x="8206" y="11008"/>
                  </a:cubicBezTo>
                  <a:cubicBezTo>
                    <a:pt x="8239" y="10975"/>
                    <a:pt x="8273" y="10975"/>
                    <a:pt x="8273" y="10942"/>
                  </a:cubicBezTo>
                  <a:cubicBezTo>
                    <a:pt x="8306" y="10942"/>
                    <a:pt x="8306" y="10942"/>
                    <a:pt x="8339" y="10908"/>
                  </a:cubicBezTo>
                  <a:cubicBezTo>
                    <a:pt x="8339" y="10908"/>
                    <a:pt x="8373" y="10875"/>
                    <a:pt x="8373" y="10842"/>
                  </a:cubicBezTo>
                  <a:cubicBezTo>
                    <a:pt x="8373" y="10842"/>
                    <a:pt x="8406" y="10808"/>
                    <a:pt x="8406" y="10808"/>
                  </a:cubicBezTo>
                  <a:cubicBezTo>
                    <a:pt x="8439" y="10742"/>
                    <a:pt x="8439" y="10708"/>
                    <a:pt x="8439" y="10641"/>
                  </a:cubicBezTo>
                  <a:cubicBezTo>
                    <a:pt x="9507" y="5037"/>
                    <a:pt x="11275" y="3336"/>
                    <a:pt x="11075" y="1969"/>
                  </a:cubicBezTo>
                  <a:cubicBezTo>
                    <a:pt x="11041" y="1835"/>
                    <a:pt x="11008" y="1702"/>
                    <a:pt x="10908" y="1568"/>
                  </a:cubicBezTo>
                  <a:cubicBezTo>
                    <a:pt x="10875" y="1468"/>
                    <a:pt x="10841" y="1402"/>
                    <a:pt x="10774" y="1301"/>
                  </a:cubicBezTo>
                  <a:cubicBezTo>
                    <a:pt x="10741" y="1268"/>
                    <a:pt x="10708" y="1201"/>
                    <a:pt x="10641" y="1168"/>
                  </a:cubicBezTo>
                  <a:cubicBezTo>
                    <a:pt x="10574" y="1035"/>
                    <a:pt x="10441" y="935"/>
                    <a:pt x="10341" y="801"/>
                  </a:cubicBezTo>
                  <a:cubicBezTo>
                    <a:pt x="10207" y="701"/>
                    <a:pt x="10074" y="634"/>
                    <a:pt x="9974" y="534"/>
                  </a:cubicBezTo>
                  <a:cubicBezTo>
                    <a:pt x="9941" y="534"/>
                    <a:pt x="9874" y="501"/>
                    <a:pt x="9840" y="468"/>
                  </a:cubicBezTo>
                  <a:cubicBezTo>
                    <a:pt x="9740" y="401"/>
                    <a:pt x="9640" y="367"/>
                    <a:pt x="9507" y="301"/>
                  </a:cubicBezTo>
                  <a:cubicBezTo>
                    <a:pt x="9440" y="301"/>
                    <a:pt x="9407" y="267"/>
                    <a:pt x="9373" y="267"/>
                  </a:cubicBezTo>
                  <a:cubicBezTo>
                    <a:pt x="9240" y="201"/>
                    <a:pt x="9140" y="167"/>
                    <a:pt x="9040" y="167"/>
                  </a:cubicBezTo>
                  <a:cubicBezTo>
                    <a:pt x="8940" y="134"/>
                    <a:pt x="8873" y="101"/>
                    <a:pt x="8806" y="101"/>
                  </a:cubicBezTo>
                  <a:cubicBezTo>
                    <a:pt x="8740" y="101"/>
                    <a:pt x="8673" y="67"/>
                    <a:pt x="8606" y="67"/>
                  </a:cubicBezTo>
                  <a:cubicBezTo>
                    <a:pt x="8406" y="34"/>
                    <a:pt x="8206" y="34"/>
                    <a:pt x="800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193;p42"/>
            <p:cNvSpPr/>
            <p:nvPr/>
          </p:nvSpPr>
          <p:spPr>
            <a:xfrm>
              <a:off x="2849700" y="573300"/>
              <a:ext cx="274400" cy="286875"/>
            </a:xfrm>
            <a:custGeom>
              <a:avLst/>
              <a:gdLst/>
              <a:ahLst/>
              <a:cxnLst/>
              <a:rect l="l" t="t" r="r" b="b"/>
              <a:pathLst>
                <a:path w="10976" h="11475" extrusionOk="0">
                  <a:moveTo>
                    <a:pt x="3056" y="1"/>
                  </a:moveTo>
                  <a:cubicBezTo>
                    <a:pt x="1126" y="1"/>
                    <a:pt x="901" y="1670"/>
                    <a:pt x="901" y="1670"/>
                  </a:cubicBezTo>
                  <a:cubicBezTo>
                    <a:pt x="1" y="4806"/>
                    <a:pt x="1935" y="3972"/>
                    <a:pt x="4137" y="11144"/>
                  </a:cubicBezTo>
                  <a:cubicBezTo>
                    <a:pt x="4209" y="11372"/>
                    <a:pt x="4375" y="11475"/>
                    <a:pt x="4609" y="11475"/>
                  </a:cubicBezTo>
                  <a:cubicBezTo>
                    <a:pt x="5678" y="11475"/>
                    <a:pt x="8170" y="9336"/>
                    <a:pt x="9674" y="7174"/>
                  </a:cubicBezTo>
                  <a:lnTo>
                    <a:pt x="9708" y="7174"/>
                  </a:lnTo>
                  <a:cubicBezTo>
                    <a:pt x="9908" y="6841"/>
                    <a:pt x="10108" y="6541"/>
                    <a:pt x="10275" y="6240"/>
                  </a:cubicBezTo>
                  <a:cubicBezTo>
                    <a:pt x="10308" y="6207"/>
                    <a:pt x="10308" y="6207"/>
                    <a:pt x="10308" y="6174"/>
                  </a:cubicBezTo>
                  <a:cubicBezTo>
                    <a:pt x="10375" y="6040"/>
                    <a:pt x="10442" y="5940"/>
                    <a:pt x="10508" y="5840"/>
                  </a:cubicBezTo>
                  <a:cubicBezTo>
                    <a:pt x="10508" y="5773"/>
                    <a:pt x="10542" y="5740"/>
                    <a:pt x="10575" y="5707"/>
                  </a:cubicBezTo>
                  <a:cubicBezTo>
                    <a:pt x="10608" y="5607"/>
                    <a:pt x="10642" y="5507"/>
                    <a:pt x="10708" y="5406"/>
                  </a:cubicBezTo>
                  <a:cubicBezTo>
                    <a:pt x="10708" y="5373"/>
                    <a:pt x="10708" y="5340"/>
                    <a:pt x="10742" y="5306"/>
                  </a:cubicBezTo>
                  <a:cubicBezTo>
                    <a:pt x="10775" y="5173"/>
                    <a:pt x="10842" y="5040"/>
                    <a:pt x="10875" y="4906"/>
                  </a:cubicBezTo>
                  <a:cubicBezTo>
                    <a:pt x="10875" y="4873"/>
                    <a:pt x="10875" y="4839"/>
                    <a:pt x="10875" y="4839"/>
                  </a:cubicBezTo>
                  <a:cubicBezTo>
                    <a:pt x="10909" y="4739"/>
                    <a:pt x="10909" y="4639"/>
                    <a:pt x="10942" y="4539"/>
                  </a:cubicBezTo>
                  <a:cubicBezTo>
                    <a:pt x="10942" y="4506"/>
                    <a:pt x="10942" y="4472"/>
                    <a:pt x="10942" y="4439"/>
                  </a:cubicBezTo>
                  <a:cubicBezTo>
                    <a:pt x="10942" y="4339"/>
                    <a:pt x="10975" y="4272"/>
                    <a:pt x="10975" y="4172"/>
                  </a:cubicBezTo>
                  <a:cubicBezTo>
                    <a:pt x="10942" y="4139"/>
                    <a:pt x="10975" y="4106"/>
                    <a:pt x="10942" y="4072"/>
                  </a:cubicBezTo>
                  <a:cubicBezTo>
                    <a:pt x="10942" y="3972"/>
                    <a:pt x="10942" y="3872"/>
                    <a:pt x="10909" y="3772"/>
                  </a:cubicBezTo>
                  <a:cubicBezTo>
                    <a:pt x="10875" y="3672"/>
                    <a:pt x="10842" y="3538"/>
                    <a:pt x="10775" y="3438"/>
                  </a:cubicBezTo>
                  <a:cubicBezTo>
                    <a:pt x="10775" y="3405"/>
                    <a:pt x="10775" y="3405"/>
                    <a:pt x="10742" y="3372"/>
                  </a:cubicBezTo>
                  <a:cubicBezTo>
                    <a:pt x="10708" y="3272"/>
                    <a:pt x="10642" y="3172"/>
                    <a:pt x="10575" y="3071"/>
                  </a:cubicBezTo>
                  <a:cubicBezTo>
                    <a:pt x="10575" y="3038"/>
                    <a:pt x="10575" y="3038"/>
                    <a:pt x="10542" y="3005"/>
                  </a:cubicBezTo>
                  <a:cubicBezTo>
                    <a:pt x="10508" y="2938"/>
                    <a:pt x="10442" y="2838"/>
                    <a:pt x="10375" y="2771"/>
                  </a:cubicBezTo>
                  <a:cubicBezTo>
                    <a:pt x="10341" y="2738"/>
                    <a:pt x="10341" y="2705"/>
                    <a:pt x="10308" y="2705"/>
                  </a:cubicBezTo>
                  <a:cubicBezTo>
                    <a:pt x="10241" y="2604"/>
                    <a:pt x="10141" y="2504"/>
                    <a:pt x="10075" y="2438"/>
                  </a:cubicBezTo>
                  <a:cubicBezTo>
                    <a:pt x="10041" y="2404"/>
                    <a:pt x="10041" y="2404"/>
                    <a:pt x="10008" y="2371"/>
                  </a:cubicBezTo>
                  <a:cubicBezTo>
                    <a:pt x="9941" y="2304"/>
                    <a:pt x="9841" y="2238"/>
                    <a:pt x="9741" y="2137"/>
                  </a:cubicBezTo>
                  <a:cubicBezTo>
                    <a:pt x="9741" y="2137"/>
                    <a:pt x="9708" y="2104"/>
                    <a:pt x="9708" y="2104"/>
                  </a:cubicBezTo>
                  <a:cubicBezTo>
                    <a:pt x="9608" y="2037"/>
                    <a:pt x="9474" y="1937"/>
                    <a:pt x="9374" y="1871"/>
                  </a:cubicBezTo>
                  <a:cubicBezTo>
                    <a:pt x="9374" y="1871"/>
                    <a:pt x="9341" y="1837"/>
                    <a:pt x="9307" y="1837"/>
                  </a:cubicBezTo>
                  <a:cubicBezTo>
                    <a:pt x="9207" y="1771"/>
                    <a:pt x="9107" y="1670"/>
                    <a:pt x="8974" y="1604"/>
                  </a:cubicBezTo>
                  <a:lnTo>
                    <a:pt x="8940" y="1604"/>
                  </a:lnTo>
                  <a:cubicBezTo>
                    <a:pt x="8840" y="1537"/>
                    <a:pt x="8707" y="1470"/>
                    <a:pt x="8574" y="1404"/>
                  </a:cubicBezTo>
                  <a:cubicBezTo>
                    <a:pt x="8540" y="1370"/>
                    <a:pt x="8540" y="1370"/>
                    <a:pt x="8507" y="1370"/>
                  </a:cubicBezTo>
                  <a:cubicBezTo>
                    <a:pt x="8240" y="1237"/>
                    <a:pt x="7940" y="1103"/>
                    <a:pt x="7640" y="970"/>
                  </a:cubicBezTo>
                  <a:cubicBezTo>
                    <a:pt x="6005" y="336"/>
                    <a:pt x="4204" y="36"/>
                    <a:pt x="3170" y="3"/>
                  </a:cubicBezTo>
                  <a:cubicBezTo>
                    <a:pt x="3131" y="1"/>
                    <a:pt x="3094" y="1"/>
                    <a:pt x="305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194;p42"/>
            <p:cNvSpPr/>
            <p:nvPr/>
          </p:nvSpPr>
          <p:spPr>
            <a:xfrm>
              <a:off x="2505300" y="911925"/>
              <a:ext cx="40875" cy="40900"/>
            </a:xfrm>
            <a:custGeom>
              <a:avLst/>
              <a:gdLst/>
              <a:ahLst/>
              <a:cxnLst/>
              <a:rect l="l" t="t" r="r" b="b"/>
              <a:pathLst>
                <a:path w="1635" h="1636" extrusionOk="0">
                  <a:moveTo>
                    <a:pt x="834" y="1"/>
                  </a:moveTo>
                  <a:cubicBezTo>
                    <a:pt x="367" y="1"/>
                    <a:pt x="0" y="368"/>
                    <a:pt x="0" y="835"/>
                  </a:cubicBezTo>
                  <a:cubicBezTo>
                    <a:pt x="0" y="1268"/>
                    <a:pt x="367" y="1635"/>
                    <a:pt x="834" y="1635"/>
                  </a:cubicBezTo>
                  <a:cubicBezTo>
                    <a:pt x="1268" y="1635"/>
                    <a:pt x="1635" y="1268"/>
                    <a:pt x="1635" y="835"/>
                  </a:cubicBezTo>
                  <a:cubicBezTo>
                    <a:pt x="1635" y="368"/>
                    <a:pt x="1268" y="1"/>
                    <a:pt x="8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195;p42"/>
            <p:cNvSpPr/>
            <p:nvPr/>
          </p:nvSpPr>
          <p:spPr>
            <a:xfrm>
              <a:off x="2860550" y="922775"/>
              <a:ext cx="37550" cy="38375"/>
            </a:xfrm>
            <a:custGeom>
              <a:avLst/>
              <a:gdLst/>
              <a:ahLst/>
              <a:cxnLst/>
              <a:rect l="l" t="t" r="r" b="b"/>
              <a:pathLst>
                <a:path w="1502" h="1535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35"/>
                    <a:pt x="768" y="1535"/>
                  </a:cubicBezTo>
                  <a:cubicBezTo>
                    <a:pt x="1168" y="1535"/>
                    <a:pt x="1501" y="1168"/>
                    <a:pt x="1501" y="767"/>
                  </a:cubicBezTo>
                  <a:cubicBezTo>
                    <a:pt x="1501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196;p42"/>
            <p:cNvSpPr/>
            <p:nvPr/>
          </p:nvSpPr>
          <p:spPr>
            <a:xfrm>
              <a:off x="2548650" y="997000"/>
              <a:ext cx="303575" cy="185150"/>
            </a:xfrm>
            <a:custGeom>
              <a:avLst/>
              <a:gdLst/>
              <a:ahLst/>
              <a:cxnLst/>
              <a:rect l="l" t="t" r="r" b="b"/>
              <a:pathLst>
                <a:path w="12143" h="7406" extrusionOk="0">
                  <a:moveTo>
                    <a:pt x="6072" y="0"/>
                  </a:moveTo>
                  <a:cubicBezTo>
                    <a:pt x="2736" y="0"/>
                    <a:pt x="1" y="1668"/>
                    <a:pt x="1" y="3703"/>
                  </a:cubicBezTo>
                  <a:cubicBezTo>
                    <a:pt x="1" y="5738"/>
                    <a:pt x="2736" y="7405"/>
                    <a:pt x="6072" y="7405"/>
                  </a:cubicBezTo>
                  <a:cubicBezTo>
                    <a:pt x="9408" y="7405"/>
                    <a:pt x="12143" y="5738"/>
                    <a:pt x="12143" y="3703"/>
                  </a:cubicBezTo>
                  <a:cubicBezTo>
                    <a:pt x="12143" y="1668"/>
                    <a:pt x="9408" y="0"/>
                    <a:pt x="607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197;p42"/>
            <p:cNvSpPr/>
            <p:nvPr/>
          </p:nvSpPr>
          <p:spPr>
            <a:xfrm>
              <a:off x="2605375" y="1058700"/>
              <a:ext cx="50050" cy="67575"/>
            </a:xfrm>
            <a:custGeom>
              <a:avLst/>
              <a:gdLst/>
              <a:ahLst/>
              <a:cxnLst/>
              <a:rect l="l" t="t" r="r" b="b"/>
              <a:pathLst>
                <a:path w="2002" h="2703" extrusionOk="0">
                  <a:moveTo>
                    <a:pt x="1001" y="0"/>
                  </a:moveTo>
                  <a:cubicBezTo>
                    <a:pt x="434" y="0"/>
                    <a:pt x="0" y="601"/>
                    <a:pt x="0" y="1368"/>
                  </a:cubicBezTo>
                  <a:cubicBezTo>
                    <a:pt x="0" y="2102"/>
                    <a:pt x="434" y="2702"/>
                    <a:pt x="1001" y="2702"/>
                  </a:cubicBezTo>
                  <a:cubicBezTo>
                    <a:pt x="1568" y="2702"/>
                    <a:pt x="2002" y="2102"/>
                    <a:pt x="2002" y="1368"/>
                  </a:cubicBezTo>
                  <a:cubicBezTo>
                    <a:pt x="2002" y="601"/>
                    <a:pt x="1568" y="0"/>
                    <a:pt x="10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198;p42"/>
            <p:cNvSpPr/>
            <p:nvPr/>
          </p:nvSpPr>
          <p:spPr>
            <a:xfrm>
              <a:off x="2742125" y="1058700"/>
              <a:ext cx="50075" cy="67575"/>
            </a:xfrm>
            <a:custGeom>
              <a:avLst/>
              <a:gdLst/>
              <a:ahLst/>
              <a:cxnLst/>
              <a:rect l="l" t="t" r="r" b="b"/>
              <a:pathLst>
                <a:path w="2003" h="2703" extrusionOk="0">
                  <a:moveTo>
                    <a:pt x="1001" y="0"/>
                  </a:moveTo>
                  <a:cubicBezTo>
                    <a:pt x="434" y="0"/>
                    <a:pt x="1" y="601"/>
                    <a:pt x="1" y="1368"/>
                  </a:cubicBezTo>
                  <a:cubicBezTo>
                    <a:pt x="1" y="2102"/>
                    <a:pt x="434" y="2702"/>
                    <a:pt x="1001" y="2702"/>
                  </a:cubicBezTo>
                  <a:cubicBezTo>
                    <a:pt x="1535" y="2702"/>
                    <a:pt x="2002" y="2102"/>
                    <a:pt x="2002" y="1368"/>
                  </a:cubicBezTo>
                  <a:cubicBezTo>
                    <a:pt x="2002" y="601"/>
                    <a:pt x="1535" y="0"/>
                    <a:pt x="10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199;p42"/>
            <p:cNvSpPr/>
            <p:nvPr/>
          </p:nvSpPr>
          <p:spPr>
            <a:xfrm>
              <a:off x="3147425" y="1550725"/>
              <a:ext cx="67575" cy="67575"/>
            </a:xfrm>
            <a:custGeom>
              <a:avLst/>
              <a:gdLst/>
              <a:ahLst/>
              <a:cxnLst/>
              <a:rect l="l" t="t" r="r" b="b"/>
              <a:pathLst>
                <a:path w="2703" h="2703" extrusionOk="0">
                  <a:moveTo>
                    <a:pt x="1368" y="0"/>
                  </a:moveTo>
                  <a:cubicBezTo>
                    <a:pt x="1368" y="0"/>
                    <a:pt x="0" y="2702"/>
                    <a:pt x="1368" y="2702"/>
                  </a:cubicBezTo>
                  <a:cubicBezTo>
                    <a:pt x="2702" y="2702"/>
                    <a:pt x="2702" y="0"/>
                    <a:pt x="2702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2200;p42"/>
            <p:cNvSpPr/>
            <p:nvPr/>
          </p:nvSpPr>
          <p:spPr>
            <a:xfrm>
              <a:off x="3254425" y="1545725"/>
              <a:ext cx="60625" cy="76850"/>
            </a:xfrm>
            <a:custGeom>
              <a:avLst/>
              <a:gdLst/>
              <a:ahLst/>
              <a:cxnLst/>
              <a:rect l="l" t="t" r="r" b="b"/>
              <a:pathLst>
                <a:path w="2425" h="3074" extrusionOk="0">
                  <a:moveTo>
                    <a:pt x="1291" y="0"/>
                  </a:moveTo>
                  <a:lnTo>
                    <a:pt x="57" y="567"/>
                  </a:lnTo>
                  <a:cubicBezTo>
                    <a:pt x="57" y="567"/>
                    <a:pt x="1" y="3074"/>
                    <a:pt x="933" y="3074"/>
                  </a:cubicBezTo>
                  <a:cubicBezTo>
                    <a:pt x="1021" y="3074"/>
                    <a:pt x="1118" y="3051"/>
                    <a:pt x="1224" y="3002"/>
                  </a:cubicBezTo>
                  <a:cubicBezTo>
                    <a:pt x="2425" y="2435"/>
                    <a:pt x="1291" y="0"/>
                    <a:pt x="1291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2201;p42"/>
            <p:cNvSpPr/>
            <p:nvPr/>
          </p:nvSpPr>
          <p:spPr>
            <a:xfrm>
              <a:off x="3342000" y="1545725"/>
              <a:ext cx="60625" cy="76850"/>
            </a:xfrm>
            <a:custGeom>
              <a:avLst/>
              <a:gdLst/>
              <a:ahLst/>
              <a:cxnLst/>
              <a:rect l="l" t="t" r="r" b="b"/>
              <a:pathLst>
                <a:path w="2425" h="3074" extrusionOk="0">
                  <a:moveTo>
                    <a:pt x="1257" y="0"/>
                  </a:moveTo>
                  <a:lnTo>
                    <a:pt x="56" y="567"/>
                  </a:lnTo>
                  <a:cubicBezTo>
                    <a:pt x="56" y="567"/>
                    <a:pt x="0" y="3074"/>
                    <a:pt x="907" y="3074"/>
                  </a:cubicBezTo>
                  <a:cubicBezTo>
                    <a:pt x="993" y="3074"/>
                    <a:pt x="1087" y="3051"/>
                    <a:pt x="1190" y="3002"/>
                  </a:cubicBezTo>
                  <a:cubicBezTo>
                    <a:pt x="2425" y="2435"/>
                    <a:pt x="1257" y="0"/>
                    <a:pt x="1257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2202;p42"/>
            <p:cNvSpPr/>
            <p:nvPr/>
          </p:nvSpPr>
          <p:spPr>
            <a:xfrm>
              <a:off x="3411225" y="1527375"/>
              <a:ext cx="60625" cy="77050"/>
            </a:xfrm>
            <a:custGeom>
              <a:avLst/>
              <a:gdLst/>
              <a:ahLst/>
              <a:cxnLst/>
              <a:rect l="l" t="t" r="r" b="b"/>
              <a:pathLst>
                <a:path w="2425" h="3082" extrusionOk="0">
                  <a:moveTo>
                    <a:pt x="1290" y="0"/>
                  </a:moveTo>
                  <a:lnTo>
                    <a:pt x="56" y="567"/>
                  </a:lnTo>
                  <a:cubicBezTo>
                    <a:pt x="56" y="567"/>
                    <a:pt x="1" y="3081"/>
                    <a:pt x="896" y="3081"/>
                  </a:cubicBezTo>
                  <a:cubicBezTo>
                    <a:pt x="984" y="3081"/>
                    <a:pt x="1082" y="3056"/>
                    <a:pt x="1190" y="3002"/>
                  </a:cubicBezTo>
                  <a:cubicBezTo>
                    <a:pt x="2424" y="2435"/>
                    <a:pt x="1290" y="0"/>
                    <a:pt x="1290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2203;p42"/>
            <p:cNvSpPr/>
            <p:nvPr/>
          </p:nvSpPr>
          <p:spPr>
            <a:xfrm>
              <a:off x="2873900" y="946275"/>
              <a:ext cx="210175" cy="360850"/>
            </a:xfrm>
            <a:custGeom>
              <a:avLst/>
              <a:gdLst/>
              <a:ahLst/>
              <a:cxnLst/>
              <a:rect l="l" t="t" r="r" b="b"/>
              <a:pathLst>
                <a:path w="8407" h="14434" extrusionOk="0">
                  <a:moveTo>
                    <a:pt x="7578" y="1"/>
                  </a:moveTo>
                  <a:cubicBezTo>
                    <a:pt x="7524" y="1"/>
                    <a:pt x="7472" y="56"/>
                    <a:pt x="7472" y="128"/>
                  </a:cubicBezTo>
                  <a:cubicBezTo>
                    <a:pt x="7539" y="795"/>
                    <a:pt x="7739" y="1395"/>
                    <a:pt x="7839" y="2062"/>
                  </a:cubicBezTo>
                  <a:cubicBezTo>
                    <a:pt x="7939" y="2863"/>
                    <a:pt x="7972" y="3697"/>
                    <a:pt x="7906" y="4564"/>
                  </a:cubicBezTo>
                  <a:cubicBezTo>
                    <a:pt x="7806" y="6366"/>
                    <a:pt x="7305" y="8200"/>
                    <a:pt x="6505" y="9735"/>
                  </a:cubicBezTo>
                  <a:cubicBezTo>
                    <a:pt x="4987" y="12639"/>
                    <a:pt x="2522" y="14172"/>
                    <a:pt x="208" y="14172"/>
                  </a:cubicBezTo>
                  <a:cubicBezTo>
                    <a:pt x="183" y="14172"/>
                    <a:pt x="158" y="14171"/>
                    <a:pt x="134" y="14171"/>
                  </a:cubicBezTo>
                  <a:cubicBezTo>
                    <a:pt x="33" y="14171"/>
                    <a:pt x="0" y="14338"/>
                    <a:pt x="100" y="14371"/>
                  </a:cubicBezTo>
                  <a:cubicBezTo>
                    <a:pt x="329" y="14413"/>
                    <a:pt x="561" y="14434"/>
                    <a:pt x="794" y="14434"/>
                  </a:cubicBezTo>
                  <a:cubicBezTo>
                    <a:pt x="2975" y="14434"/>
                    <a:pt x="5292" y="12653"/>
                    <a:pt x="6738" y="10001"/>
                  </a:cubicBezTo>
                  <a:cubicBezTo>
                    <a:pt x="7505" y="8534"/>
                    <a:pt x="8006" y="6799"/>
                    <a:pt x="8206" y="5098"/>
                  </a:cubicBezTo>
                  <a:cubicBezTo>
                    <a:pt x="8339" y="3530"/>
                    <a:pt x="8406" y="1095"/>
                    <a:pt x="7639" y="28"/>
                  </a:cubicBezTo>
                  <a:cubicBezTo>
                    <a:pt x="7620" y="9"/>
                    <a:pt x="7599" y="1"/>
                    <a:pt x="7578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2204;p42"/>
            <p:cNvSpPr/>
            <p:nvPr/>
          </p:nvSpPr>
          <p:spPr>
            <a:xfrm>
              <a:off x="3023100" y="632900"/>
              <a:ext cx="66650" cy="61075"/>
            </a:xfrm>
            <a:custGeom>
              <a:avLst/>
              <a:gdLst/>
              <a:ahLst/>
              <a:cxnLst/>
              <a:rect l="l" t="t" r="r" b="b"/>
              <a:pathLst>
                <a:path w="2666" h="2443" extrusionOk="0">
                  <a:moveTo>
                    <a:pt x="484" y="0"/>
                  </a:moveTo>
                  <a:cubicBezTo>
                    <a:pt x="219" y="0"/>
                    <a:pt x="1" y="316"/>
                    <a:pt x="136" y="587"/>
                  </a:cubicBezTo>
                  <a:cubicBezTo>
                    <a:pt x="170" y="654"/>
                    <a:pt x="170" y="721"/>
                    <a:pt x="170" y="788"/>
                  </a:cubicBezTo>
                  <a:cubicBezTo>
                    <a:pt x="203" y="854"/>
                    <a:pt x="270" y="954"/>
                    <a:pt x="303" y="1021"/>
                  </a:cubicBezTo>
                  <a:cubicBezTo>
                    <a:pt x="370" y="1154"/>
                    <a:pt x="470" y="1288"/>
                    <a:pt x="570" y="1421"/>
                  </a:cubicBezTo>
                  <a:cubicBezTo>
                    <a:pt x="770" y="1722"/>
                    <a:pt x="1004" y="1955"/>
                    <a:pt x="1237" y="2222"/>
                  </a:cubicBezTo>
                  <a:cubicBezTo>
                    <a:pt x="1369" y="2377"/>
                    <a:pt x="1525" y="2442"/>
                    <a:pt x="1679" y="2442"/>
                  </a:cubicBezTo>
                  <a:cubicBezTo>
                    <a:pt x="2184" y="2442"/>
                    <a:pt x="2665" y="1741"/>
                    <a:pt x="2205" y="1255"/>
                  </a:cubicBezTo>
                  <a:cubicBezTo>
                    <a:pt x="1971" y="1021"/>
                    <a:pt x="1771" y="788"/>
                    <a:pt x="1504" y="587"/>
                  </a:cubicBezTo>
                  <a:cubicBezTo>
                    <a:pt x="1404" y="487"/>
                    <a:pt x="1271" y="354"/>
                    <a:pt x="1137" y="287"/>
                  </a:cubicBezTo>
                  <a:cubicBezTo>
                    <a:pt x="1070" y="220"/>
                    <a:pt x="970" y="187"/>
                    <a:pt x="904" y="154"/>
                  </a:cubicBezTo>
                  <a:cubicBezTo>
                    <a:pt x="804" y="120"/>
                    <a:pt x="737" y="120"/>
                    <a:pt x="670" y="54"/>
                  </a:cubicBezTo>
                  <a:cubicBezTo>
                    <a:pt x="608" y="16"/>
                    <a:pt x="545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2205;p42"/>
            <p:cNvSpPr/>
            <p:nvPr/>
          </p:nvSpPr>
          <p:spPr>
            <a:xfrm>
              <a:off x="2344975" y="642525"/>
              <a:ext cx="66950" cy="41850"/>
            </a:xfrm>
            <a:custGeom>
              <a:avLst/>
              <a:gdLst/>
              <a:ahLst/>
              <a:cxnLst/>
              <a:rect l="l" t="t" r="r" b="b"/>
              <a:pathLst>
                <a:path w="2678" h="1674" extrusionOk="0">
                  <a:moveTo>
                    <a:pt x="1688" y="1"/>
                  </a:moveTo>
                  <a:cubicBezTo>
                    <a:pt x="1414" y="1"/>
                    <a:pt x="1126" y="84"/>
                    <a:pt x="909" y="202"/>
                  </a:cubicBezTo>
                  <a:cubicBezTo>
                    <a:pt x="509" y="403"/>
                    <a:pt x="242" y="736"/>
                    <a:pt x="109" y="1136"/>
                  </a:cubicBezTo>
                  <a:cubicBezTo>
                    <a:pt x="1" y="1461"/>
                    <a:pt x="271" y="1673"/>
                    <a:pt x="547" y="1673"/>
                  </a:cubicBezTo>
                  <a:cubicBezTo>
                    <a:pt x="697" y="1673"/>
                    <a:pt x="849" y="1611"/>
                    <a:pt x="943" y="1470"/>
                  </a:cubicBezTo>
                  <a:cubicBezTo>
                    <a:pt x="1043" y="1337"/>
                    <a:pt x="1176" y="1236"/>
                    <a:pt x="1343" y="1170"/>
                  </a:cubicBezTo>
                  <a:cubicBezTo>
                    <a:pt x="1410" y="1148"/>
                    <a:pt x="1473" y="1140"/>
                    <a:pt x="1536" y="1140"/>
                  </a:cubicBezTo>
                  <a:cubicBezTo>
                    <a:pt x="1662" y="1140"/>
                    <a:pt x="1788" y="1170"/>
                    <a:pt x="1943" y="1170"/>
                  </a:cubicBezTo>
                  <a:cubicBezTo>
                    <a:pt x="2510" y="1170"/>
                    <a:pt x="2677" y="436"/>
                    <a:pt x="2210" y="136"/>
                  </a:cubicBezTo>
                  <a:cubicBezTo>
                    <a:pt x="2060" y="40"/>
                    <a:pt x="1877" y="1"/>
                    <a:pt x="1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2206;p42"/>
            <p:cNvSpPr/>
            <p:nvPr/>
          </p:nvSpPr>
          <p:spPr>
            <a:xfrm>
              <a:off x="3573550" y="607800"/>
              <a:ext cx="108675" cy="48350"/>
            </a:xfrm>
            <a:custGeom>
              <a:avLst/>
              <a:gdLst/>
              <a:ahLst/>
              <a:cxnLst/>
              <a:rect l="l" t="t" r="r" b="b"/>
              <a:pathLst>
                <a:path w="4347" h="1934" extrusionOk="0">
                  <a:moveTo>
                    <a:pt x="837" y="0"/>
                  </a:moveTo>
                  <a:cubicBezTo>
                    <a:pt x="684" y="0"/>
                    <a:pt x="537" y="17"/>
                    <a:pt x="401" y="57"/>
                  </a:cubicBezTo>
                  <a:cubicBezTo>
                    <a:pt x="34" y="190"/>
                    <a:pt x="1" y="657"/>
                    <a:pt x="301" y="858"/>
                  </a:cubicBezTo>
                  <a:cubicBezTo>
                    <a:pt x="768" y="1124"/>
                    <a:pt x="1368" y="1091"/>
                    <a:pt x="1869" y="1258"/>
                  </a:cubicBezTo>
                  <a:cubicBezTo>
                    <a:pt x="2436" y="1425"/>
                    <a:pt x="3003" y="1658"/>
                    <a:pt x="3537" y="1892"/>
                  </a:cubicBezTo>
                  <a:cubicBezTo>
                    <a:pt x="3594" y="1921"/>
                    <a:pt x="3654" y="1933"/>
                    <a:pt x="3712" y="1933"/>
                  </a:cubicBezTo>
                  <a:cubicBezTo>
                    <a:pt x="4054" y="1933"/>
                    <a:pt x="4346" y="1481"/>
                    <a:pt x="4004" y="1224"/>
                  </a:cubicBezTo>
                  <a:cubicBezTo>
                    <a:pt x="3470" y="824"/>
                    <a:pt x="2936" y="524"/>
                    <a:pt x="2302" y="324"/>
                  </a:cubicBezTo>
                  <a:cubicBezTo>
                    <a:pt x="1871" y="172"/>
                    <a:pt x="1324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2207;p42"/>
            <p:cNvSpPr/>
            <p:nvPr/>
          </p:nvSpPr>
          <p:spPr>
            <a:xfrm>
              <a:off x="2635600" y="586125"/>
              <a:ext cx="129750" cy="45850"/>
            </a:xfrm>
            <a:custGeom>
              <a:avLst/>
              <a:gdLst/>
              <a:ahLst/>
              <a:cxnLst/>
              <a:rect l="l" t="t" r="r" b="b"/>
              <a:pathLst>
                <a:path w="5190" h="1834" extrusionOk="0">
                  <a:moveTo>
                    <a:pt x="2657" y="1"/>
                  </a:moveTo>
                  <a:cubicBezTo>
                    <a:pt x="1552" y="1"/>
                    <a:pt x="437" y="444"/>
                    <a:pt x="92" y="1324"/>
                  </a:cubicBezTo>
                  <a:cubicBezTo>
                    <a:pt x="1" y="1537"/>
                    <a:pt x="187" y="1833"/>
                    <a:pt x="423" y="1833"/>
                  </a:cubicBezTo>
                  <a:cubicBezTo>
                    <a:pt x="445" y="1833"/>
                    <a:pt x="469" y="1830"/>
                    <a:pt x="492" y="1825"/>
                  </a:cubicBezTo>
                  <a:cubicBezTo>
                    <a:pt x="1260" y="1624"/>
                    <a:pt x="1827" y="1124"/>
                    <a:pt x="2661" y="1091"/>
                  </a:cubicBezTo>
                  <a:cubicBezTo>
                    <a:pt x="3394" y="1091"/>
                    <a:pt x="4062" y="1424"/>
                    <a:pt x="4795" y="1591"/>
                  </a:cubicBezTo>
                  <a:cubicBezTo>
                    <a:pt x="4807" y="1593"/>
                    <a:pt x="4818" y="1594"/>
                    <a:pt x="4830" y="1594"/>
                  </a:cubicBezTo>
                  <a:cubicBezTo>
                    <a:pt x="5018" y="1594"/>
                    <a:pt x="5190" y="1346"/>
                    <a:pt x="5096" y="1157"/>
                  </a:cubicBezTo>
                  <a:cubicBezTo>
                    <a:pt x="4709" y="385"/>
                    <a:pt x="3687" y="1"/>
                    <a:pt x="2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7;p38"/>
          <p:cNvSpPr txBox="1">
            <a:spLocks noGrp="1"/>
          </p:cNvSpPr>
          <p:nvPr>
            <p:ph type="title"/>
          </p:nvPr>
        </p:nvSpPr>
        <p:spPr>
          <a:xfrm>
            <a:off x="720000" y="1081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Class Cow</a:t>
            </a:r>
            <a:endParaRPr lang="en-GB" dirty="0"/>
          </a:p>
        </p:txBody>
      </p:sp>
      <p:pic>
        <p:nvPicPr>
          <p:cNvPr id="2" name="Hình ảnh 2" descr="Ảnh có chứa văn bản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9032" y="736796"/>
            <a:ext cx="6161415" cy="4295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>
          <a:xfrm>
            <a:off x="720000" y="151311"/>
            <a:ext cx="7704000" cy="572700"/>
          </a:xfrm>
        </p:spPr>
        <p:txBody>
          <a:bodyPr/>
          <a:lstStyle/>
          <a:p>
            <a:r>
              <a:rPr lang="vi-VN" dirty="0">
                <a:latin typeface="Arial Nova"/>
              </a:rPr>
              <a:t>Thông tin nhóm</a:t>
            </a:r>
            <a:endParaRPr lang="vi-VN" dirty="0">
              <a:latin typeface="Arial Nova"/>
            </a:endParaRPr>
          </a:p>
        </p:txBody>
      </p:sp>
      <p:grpSp>
        <p:nvGrpSpPr>
          <p:cNvPr id="55" name="Google Shape;3688;p54"/>
          <p:cNvGrpSpPr/>
          <p:nvPr/>
        </p:nvGrpSpPr>
        <p:grpSpPr>
          <a:xfrm>
            <a:off x="2281992" y="2425735"/>
            <a:ext cx="1028736" cy="2551062"/>
            <a:chOff x="1767900" y="1309450"/>
            <a:chExt cx="1356700" cy="3376050"/>
          </a:xfrm>
        </p:grpSpPr>
        <p:sp>
          <p:nvSpPr>
            <p:cNvPr id="4" name="Google Shape;3689;p54"/>
            <p:cNvSpPr/>
            <p:nvPr/>
          </p:nvSpPr>
          <p:spPr>
            <a:xfrm>
              <a:off x="1767900" y="4505250"/>
              <a:ext cx="1356700" cy="180250"/>
            </a:xfrm>
            <a:custGeom>
              <a:avLst/>
              <a:gdLst/>
              <a:ahLst/>
              <a:cxnLst/>
              <a:rect l="l" t="t" r="r" b="b"/>
              <a:pathLst>
                <a:path w="54268" h="7210" extrusionOk="0">
                  <a:moveTo>
                    <a:pt x="26746" y="1"/>
                  </a:moveTo>
                  <a:cubicBezTo>
                    <a:pt x="11945" y="1"/>
                    <a:pt x="1" y="1601"/>
                    <a:pt x="1" y="3563"/>
                  </a:cubicBezTo>
                  <a:cubicBezTo>
                    <a:pt x="1" y="5569"/>
                    <a:pt x="12154" y="7209"/>
                    <a:pt x="27134" y="7209"/>
                  </a:cubicBezTo>
                  <a:cubicBezTo>
                    <a:pt x="27266" y="7209"/>
                    <a:pt x="27398" y="7209"/>
                    <a:pt x="27529" y="7209"/>
                  </a:cubicBezTo>
                  <a:cubicBezTo>
                    <a:pt x="42327" y="7209"/>
                    <a:pt x="54268" y="5637"/>
                    <a:pt x="54268" y="3647"/>
                  </a:cubicBezTo>
                  <a:cubicBezTo>
                    <a:pt x="54268" y="1641"/>
                    <a:pt x="42114" y="30"/>
                    <a:pt x="27134" y="1"/>
                  </a:cubicBezTo>
                  <a:cubicBezTo>
                    <a:pt x="27005" y="1"/>
                    <a:pt x="26875" y="1"/>
                    <a:pt x="26746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" name="Google Shape;3690;p54"/>
            <p:cNvSpPr/>
            <p:nvPr/>
          </p:nvSpPr>
          <p:spPr>
            <a:xfrm>
              <a:off x="1902150" y="4151275"/>
              <a:ext cx="477000" cy="489150"/>
            </a:xfrm>
            <a:custGeom>
              <a:avLst/>
              <a:gdLst/>
              <a:ahLst/>
              <a:cxnLst/>
              <a:rect l="l" t="t" r="r" b="b"/>
              <a:pathLst>
                <a:path w="19080" h="19566" extrusionOk="0">
                  <a:moveTo>
                    <a:pt x="19051" y="0"/>
                  </a:moveTo>
                  <a:cubicBezTo>
                    <a:pt x="18768" y="113"/>
                    <a:pt x="18570" y="141"/>
                    <a:pt x="18570" y="141"/>
                  </a:cubicBezTo>
                  <a:cubicBezTo>
                    <a:pt x="18570" y="141"/>
                    <a:pt x="18429" y="198"/>
                    <a:pt x="18118" y="283"/>
                  </a:cubicBezTo>
                  <a:cubicBezTo>
                    <a:pt x="17198" y="521"/>
                    <a:pt x="14930" y="1038"/>
                    <a:pt x="12562" y="1038"/>
                  </a:cubicBezTo>
                  <a:cubicBezTo>
                    <a:pt x="11004" y="1038"/>
                    <a:pt x="9402" y="814"/>
                    <a:pt x="8113" y="141"/>
                  </a:cubicBezTo>
                  <a:lnTo>
                    <a:pt x="8113" y="141"/>
                  </a:lnTo>
                  <a:lnTo>
                    <a:pt x="8282" y="2176"/>
                  </a:lnTo>
                  <a:lnTo>
                    <a:pt x="8989" y="9779"/>
                  </a:lnTo>
                  <a:cubicBezTo>
                    <a:pt x="6276" y="9977"/>
                    <a:pt x="4382" y="10514"/>
                    <a:pt x="3053" y="11193"/>
                  </a:cubicBezTo>
                  <a:cubicBezTo>
                    <a:pt x="86" y="12719"/>
                    <a:pt x="1" y="15008"/>
                    <a:pt x="227" y="16280"/>
                  </a:cubicBezTo>
                  <a:cubicBezTo>
                    <a:pt x="340" y="16817"/>
                    <a:pt x="481" y="17185"/>
                    <a:pt x="481" y="17185"/>
                  </a:cubicBezTo>
                  <a:cubicBezTo>
                    <a:pt x="1431" y="19169"/>
                    <a:pt x="3490" y="19566"/>
                    <a:pt x="5022" y="19566"/>
                  </a:cubicBezTo>
                  <a:cubicBezTo>
                    <a:pt x="6043" y="19566"/>
                    <a:pt x="6830" y="19389"/>
                    <a:pt x="6897" y="19389"/>
                  </a:cubicBezTo>
                  <a:cubicBezTo>
                    <a:pt x="7039" y="19389"/>
                    <a:pt x="16309" y="15771"/>
                    <a:pt x="17412" y="15319"/>
                  </a:cubicBezTo>
                  <a:cubicBezTo>
                    <a:pt x="18542" y="14895"/>
                    <a:pt x="18599" y="13934"/>
                    <a:pt x="18599" y="13934"/>
                  </a:cubicBezTo>
                  <a:lnTo>
                    <a:pt x="18627" y="13284"/>
                  </a:lnTo>
                  <a:lnTo>
                    <a:pt x="18655" y="12125"/>
                  </a:lnTo>
                  <a:lnTo>
                    <a:pt x="18994" y="2148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" name="Google Shape;3691;p54"/>
            <p:cNvSpPr/>
            <p:nvPr/>
          </p:nvSpPr>
          <p:spPr>
            <a:xfrm>
              <a:off x="1907825" y="4454400"/>
              <a:ext cx="460725" cy="186025"/>
            </a:xfrm>
            <a:custGeom>
              <a:avLst/>
              <a:gdLst/>
              <a:ahLst/>
              <a:cxnLst/>
              <a:rect l="l" t="t" r="r" b="b"/>
              <a:pathLst>
                <a:path w="18429" h="7441" extrusionOk="0">
                  <a:moveTo>
                    <a:pt x="18428" y="0"/>
                  </a:moveTo>
                  <a:lnTo>
                    <a:pt x="18428" y="0"/>
                  </a:lnTo>
                  <a:cubicBezTo>
                    <a:pt x="16648" y="1272"/>
                    <a:pt x="13030" y="3420"/>
                    <a:pt x="7292" y="4579"/>
                  </a:cubicBezTo>
                  <a:cubicBezTo>
                    <a:pt x="5766" y="4891"/>
                    <a:pt x="4518" y="5019"/>
                    <a:pt x="3499" y="5019"/>
                  </a:cubicBezTo>
                  <a:cubicBezTo>
                    <a:pt x="1742" y="5019"/>
                    <a:pt x="662" y="4638"/>
                    <a:pt x="0" y="4155"/>
                  </a:cubicBezTo>
                  <a:lnTo>
                    <a:pt x="0" y="4155"/>
                  </a:lnTo>
                  <a:cubicBezTo>
                    <a:pt x="113" y="4692"/>
                    <a:pt x="254" y="5060"/>
                    <a:pt x="254" y="5060"/>
                  </a:cubicBezTo>
                  <a:cubicBezTo>
                    <a:pt x="1204" y="7044"/>
                    <a:pt x="3263" y="7441"/>
                    <a:pt x="4795" y="7441"/>
                  </a:cubicBezTo>
                  <a:cubicBezTo>
                    <a:pt x="5816" y="7441"/>
                    <a:pt x="6603" y="7264"/>
                    <a:pt x="6670" y="7264"/>
                  </a:cubicBezTo>
                  <a:cubicBezTo>
                    <a:pt x="6812" y="7264"/>
                    <a:pt x="16082" y="3646"/>
                    <a:pt x="17185" y="3194"/>
                  </a:cubicBezTo>
                  <a:cubicBezTo>
                    <a:pt x="18315" y="2770"/>
                    <a:pt x="18372" y="1809"/>
                    <a:pt x="18372" y="1809"/>
                  </a:cubicBezTo>
                  <a:lnTo>
                    <a:pt x="18400" y="1159"/>
                  </a:lnTo>
                  <a:lnTo>
                    <a:pt x="18428" y="0"/>
                  </a:ln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" name="Google Shape;3692;p54"/>
            <p:cNvSpPr/>
            <p:nvPr/>
          </p:nvSpPr>
          <p:spPr>
            <a:xfrm>
              <a:off x="2104950" y="4151275"/>
              <a:ext cx="274200" cy="75450"/>
            </a:xfrm>
            <a:custGeom>
              <a:avLst/>
              <a:gdLst/>
              <a:ahLst/>
              <a:cxnLst/>
              <a:rect l="l" t="t" r="r" b="b"/>
              <a:pathLst>
                <a:path w="10968" h="3018" extrusionOk="0">
                  <a:moveTo>
                    <a:pt x="10939" y="0"/>
                  </a:moveTo>
                  <a:cubicBezTo>
                    <a:pt x="10656" y="113"/>
                    <a:pt x="10458" y="141"/>
                    <a:pt x="10458" y="141"/>
                  </a:cubicBezTo>
                  <a:cubicBezTo>
                    <a:pt x="10458" y="141"/>
                    <a:pt x="10317" y="198"/>
                    <a:pt x="10006" y="283"/>
                  </a:cubicBezTo>
                  <a:cubicBezTo>
                    <a:pt x="9086" y="521"/>
                    <a:pt x="6818" y="1038"/>
                    <a:pt x="4450" y="1038"/>
                  </a:cubicBezTo>
                  <a:cubicBezTo>
                    <a:pt x="2892" y="1038"/>
                    <a:pt x="1290" y="814"/>
                    <a:pt x="1" y="141"/>
                  </a:cubicBezTo>
                  <a:lnTo>
                    <a:pt x="1" y="141"/>
                  </a:lnTo>
                  <a:lnTo>
                    <a:pt x="170" y="2176"/>
                  </a:lnTo>
                  <a:cubicBezTo>
                    <a:pt x="1592" y="2794"/>
                    <a:pt x="3211" y="3018"/>
                    <a:pt x="4809" y="3018"/>
                  </a:cubicBezTo>
                  <a:cubicBezTo>
                    <a:pt x="7086" y="3018"/>
                    <a:pt x="9321" y="2563"/>
                    <a:pt x="10882" y="2148"/>
                  </a:cubicBezTo>
                  <a:lnTo>
                    <a:pt x="10967" y="0"/>
                  </a:ln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" name="Google Shape;3693;p54"/>
            <p:cNvSpPr/>
            <p:nvPr/>
          </p:nvSpPr>
          <p:spPr>
            <a:xfrm>
              <a:off x="2104950" y="4151275"/>
              <a:ext cx="273475" cy="244500"/>
            </a:xfrm>
            <a:custGeom>
              <a:avLst/>
              <a:gdLst/>
              <a:ahLst/>
              <a:cxnLst/>
              <a:rect l="l" t="t" r="r" b="b"/>
              <a:pathLst>
                <a:path w="10939" h="9780" extrusionOk="0">
                  <a:moveTo>
                    <a:pt x="10939" y="0"/>
                  </a:moveTo>
                  <a:cubicBezTo>
                    <a:pt x="10656" y="113"/>
                    <a:pt x="10458" y="141"/>
                    <a:pt x="10458" y="141"/>
                  </a:cubicBezTo>
                  <a:cubicBezTo>
                    <a:pt x="10458" y="141"/>
                    <a:pt x="10317" y="198"/>
                    <a:pt x="10006" y="283"/>
                  </a:cubicBezTo>
                  <a:cubicBezTo>
                    <a:pt x="9086" y="521"/>
                    <a:pt x="6818" y="1038"/>
                    <a:pt x="4450" y="1038"/>
                  </a:cubicBezTo>
                  <a:cubicBezTo>
                    <a:pt x="2892" y="1038"/>
                    <a:pt x="1290" y="814"/>
                    <a:pt x="1" y="141"/>
                  </a:cubicBezTo>
                  <a:lnTo>
                    <a:pt x="1" y="141"/>
                  </a:lnTo>
                  <a:lnTo>
                    <a:pt x="877" y="9779"/>
                  </a:lnTo>
                  <a:lnTo>
                    <a:pt x="3392" y="9779"/>
                  </a:lnTo>
                  <a:cubicBezTo>
                    <a:pt x="2968" y="3844"/>
                    <a:pt x="10487" y="226"/>
                    <a:pt x="10939" y="0"/>
                  </a:cubicBez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3694;p54"/>
            <p:cNvSpPr/>
            <p:nvPr/>
          </p:nvSpPr>
          <p:spPr>
            <a:xfrm>
              <a:off x="2555775" y="4131475"/>
              <a:ext cx="473450" cy="504625"/>
            </a:xfrm>
            <a:custGeom>
              <a:avLst/>
              <a:gdLst/>
              <a:ahLst/>
              <a:cxnLst/>
              <a:rect l="l" t="t" r="r" b="b"/>
              <a:pathLst>
                <a:path w="18938" h="20185" extrusionOk="0">
                  <a:moveTo>
                    <a:pt x="10797" y="1"/>
                  </a:moveTo>
                  <a:lnTo>
                    <a:pt x="10797" y="1"/>
                  </a:lnTo>
                  <a:cubicBezTo>
                    <a:pt x="10797" y="1"/>
                    <a:pt x="9073" y="425"/>
                    <a:pt x="6897" y="736"/>
                  </a:cubicBezTo>
                  <a:cubicBezTo>
                    <a:pt x="5746" y="896"/>
                    <a:pt x="4475" y="1018"/>
                    <a:pt x="3277" y="1018"/>
                  </a:cubicBezTo>
                  <a:cubicBezTo>
                    <a:pt x="2151" y="1018"/>
                    <a:pt x="1090" y="910"/>
                    <a:pt x="255" y="622"/>
                  </a:cubicBezTo>
                  <a:cubicBezTo>
                    <a:pt x="255" y="622"/>
                    <a:pt x="170" y="538"/>
                    <a:pt x="0" y="396"/>
                  </a:cubicBezTo>
                  <a:lnTo>
                    <a:pt x="0" y="396"/>
                  </a:lnTo>
                  <a:lnTo>
                    <a:pt x="142" y="2573"/>
                  </a:lnTo>
                  <a:lnTo>
                    <a:pt x="905" y="14302"/>
                  </a:lnTo>
                  <a:lnTo>
                    <a:pt x="989" y="15546"/>
                  </a:lnTo>
                  <a:lnTo>
                    <a:pt x="2883" y="16366"/>
                  </a:lnTo>
                  <a:lnTo>
                    <a:pt x="11560" y="20125"/>
                  </a:lnTo>
                  <a:cubicBezTo>
                    <a:pt x="11922" y="20166"/>
                    <a:pt x="12269" y="20185"/>
                    <a:pt x="12599" y="20185"/>
                  </a:cubicBezTo>
                  <a:cubicBezTo>
                    <a:pt x="16133" y="20185"/>
                    <a:pt x="17835" y="18033"/>
                    <a:pt x="17835" y="18033"/>
                  </a:cubicBezTo>
                  <a:cubicBezTo>
                    <a:pt x="17920" y="17637"/>
                    <a:pt x="18004" y="17242"/>
                    <a:pt x="18033" y="16874"/>
                  </a:cubicBezTo>
                  <a:cubicBezTo>
                    <a:pt x="18937" y="9554"/>
                    <a:pt x="10091" y="9328"/>
                    <a:pt x="10091" y="9328"/>
                  </a:cubicBezTo>
                  <a:lnTo>
                    <a:pt x="10656" y="1894"/>
                  </a:lnTo>
                  <a:lnTo>
                    <a:pt x="10797" y="1"/>
                  </a:ln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3695;p54"/>
            <p:cNvSpPr/>
            <p:nvPr/>
          </p:nvSpPr>
          <p:spPr>
            <a:xfrm>
              <a:off x="2555775" y="4131475"/>
              <a:ext cx="269950" cy="72875"/>
            </a:xfrm>
            <a:custGeom>
              <a:avLst/>
              <a:gdLst/>
              <a:ahLst/>
              <a:cxnLst/>
              <a:rect l="l" t="t" r="r" b="b"/>
              <a:pathLst>
                <a:path w="10798" h="2915" extrusionOk="0">
                  <a:moveTo>
                    <a:pt x="10797" y="1"/>
                  </a:moveTo>
                  <a:lnTo>
                    <a:pt x="10797" y="1"/>
                  </a:lnTo>
                  <a:cubicBezTo>
                    <a:pt x="10797" y="1"/>
                    <a:pt x="9073" y="425"/>
                    <a:pt x="6897" y="736"/>
                  </a:cubicBezTo>
                  <a:cubicBezTo>
                    <a:pt x="5746" y="896"/>
                    <a:pt x="4475" y="1018"/>
                    <a:pt x="3277" y="1018"/>
                  </a:cubicBezTo>
                  <a:cubicBezTo>
                    <a:pt x="2151" y="1018"/>
                    <a:pt x="1090" y="910"/>
                    <a:pt x="255" y="622"/>
                  </a:cubicBezTo>
                  <a:cubicBezTo>
                    <a:pt x="255" y="622"/>
                    <a:pt x="170" y="538"/>
                    <a:pt x="0" y="396"/>
                  </a:cubicBezTo>
                  <a:lnTo>
                    <a:pt x="0" y="396"/>
                  </a:lnTo>
                  <a:lnTo>
                    <a:pt x="142" y="2573"/>
                  </a:lnTo>
                  <a:cubicBezTo>
                    <a:pt x="987" y="2731"/>
                    <a:pt x="2358" y="2915"/>
                    <a:pt x="4038" y="2915"/>
                  </a:cubicBezTo>
                  <a:cubicBezTo>
                    <a:pt x="5950" y="2915"/>
                    <a:pt x="8263" y="2677"/>
                    <a:pt x="10656" y="1894"/>
                  </a:cubicBezTo>
                  <a:lnTo>
                    <a:pt x="10797" y="1"/>
                  </a:ln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3696;p54"/>
            <p:cNvSpPr/>
            <p:nvPr/>
          </p:nvSpPr>
          <p:spPr>
            <a:xfrm>
              <a:off x="2555775" y="4141375"/>
              <a:ext cx="450825" cy="494725"/>
            </a:xfrm>
            <a:custGeom>
              <a:avLst/>
              <a:gdLst/>
              <a:ahLst/>
              <a:cxnLst/>
              <a:rect l="l" t="t" r="r" b="b"/>
              <a:pathLst>
                <a:path w="18033" h="19789" extrusionOk="0">
                  <a:moveTo>
                    <a:pt x="0" y="0"/>
                  </a:moveTo>
                  <a:lnTo>
                    <a:pt x="905" y="13906"/>
                  </a:lnTo>
                  <a:lnTo>
                    <a:pt x="989" y="15150"/>
                  </a:lnTo>
                  <a:lnTo>
                    <a:pt x="2883" y="15970"/>
                  </a:lnTo>
                  <a:lnTo>
                    <a:pt x="11560" y="19729"/>
                  </a:lnTo>
                  <a:cubicBezTo>
                    <a:pt x="11922" y="19770"/>
                    <a:pt x="12269" y="19789"/>
                    <a:pt x="12599" y="19789"/>
                  </a:cubicBezTo>
                  <a:cubicBezTo>
                    <a:pt x="16133" y="19789"/>
                    <a:pt x="17835" y="17637"/>
                    <a:pt x="17835" y="17637"/>
                  </a:cubicBezTo>
                  <a:cubicBezTo>
                    <a:pt x="17920" y="17241"/>
                    <a:pt x="18004" y="16846"/>
                    <a:pt x="18033" y="16478"/>
                  </a:cubicBezTo>
                  <a:lnTo>
                    <a:pt x="18033" y="16478"/>
                  </a:lnTo>
                  <a:cubicBezTo>
                    <a:pt x="15150" y="17863"/>
                    <a:pt x="11843" y="17778"/>
                    <a:pt x="11617" y="17807"/>
                  </a:cubicBezTo>
                  <a:cubicBezTo>
                    <a:pt x="11564" y="17814"/>
                    <a:pt x="11506" y="17817"/>
                    <a:pt x="11442" y="17817"/>
                  </a:cubicBezTo>
                  <a:cubicBezTo>
                    <a:pt x="9989" y="17817"/>
                    <a:pt x="5669" y="16027"/>
                    <a:pt x="2827" y="14754"/>
                  </a:cubicBezTo>
                  <a:cubicBezTo>
                    <a:pt x="2318" y="3703"/>
                    <a:pt x="6049" y="848"/>
                    <a:pt x="6897" y="340"/>
                  </a:cubicBezTo>
                  <a:lnTo>
                    <a:pt x="6897" y="340"/>
                  </a:lnTo>
                  <a:cubicBezTo>
                    <a:pt x="5746" y="500"/>
                    <a:pt x="4475" y="622"/>
                    <a:pt x="3277" y="622"/>
                  </a:cubicBezTo>
                  <a:cubicBezTo>
                    <a:pt x="2151" y="622"/>
                    <a:pt x="1090" y="514"/>
                    <a:pt x="255" y="226"/>
                  </a:cubicBezTo>
                  <a:cubicBezTo>
                    <a:pt x="255" y="226"/>
                    <a:pt x="170" y="142"/>
                    <a:pt x="0" y="0"/>
                  </a:cubicBez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3697;p54"/>
            <p:cNvSpPr/>
            <p:nvPr/>
          </p:nvSpPr>
          <p:spPr>
            <a:xfrm>
              <a:off x="2377000" y="1569350"/>
              <a:ext cx="6375" cy="34650"/>
            </a:xfrm>
            <a:custGeom>
              <a:avLst/>
              <a:gdLst/>
              <a:ahLst/>
              <a:cxnLst/>
              <a:rect l="l" t="t" r="r" b="b"/>
              <a:pathLst>
                <a:path w="255" h="1386" extrusionOk="0">
                  <a:moveTo>
                    <a:pt x="0" y="0"/>
                  </a:moveTo>
                  <a:cubicBezTo>
                    <a:pt x="0" y="85"/>
                    <a:pt x="142" y="622"/>
                    <a:pt x="198" y="1385"/>
                  </a:cubicBezTo>
                  <a:cubicBezTo>
                    <a:pt x="255" y="537"/>
                    <a:pt x="29" y="85"/>
                    <a:pt x="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698;p54"/>
            <p:cNvSpPr/>
            <p:nvPr/>
          </p:nvSpPr>
          <p:spPr>
            <a:xfrm>
              <a:off x="2275950" y="1309450"/>
              <a:ext cx="520800" cy="351725"/>
            </a:xfrm>
            <a:custGeom>
              <a:avLst/>
              <a:gdLst/>
              <a:ahLst/>
              <a:cxnLst/>
              <a:rect l="l" t="t" r="r" b="b"/>
              <a:pathLst>
                <a:path w="20832" h="14069" extrusionOk="0">
                  <a:moveTo>
                    <a:pt x="9289" y="0"/>
                  </a:moveTo>
                  <a:cubicBezTo>
                    <a:pt x="7655" y="0"/>
                    <a:pt x="6405" y="719"/>
                    <a:pt x="5540" y="1493"/>
                  </a:cubicBezTo>
                  <a:cubicBezTo>
                    <a:pt x="4551" y="2369"/>
                    <a:pt x="4071" y="3330"/>
                    <a:pt x="4071" y="3330"/>
                  </a:cubicBezTo>
                  <a:cubicBezTo>
                    <a:pt x="3699" y="3199"/>
                    <a:pt x="3377" y="3149"/>
                    <a:pt x="3102" y="3149"/>
                  </a:cubicBezTo>
                  <a:cubicBezTo>
                    <a:pt x="2249" y="3149"/>
                    <a:pt x="1845" y="3633"/>
                    <a:pt x="1781" y="3697"/>
                  </a:cubicBezTo>
                  <a:cubicBezTo>
                    <a:pt x="2020" y="3589"/>
                    <a:pt x="2306" y="3555"/>
                    <a:pt x="2566" y="3555"/>
                  </a:cubicBezTo>
                  <a:cubicBezTo>
                    <a:pt x="2983" y="3555"/>
                    <a:pt x="3336" y="3641"/>
                    <a:pt x="3336" y="3641"/>
                  </a:cubicBezTo>
                  <a:cubicBezTo>
                    <a:pt x="3336" y="3641"/>
                    <a:pt x="1838" y="3811"/>
                    <a:pt x="905" y="6467"/>
                  </a:cubicBezTo>
                  <a:cubicBezTo>
                    <a:pt x="1" y="9096"/>
                    <a:pt x="1131" y="11781"/>
                    <a:pt x="1131" y="11781"/>
                  </a:cubicBezTo>
                  <a:cubicBezTo>
                    <a:pt x="1131" y="11498"/>
                    <a:pt x="1273" y="11046"/>
                    <a:pt x="1273" y="11046"/>
                  </a:cubicBezTo>
                  <a:cubicBezTo>
                    <a:pt x="1386" y="11894"/>
                    <a:pt x="2290" y="12714"/>
                    <a:pt x="2290" y="12714"/>
                  </a:cubicBezTo>
                  <a:cubicBezTo>
                    <a:pt x="2313" y="12667"/>
                    <a:pt x="2364" y="12645"/>
                    <a:pt x="2430" y="12645"/>
                  </a:cubicBezTo>
                  <a:cubicBezTo>
                    <a:pt x="2684" y="12645"/>
                    <a:pt x="3166" y="12983"/>
                    <a:pt x="3166" y="13590"/>
                  </a:cubicBezTo>
                  <a:cubicBezTo>
                    <a:pt x="3166" y="13646"/>
                    <a:pt x="3166" y="13731"/>
                    <a:pt x="3166" y="13788"/>
                  </a:cubicBezTo>
                  <a:cubicBezTo>
                    <a:pt x="3203" y="14006"/>
                    <a:pt x="3317" y="14068"/>
                    <a:pt x="3435" y="14068"/>
                  </a:cubicBezTo>
                  <a:cubicBezTo>
                    <a:pt x="3594" y="14068"/>
                    <a:pt x="3760" y="13957"/>
                    <a:pt x="3760" y="13957"/>
                  </a:cubicBezTo>
                  <a:cubicBezTo>
                    <a:pt x="4099" y="13053"/>
                    <a:pt x="4240" y="12318"/>
                    <a:pt x="4240" y="11781"/>
                  </a:cubicBezTo>
                  <a:cubicBezTo>
                    <a:pt x="4297" y="10933"/>
                    <a:pt x="4071" y="10481"/>
                    <a:pt x="4042" y="10396"/>
                  </a:cubicBezTo>
                  <a:cubicBezTo>
                    <a:pt x="4042" y="10396"/>
                    <a:pt x="4382" y="10311"/>
                    <a:pt x="4664" y="10085"/>
                  </a:cubicBezTo>
                  <a:cubicBezTo>
                    <a:pt x="4947" y="9859"/>
                    <a:pt x="5258" y="8926"/>
                    <a:pt x="5201" y="8587"/>
                  </a:cubicBezTo>
                  <a:cubicBezTo>
                    <a:pt x="5145" y="8276"/>
                    <a:pt x="4919" y="6807"/>
                    <a:pt x="4890" y="6722"/>
                  </a:cubicBezTo>
                  <a:lnTo>
                    <a:pt x="4890" y="6722"/>
                  </a:lnTo>
                  <a:lnTo>
                    <a:pt x="5880" y="8078"/>
                  </a:lnTo>
                  <a:cubicBezTo>
                    <a:pt x="7013" y="8845"/>
                    <a:pt x="9336" y="9002"/>
                    <a:pt x="11051" y="9002"/>
                  </a:cubicBezTo>
                  <a:cubicBezTo>
                    <a:pt x="12244" y="9002"/>
                    <a:pt x="13143" y="8926"/>
                    <a:pt x="13143" y="8926"/>
                  </a:cubicBezTo>
                  <a:cubicBezTo>
                    <a:pt x="13765" y="12120"/>
                    <a:pt x="14528" y="12290"/>
                    <a:pt x="14528" y="12290"/>
                  </a:cubicBezTo>
                  <a:cubicBezTo>
                    <a:pt x="14866" y="11891"/>
                    <a:pt x="15133" y="11753"/>
                    <a:pt x="15339" y="11753"/>
                  </a:cubicBezTo>
                  <a:cubicBezTo>
                    <a:pt x="15807" y="11753"/>
                    <a:pt x="15970" y="12459"/>
                    <a:pt x="15970" y="12459"/>
                  </a:cubicBezTo>
                  <a:cubicBezTo>
                    <a:pt x="16648" y="11527"/>
                    <a:pt x="16563" y="9379"/>
                    <a:pt x="16563" y="9379"/>
                  </a:cubicBezTo>
                  <a:cubicBezTo>
                    <a:pt x="16620" y="9322"/>
                    <a:pt x="16648" y="9266"/>
                    <a:pt x="16705" y="9209"/>
                  </a:cubicBezTo>
                  <a:cubicBezTo>
                    <a:pt x="17044" y="8700"/>
                    <a:pt x="17496" y="7683"/>
                    <a:pt x="17496" y="7683"/>
                  </a:cubicBezTo>
                  <a:lnTo>
                    <a:pt x="17496" y="7683"/>
                  </a:lnTo>
                  <a:lnTo>
                    <a:pt x="17411" y="8672"/>
                  </a:lnTo>
                  <a:cubicBezTo>
                    <a:pt x="20831" y="2115"/>
                    <a:pt x="15235" y="1323"/>
                    <a:pt x="15235" y="1323"/>
                  </a:cubicBezTo>
                  <a:cubicBezTo>
                    <a:pt x="15631" y="1295"/>
                    <a:pt x="16676" y="956"/>
                    <a:pt x="16676" y="956"/>
                  </a:cubicBezTo>
                  <a:lnTo>
                    <a:pt x="16676" y="956"/>
                  </a:lnTo>
                  <a:cubicBezTo>
                    <a:pt x="16406" y="985"/>
                    <a:pt x="16157" y="1007"/>
                    <a:pt x="15861" y="1007"/>
                  </a:cubicBezTo>
                  <a:cubicBezTo>
                    <a:pt x="15010" y="1007"/>
                    <a:pt x="13772" y="828"/>
                    <a:pt x="10543" y="136"/>
                  </a:cubicBezTo>
                  <a:cubicBezTo>
                    <a:pt x="10102" y="43"/>
                    <a:pt x="9684" y="0"/>
                    <a:pt x="928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3699;p54"/>
            <p:cNvSpPr/>
            <p:nvPr/>
          </p:nvSpPr>
          <p:spPr>
            <a:xfrm>
              <a:off x="2275950" y="1346750"/>
              <a:ext cx="417625" cy="314425"/>
            </a:xfrm>
            <a:custGeom>
              <a:avLst/>
              <a:gdLst/>
              <a:ahLst/>
              <a:cxnLst/>
              <a:rect l="l" t="t" r="r" b="b"/>
              <a:pathLst>
                <a:path w="16705" h="12577" extrusionOk="0">
                  <a:moveTo>
                    <a:pt x="5540" y="1"/>
                  </a:moveTo>
                  <a:cubicBezTo>
                    <a:pt x="4551" y="877"/>
                    <a:pt x="4071" y="1838"/>
                    <a:pt x="4071" y="1838"/>
                  </a:cubicBezTo>
                  <a:cubicBezTo>
                    <a:pt x="3699" y="1707"/>
                    <a:pt x="3377" y="1657"/>
                    <a:pt x="3102" y="1657"/>
                  </a:cubicBezTo>
                  <a:cubicBezTo>
                    <a:pt x="2249" y="1657"/>
                    <a:pt x="1845" y="2141"/>
                    <a:pt x="1781" y="2205"/>
                  </a:cubicBezTo>
                  <a:cubicBezTo>
                    <a:pt x="2020" y="2097"/>
                    <a:pt x="2306" y="2063"/>
                    <a:pt x="2566" y="2063"/>
                  </a:cubicBezTo>
                  <a:cubicBezTo>
                    <a:pt x="2983" y="2063"/>
                    <a:pt x="3336" y="2149"/>
                    <a:pt x="3336" y="2149"/>
                  </a:cubicBezTo>
                  <a:cubicBezTo>
                    <a:pt x="3336" y="2149"/>
                    <a:pt x="1838" y="2319"/>
                    <a:pt x="905" y="4975"/>
                  </a:cubicBezTo>
                  <a:cubicBezTo>
                    <a:pt x="1" y="7604"/>
                    <a:pt x="1131" y="10289"/>
                    <a:pt x="1131" y="10289"/>
                  </a:cubicBezTo>
                  <a:cubicBezTo>
                    <a:pt x="1131" y="10006"/>
                    <a:pt x="1273" y="9554"/>
                    <a:pt x="1273" y="9554"/>
                  </a:cubicBezTo>
                  <a:cubicBezTo>
                    <a:pt x="1386" y="10402"/>
                    <a:pt x="2290" y="11222"/>
                    <a:pt x="2290" y="11222"/>
                  </a:cubicBezTo>
                  <a:cubicBezTo>
                    <a:pt x="2313" y="11175"/>
                    <a:pt x="2364" y="11153"/>
                    <a:pt x="2430" y="11153"/>
                  </a:cubicBezTo>
                  <a:cubicBezTo>
                    <a:pt x="2684" y="11153"/>
                    <a:pt x="3166" y="11491"/>
                    <a:pt x="3166" y="12098"/>
                  </a:cubicBezTo>
                  <a:cubicBezTo>
                    <a:pt x="3166" y="12154"/>
                    <a:pt x="3166" y="12239"/>
                    <a:pt x="3166" y="12296"/>
                  </a:cubicBezTo>
                  <a:cubicBezTo>
                    <a:pt x="3203" y="12514"/>
                    <a:pt x="3317" y="12576"/>
                    <a:pt x="3435" y="12576"/>
                  </a:cubicBezTo>
                  <a:cubicBezTo>
                    <a:pt x="3594" y="12576"/>
                    <a:pt x="3760" y="12465"/>
                    <a:pt x="3760" y="12465"/>
                  </a:cubicBezTo>
                  <a:cubicBezTo>
                    <a:pt x="4099" y="11561"/>
                    <a:pt x="4240" y="10826"/>
                    <a:pt x="4240" y="10289"/>
                  </a:cubicBezTo>
                  <a:cubicBezTo>
                    <a:pt x="4297" y="9441"/>
                    <a:pt x="4071" y="8989"/>
                    <a:pt x="4042" y="8904"/>
                  </a:cubicBezTo>
                  <a:cubicBezTo>
                    <a:pt x="4042" y="8904"/>
                    <a:pt x="4382" y="8819"/>
                    <a:pt x="4664" y="8593"/>
                  </a:cubicBezTo>
                  <a:cubicBezTo>
                    <a:pt x="4947" y="8367"/>
                    <a:pt x="5258" y="7434"/>
                    <a:pt x="5201" y="7095"/>
                  </a:cubicBezTo>
                  <a:cubicBezTo>
                    <a:pt x="5145" y="6784"/>
                    <a:pt x="4919" y="5315"/>
                    <a:pt x="4890" y="5230"/>
                  </a:cubicBezTo>
                  <a:lnTo>
                    <a:pt x="4890" y="5230"/>
                  </a:lnTo>
                  <a:lnTo>
                    <a:pt x="5880" y="6586"/>
                  </a:lnTo>
                  <a:cubicBezTo>
                    <a:pt x="7013" y="7353"/>
                    <a:pt x="9336" y="7510"/>
                    <a:pt x="11051" y="7510"/>
                  </a:cubicBezTo>
                  <a:cubicBezTo>
                    <a:pt x="12244" y="7510"/>
                    <a:pt x="13143" y="7434"/>
                    <a:pt x="13143" y="7434"/>
                  </a:cubicBezTo>
                  <a:cubicBezTo>
                    <a:pt x="13765" y="10628"/>
                    <a:pt x="14528" y="10798"/>
                    <a:pt x="14528" y="10798"/>
                  </a:cubicBezTo>
                  <a:cubicBezTo>
                    <a:pt x="14866" y="10399"/>
                    <a:pt x="15133" y="10261"/>
                    <a:pt x="15339" y="10261"/>
                  </a:cubicBezTo>
                  <a:cubicBezTo>
                    <a:pt x="15807" y="10261"/>
                    <a:pt x="15970" y="10967"/>
                    <a:pt x="15970" y="10967"/>
                  </a:cubicBezTo>
                  <a:cubicBezTo>
                    <a:pt x="16648" y="10035"/>
                    <a:pt x="16563" y="7887"/>
                    <a:pt x="16563" y="7887"/>
                  </a:cubicBezTo>
                  <a:cubicBezTo>
                    <a:pt x="16620" y="7830"/>
                    <a:pt x="16648" y="7774"/>
                    <a:pt x="16705" y="7717"/>
                  </a:cubicBezTo>
                  <a:cubicBezTo>
                    <a:pt x="16563" y="7717"/>
                    <a:pt x="14585" y="7632"/>
                    <a:pt x="14500" y="6219"/>
                  </a:cubicBezTo>
                  <a:cubicBezTo>
                    <a:pt x="14500" y="6219"/>
                    <a:pt x="1470" y="6134"/>
                    <a:pt x="554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3700;p54"/>
            <p:cNvSpPr/>
            <p:nvPr/>
          </p:nvSpPr>
          <p:spPr>
            <a:xfrm>
              <a:off x="2318350" y="1477475"/>
              <a:ext cx="361100" cy="354750"/>
            </a:xfrm>
            <a:custGeom>
              <a:avLst/>
              <a:gdLst/>
              <a:ahLst/>
              <a:cxnLst/>
              <a:rect l="l" t="t" r="r" b="b"/>
              <a:pathLst>
                <a:path w="14444" h="14190" extrusionOk="0">
                  <a:moveTo>
                    <a:pt x="3194" y="1"/>
                  </a:moveTo>
                  <a:cubicBezTo>
                    <a:pt x="3223" y="86"/>
                    <a:pt x="3477" y="1555"/>
                    <a:pt x="3505" y="1866"/>
                  </a:cubicBezTo>
                  <a:cubicBezTo>
                    <a:pt x="3562" y="2205"/>
                    <a:pt x="3251" y="3138"/>
                    <a:pt x="2968" y="3364"/>
                  </a:cubicBezTo>
                  <a:cubicBezTo>
                    <a:pt x="2686" y="3590"/>
                    <a:pt x="2346" y="3675"/>
                    <a:pt x="2346" y="3675"/>
                  </a:cubicBezTo>
                  <a:cubicBezTo>
                    <a:pt x="2375" y="3760"/>
                    <a:pt x="2601" y="4212"/>
                    <a:pt x="2544" y="5060"/>
                  </a:cubicBezTo>
                  <a:cubicBezTo>
                    <a:pt x="2544" y="5597"/>
                    <a:pt x="2403" y="6332"/>
                    <a:pt x="2064" y="7236"/>
                  </a:cubicBezTo>
                  <a:cubicBezTo>
                    <a:pt x="2064" y="7236"/>
                    <a:pt x="1898" y="7347"/>
                    <a:pt x="1745" y="7347"/>
                  </a:cubicBezTo>
                  <a:cubicBezTo>
                    <a:pt x="1630" y="7347"/>
                    <a:pt x="1523" y="7285"/>
                    <a:pt x="1498" y="7067"/>
                  </a:cubicBezTo>
                  <a:cubicBezTo>
                    <a:pt x="1470" y="7010"/>
                    <a:pt x="1470" y="6925"/>
                    <a:pt x="1470" y="6869"/>
                  </a:cubicBezTo>
                  <a:cubicBezTo>
                    <a:pt x="1470" y="6246"/>
                    <a:pt x="997" y="5921"/>
                    <a:pt x="741" y="5921"/>
                  </a:cubicBezTo>
                  <a:cubicBezTo>
                    <a:pt x="672" y="5921"/>
                    <a:pt x="618" y="5945"/>
                    <a:pt x="594" y="5993"/>
                  </a:cubicBezTo>
                  <a:cubicBezTo>
                    <a:pt x="594" y="5993"/>
                    <a:pt x="0" y="6699"/>
                    <a:pt x="481" y="7689"/>
                  </a:cubicBezTo>
                  <a:cubicBezTo>
                    <a:pt x="961" y="8706"/>
                    <a:pt x="1385" y="8395"/>
                    <a:pt x="1301" y="9045"/>
                  </a:cubicBezTo>
                  <a:cubicBezTo>
                    <a:pt x="1265" y="9317"/>
                    <a:pt x="1422" y="9396"/>
                    <a:pt x="1618" y="9396"/>
                  </a:cubicBezTo>
                  <a:cubicBezTo>
                    <a:pt x="1889" y="9396"/>
                    <a:pt x="2233" y="9243"/>
                    <a:pt x="2233" y="9243"/>
                  </a:cubicBezTo>
                  <a:cubicBezTo>
                    <a:pt x="2936" y="11968"/>
                    <a:pt x="4112" y="14190"/>
                    <a:pt x="7372" y="14190"/>
                  </a:cubicBezTo>
                  <a:cubicBezTo>
                    <a:pt x="7393" y="14190"/>
                    <a:pt x="7413" y="14189"/>
                    <a:pt x="7434" y="14189"/>
                  </a:cubicBezTo>
                  <a:cubicBezTo>
                    <a:pt x="9695" y="14048"/>
                    <a:pt x="11334" y="12861"/>
                    <a:pt x="12324" y="10487"/>
                  </a:cubicBezTo>
                  <a:cubicBezTo>
                    <a:pt x="12352" y="10458"/>
                    <a:pt x="12352" y="10458"/>
                    <a:pt x="12352" y="10430"/>
                  </a:cubicBezTo>
                  <a:cubicBezTo>
                    <a:pt x="12380" y="10345"/>
                    <a:pt x="12437" y="10232"/>
                    <a:pt x="12465" y="10119"/>
                  </a:cubicBezTo>
                  <a:cubicBezTo>
                    <a:pt x="12606" y="9752"/>
                    <a:pt x="12719" y="9384"/>
                    <a:pt x="12832" y="8989"/>
                  </a:cubicBezTo>
                  <a:cubicBezTo>
                    <a:pt x="14443" y="8593"/>
                    <a:pt x="13398" y="7547"/>
                    <a:pt x="13878" y="7095"/>
                  </a:cubicBezTo>
                  <a:cubicBezTo>
                    <a:pt x="14359" y="6643"/>
                    <a:pt x="14274" y="5738"/>
                    <a:pt x="14274" y="5738"/>
                  </a:cubicBezTo>
                  <a:cubicBezTo>
                    <a:pt x="14274" y="5738"/>
                    <a:pt x="14111" y="5032"/>
                    <a:pt x="13643" y="5032"/>
                  </a:cubicBezTo>
                  <a:cubicBezTo>
                    <a:pt x="13437" y="5032"/>
                    <a:pt x="13170" y="5170"/>
                    <a:pt x="12832" y="5569"/>
                  </a:cubicBezTo>
                  <a:cubicBezTo>
                    <a:pt x="12832" y="5569"/>
                    <a:pt x="12069" y="5399"/>
                    <a:pt x="11447" y="2205"/>
                  </a:cubicBezTo>
                  <a:cubicBezTo>
                    <a:pt x="11447" y="2205"/>
                    <a:pt x="10548" y="2281"/>
                    <a:pt x="9355" y="2281"/>
                  </a:cubicBezTo>
                  <a:cubicBezTo>
                    <a:pt x="7640" y="2281"/>
                    <a:pt x="5317" y="2124"/>
                    <a:pt x="4184" y="135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3701;p54"/>
            <p:cNvSpPr/>
            <p:nvPr/>
          </p:nvSpPr>
          <p:spPr>
            <a:xfrm>
              <a:off x="2373475" y="1708550"/>
              <a:ext cx="252975" cy="363925"/>
            </a:xfrm>
            <a:custGeom>
              <a:avLst/>
              <a:gdLst/>
              <a:ahLst/>
              <a:cxnLst/>
              <a:rect l="l" t="t" r="r" b="b"/>
              <a:pathLst>
                <a:path w="10119" h="14557" extrusionOk="0">
                  <a:moveTo>
                    <a:pt x="0" y="0"/>
                  </a:moveTo>
                  <a:cubicBezTo>
                    <a:pt x="0" y="1"/>
                    <a:pt x="820" y="4155"/>
                    <a:pt x="791" y="5285"/>
                  </a:cubicBezTo>
                  <a:cubicBezTo>
                    <a:pt x="791" y="5285"/>
                    <a:pt x="1215" y="6020"/>
                    <a:pt x="2092" y="7886"/>
                  </a:cubicBezTo>
                  <a:cubicBezTo>
                    <a:pt x="2629" y="9045"/>
                    <a:pt x="3222" y="10656"/>
                    <a:pt x="3731" y="12804"/>
                  </a:cubicBezTo>
                  <a:cubicBezTo>
                    <a:pt x="3872" y="13341"/>
                    <a:pt x="4014" y="13934"/>
                    <a:pt x="4127" y="14556"/>
                  </a:cubicBezTo>
                  <a:cubicBezTo>
                    <a:pt x="4325" y="14132"/>
                    <a:pt x="4494" y="13708"/>
                    <a:pt x="4720" y="13312"/>
                  </a:cubicBezTo>
                  <a:cubicBezTo>
                    <a:pt x="4720" y="13256"/>
                    <a:pt x="4748" y="13228"/>
                    <a:pt x="4777" y="13199"/>
                  </a:cubicBezTo>
                  <a:cubicBezTo>
                    <a:pt x="4918" y="12889"/>
                    <a:pt x="5088" y="12606"/>
                    <a:pt x="5257" y="12295"/>
                  </a:cubicBezTo>
                  <a:cubicBezTo>
                    <a:pt x="5992" y="10967"/>
                    <a:pt x="6897" y="9610"/>
                    <a:pt x="7971" y="8253"/>
                  </a:cubicBezTo>
                  <a:cubicBezTo>
                    <a:pt x="8112" y="8084"/>
                    <a:pt x="8253" y="7914"/>
                    <a:pt x="8395" y="7773"/>
                  </a:cubicBezTo>
                  <a:cubicBezTo>
                    <a:pt x="8536" y="7603"/>
                    <a:pt x="9016" y="5455"/>
                    <a:pt x="9158" y="5285"/>
                  </a:cubicBezTo>
                  <a:cubicBezTo>
                    <a:pt x="9412" y="3759"/>
                    <a:pt x="9638" y="2713"/>
                    <a:pt x="10119" y="1244"/>
                  </a:cubicBezTo>
                  <a:lnTo>
                    <a:pt x="10119" y="1244"/>
                  </a:lnTo>
                  <a:cubicBezTo>
                    <a:pt x="9723" y="2233"/>
                    <a:pt x="9186" y="2996"/>
                    <a:pt x="8564" y="3590"/>
                  </a:cubicBezTo>
                  <a:cubicBezTo>
                    <a:pt x="7660" y="4409"/>
                    <a:pt x="6557" y="4862"/>
                    <a:pt x="5229" y="4946"/>
                  </a:cubicBezTo>
                  <a:cubicBezTo>
                    <a:pt x="5208" y="4946"/>
                    <a:pt x="5188" y="4947"/>
                    <a:pt x="5167" y="4947"/>
                  </a:cubicBezTo>
                  <a:cubicBezTo>
                    <a:pt x="1907" y="4947"/>
                    <a:pt x="702" y="2725"/>
                    <a:pt x="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3702;p54"/>
            <p:cNvSpPr/>
            <p:nvPr/>
          </p:nvSpPr>
          <p:spPr>
            <a:xfrm>
              <a:off x="2431400" y="1607500"/>
              <a:ext cx="17000" cy="33950"/>
            </a:xfrm>
            <a:custGeom>
              <a:avLst/>
              <a:gdLst/>
              <a:ahLst/>
              <a:cxnLst/>
              <a:rect l="l" t="t" r="r" b="b"/>
              <a:pathLst>
                <a:path w="680" h="1358" extrusionOk="0">
                  <a:moveTo>
                    <a:pt x="312" y="0"/>
                  </a:moveTo>
                  <a:cubicBezTo>
                    <a:pt x="142" y="29"/>
                    <a:pt x="1" y="311"/>
                    <a:pt x="29" y="707"/>
                  </a:cubicBezTo>
                  <a:cubicBezTo>
                    <a:pt x="29" y="1074"/>
                    <a:pt x="199" y="1357"/>
                    <a:pt x="368" y="1357"/>
                  </a:cubicBezTo>
                  <a:cubicBezTo>
                    <a:pt x="566" y="1357"/>
                    <a:pt x="679" y="1046"/>
                    <a:pt x="679" y="679"/>
                  </a:cubicBezTo>
                  <a:cubicBezTo>
                    <a:pt x="651" y="311"/>
                    <a:pt x="510" y="0"/>
                    <a:pt x="31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3703;p54"/>
            <p:cNvSpPr/>
            <p:nvPr/>
          </p:nvSpPr>
          <p:spPr>
            <a:xfrm>
              <a:off x="2550125" y="1602550"/>
              <a:ext cx="16975" cy="33950"/>
            </a:xfrm>
            <a:custGeom>
              <a:avLst/>
              <a:gdLst/>
              <a:ahLst/>
              <a:cxnLst/>
              <a:rect l="l" t="t" r="r" b="b"/>
              <a:pathLst>
                <a:path w="679" h="1358" extrusionOk="0">
                  <a:moveTo>
                    <a:pt x="311" y="0"/>
                  </a:moveTo>
                  <a:cubicBezTo>
                    <a:pt x="113" y="29"/>
                    <a:pt x="0" y="340"/>
                    <a:pt x="0" y="707"/>
                  </a:cubicBezTo>
                  <a:cubicBezTo>
                    <a:pt x="28" y="1075"/>
                    <a:pt x="170" y="1357"/>
                    <a:pt x="368" y="1357"/>
                  </a:cubicBezTo>
                  <a:cubicBezTo>
                    <a:pt x="537" y="1357"/>
                    <a:pt x="678" y="1046"/>
                    <a:pt x="650" y="679"/>
                  </a:cubicBezTo>
                  <a:cubicBezTo>
                    <a:pt x="650" y="311"/>
                    <a:pt x="481" y="0"/>
                    <a:pt x="31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3704;p54"/>
            <p:cNvSpPr/>
            <p:nvPr/>
          </p:nvSpPr>
          <p:spPr>
            <a:xfrm>
              <a:off x="2454900" y="1714400"/>
              <a:ext cx="105500" cy="44325"/>
            </a:xfrm>
            <a:custGeom>
              <a:avLst/>
              <a:gdLst/>
              <a:ahLst/>
              <a:cxnLst/>
              <a:rect l="l" t="t" r="r" b="b"/>
              <a:pathLst>
                <a:path w="4220" h="1773" extrusionOk="0">
                  <a:moveTo>
                    <a:pt x="3977" y="0"/>
                  </a:moveTo>
                  <a:cubicBezTo>
                    <a:pt x="3950" y="0"/>
                    <a:pt x="3922" y="6"/>
                    <a:pt x="3894" y="20"/>
                  </a:cubicBezTo>
                  <a:cubicBezTo>
                    <a:pt x="2968" y="355"/>
                    <a:pt x="2248" y="473"/>
                    <a:pt x="1694" y="473"/>
                  </a:cubicBezTo>
                  <a:cubicBezTo>
                    <a:pt x="1031" y="473"/>
                    <a:pt x="607" y="303"/>
                    <a:pt x="361" y="134"/>
                  </a:cubicBezTo>
                  <a:cubicBezTo>
                    <a:pt x="319" y="105"/>
                    <a:pt x="274" y="93"/>
                    <a:pt x="232" y="93"/>
                  </a:cubicBezTo>
                  <a:cubicBezTo>
                    <a:pt x="107" y="93"/>
                    <a:pt x="1" y="204"/>
                    <a:pt x="22" y="331"/>
                  </a:cubicBezTo>
                  <a:cubicBezTo>
                    <a:pt x="135" y="897"/>
                    <a:pt x="474" y="1773"/>
                    <a:pt x="1802" y="1773"/>
                  </a:cubicBezTo>
                  <a:cubicBezTo>
                    <a:pt x="3159" y="1773"/>
                    <a:pt x="3837" y="868"/>
                    <a:pt x="4148" y="303"/>
                  </a:cubicBezTo>
                  <a:cubicBezTo>
                    <a:pt x="4219" y="162"/>
                    <a:pt x="4113" y="0"/>
                    <a:pt x="3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3705;p54"/>
            <p:cNvSpPr/>
            <p:nvPr/>
          </p:nvSpPr>
          <p:spPr>
            <a:xfrm>
              <a:off x="2373475" y="1708550"/>
              <a:ext cx="214125" cy="197150"/>
            </a:xfrm>
            <a:custGeom>
              <a:avLst/>
              <a:gdLst/>
              <a:ahLst/>
              <a:cxnLst/>
              <a:rect l="l" t="t" r="r" b="b"/>
              <a:pathLst>
                <a:path w="8565" h="7886" extrusionOk="0">
                  <a:moveTo>
                    <a:pt x="0" y="0"/>
                  </a:moveTo>
                  <a:cubicBezTo>
                    <a:pt x="0" y="1"/>
                    <a:pt x="820" y="4155"/>
                    <a:pt x="791" y="5285"/>
                  </a:cubicBezTo>
                  <a:cubicBezTo>
                    <a:pt x="791" y="5285"/>
                    <a:pt x="1215" y="6020"/>
                    <a:pt x="2092" y="7886"/>
                  </a:cubicBezTo>
                  <a:cubicBezTo>
                    <a:pt x="6783" y="7207"/>
                    <a:pt x="8564" y="3590"/>
                    <a:pt x="8564" y="3590"/>
                  </a:cubicBezTo>
                  <a:lnTo>
                    <a:pt x="8564" y="3590"/>
                  </a:lnTo>
                  <a:cubicBezTo>
                    <a:pt x="7660" y="4409"/>
                    <a:pt x="6557" y="4862"/>
                    <a:pt x="5229" y="4946"/>
                  </a:cubicBezTo>
                  <a:cubicBezTo>
                    <a:pt x="5208" y="4946"/>
                    <a:pt x="5188" y="4947"/>
                    <a:pt x="5167" y="4947"/>
                  </a:cubicBezTo>
                  <a:cubicBezTo>
                    <a:pt x="1907" y="4947"/>
                    <a:pt x="702" y="2725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3706;p54"/>
            <p:cNvSpPr/>
            <p:nvPr/>
          </p:nvSpPr>
          <p:spPr>
            <a:xfrm>
              <a:off x="2412325" y="1570750"/>
              <a:ext cx="55850" cy="27575"/>
            </a:xfrm>
            <a:custGeom>
              <a:avLst/>
              <a:gdLst/>
              <a:ahLst/>
              <a:cxnLst/>
              <a:rect l="l" t="t" r="r" b="b"/>
              <a:pathLst>
                <a:path w="2234" h="1103" extrusionOk="0">
                  <a:moveTo>
                    <a:pt x="1403" y="1"/>
                  </a:moveTo>
                  <a:cubicBezTo>
                    <a:pt x="1230" y="1"/>
                    <a:pt x="1032" y="15"/>
                    <a:pt x="849" y="29"/>
                  </a:cubicBezTo>
                  <a:cubicBezTo>
                    <a:pt x="340" y="85"/>
                    <a:pt x="1" y="594"/>
                    <a:pt x="114" y="1075"/>
                  </a:cubicBezTo>
                  <a:cubicBezTo>
                    <a:pt x="114" y="1103"/>
                    <a:pt x="114" y="1103"/>
                    <a:pt x="114" y="1103"/>
                  </a:cubicBezTo>
                  <a:lnTo>
                    <a:pt x="2233" y="651"/>
                  </a:lnTo>
                  <a:cubicBezTo>
                    <a:pt x="2233" y="651"/>
                    <a:pt x="2149" y="227"/>
                    <a:pt x="1810" y="57"/>
                  </a:cubicBezTo>
                  <a:cubicBezTo>
                    <a:pt x="1725" y="15"/>
                    <a:pt x="1576" y="1"/>
                    <a:pt x="14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3707;p54"/>
            <p:cNvSpPr/>
            <p:nvPr/>
          </p:nvSpPr>
          <p:spPr>
            <a:xfrm>
              <a:off x="2530325" y="1565000"/>
              <a:ext cx="55150" cy="27675"/>
            </a:xfrm>
            <a:custGeom>
              <a:avLst/>
              <a:gdLst/>
              <a:ahLst/>
              <a:cxnLst/>
              <a:rect l="l" t="t" r="r" b="b"/>
              <a:pathLst>
                <a:path w="2206" h="1107" extrusionOk="0">
                  <a:moveTo>
                    <a:pt x="851" y="1"/>
                  </a:moveTo>
                  <a:cubicBezTo>
                    <a:pt x="447" y="1"/>
                    <a:pt x="72" y="309"/>
                    <a:pt x="1" y="739"/>
                  </a:cubicBezTo>
                  <a:lnTo>
                    <a:pt x="2121" y="1107"/>
                  </a:lnTo>
                  <a:cubicBezTo>
                    <a:pt x="2121" y="1107"/>
                    <a:pt x="2205" y="683"/>
                    <a:pt x="1951" y="400"/>
                  </a:cubicBezTo>
                  <a:cubicBezTo>
                    <a:pt x="1810" y="259"/>
                    <a:pt x="1442" y="118"/>
                    <a:pt x="1075" y="33"/>
                  </a:cubicBezTo>
                  <a:cubicBezTo>
                    <a:pt x="1000" y="11"/>
                    <a:pt x="925" y="1"/>
                    <a:pt x="85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3708;p54"/>
            <p:cNvSpPr/>
            <p:nvPr/>
          </p:nvSpPr>
          <p:spPr>
            <a:xfrm>
              <a:off x="2487925" y="1614550"/>
              <a:ext cx="30425" cy="82000"/>
            </a:xfrm>
            <a:custGeom>
              <a:avLst/>
              <a:gdLst/>
              <a:ahLst/>
              <a:cxnLst/>
              <a:rect l="l" t="t" r="r" b="b"/>
              <a:pathLst>
                <a:path w="1217" h="3280" extrusionOk="0">
                  <a:moveTo>
                    <a:pt x="312" y="1"/>
                  </a:moveTo>
                  <a:cubicBezTo>
                    <a:pt x="227" y="1"/>
                    <a:pt x="142" y="86"/>
                    <a:pt x="142" y="171"/>
                  </a:cubicBezTo>
                  <a:cubicBezTo>
                    <a:pt x="114" y="792"/>
                    <a:pt x="1" y="2827"/>
                    <a:pt x="57" y="3053"/>
                  </a:cubicBezTo>
                  <a:cubicBezTo>
                    <a:pt x="86" y="3138"/>
                    <a:pt x="142" y="3195"/>
                    <a:pt x="199" y="3223"/>
                  </a:cubicBezTo>
                  <a:cubicBezTo>
                    <a:pt x="284" y="3280"/>
                    <a:pt x="425" y="3280"/>
                    <a:pt x="538" y="3280"/>
                  </a:cubicBezTo>
                  <a:cubicBezTo>
                    <a:pt x="736" y="3251"/>
                    <a:pt x="962" y="3167"/>
                    <a:pt x="1075" y="3138"/>
                  </a:cubicBezTo>
                  <a:cubicBezTo>
                    <a:pt x="1160" y="3110"/>
                    <a:pt x="1216" y="2997"/>
                    <a:pt x="1188" y="2912"/>
                  </a:cubicBezTo>
                  <a:cubicBezTo>
                    <a:pt x="1168" y="2851"/>
                    <a:pt x="1103" y="2805"/>
                    <a:pt x="1037" y="2805"/>
                  </a:cubicBezTo>
                  <a:cubicBezTo>
                    <a:pt x="1011" y="2805"/>
                    <a:pt x="986" y="2812"/>
                    <a:pt x="962" y="2827"/>
                  </a:cubicBezTo>
                  <a:cubicBezTo>
                    <a:pt x="736" y="2884"/>
                    <a:pt x="510" y="2940"/>
                    <a:pt x="397" y="2940"/>
                  </a:cubicBezTo>
                  <a:cubicBezTo>
                    <a:pt x="368" y="2658"/>
                    <a:pt x="425" y="1358"/>
                    <a:pt x="481" y="199"/>
                  </a:cubicBezTo>
                  <a:cubicBezTo>
                    <a:pt x="481" y="86"/>
                    <a:pt x="425" y="1"/>
                    <a:pt x="31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3709;p54"/>
            <p:cNvSpPr/>
            <p:nvPr/>
          </p:nvSpPr>
          <p:spPr>
            <a:xfrm>
              <a:off x="1996850" y="1847025"/>
              <a:ext cx="943325" cy="939500"/>
            </a:xfrm>
            <a:custGeom>
              <a:avLst/>
              <a:gdLst/>
              <a:ahLst/>
              <a:cxnLst/>
              <a:rect l="l" t="t" r="r" b="b"/>
              <a:pathLst>
                <a:path w="37733" h="37580" extrusionOk="0">
                  <a:moveTo>
                    <a:pt x="14104" y="1"/>
                  </a:moveTo>
                  <a:cubicBezTo>
                    <a:pt x="13906" y="57"/>
                    <a:pt x="13708" y="114"/>
                    <a:pt x="13539" y="142"/>
                  </a:cubicBezTo>
                  <a:cubicBezTo>
                    <a:pt x="10430" y="934"/>
                    <a:pt x="8282" y="2121"/>
                    <a:pt x="6755" y="3336"/>
                  </a:cubicBezTo>
                  <a:cubicBezTo>
                    <a:pt x="6755" y="3364"/>
                    <a:pt x="6727" y="3393"/>
                    <a:pt x="6699" y="3393"/>
                  </a:cubicBezTo>
                  <a:cubicBezTo>
                    <a:pt x="6642" y="3449"/>
                    <a:pt x="6586" y="3477"/>
                    <a:pt x="6529" y="3534"/>
                  </a:cubicBezTo>
                  <a:cubicBezTo>
                    <a:pt x="4720" y="5060"/>
                    <a:pt x="3816" y="6643"/>
                    <a:pt x="3138" y="7491"/>
                  </a:cubicBezTo>
                  <a:cubicBezTo>
                    <a:pt x="1781" y="9187"/>
                    <a:pt x="1131" y="13455"/>
                    <a:pt x="566" y="14896"/>
                  </a:cubicBezTo>
                  <a:cubicBezTo>
                    <a:pt x="0" y="16309"/>
                    <a:pt x="142" y="17892"/>
                    <a:pt x="142" y="17892"/>
                  </a:cubicBezTo>
                  <a:cubicBezTo>
                    <a:pt x="509" y="18033"/>
                    <a:pt x="877" y="18175"/>
                    <a:pt x="1272" y="18259"/>
                  </a:cubicBezTo>
                  <a:cubicBezTo>
                    <a:pt x="2205" y="18485"/>
                    <a:pt x="3229" y="18563"/>
                    <a:pt x="4205" y="18563"/>
                  </a:cubicBezTo>
                  <a:cubicBezTo>
                    <a:pt x="4943" y="18563"/>
                    <a:pt x="5654" y="18518"/>
                    <a:pt x="6275" y="18457"/>
                  </a:cubicBezTo>
                  <a:cubicBezTo>
                    <a:pt x="6869" y="18373"/>
                    <a:pt x="7406" y="18288"/>
                    <a:pt x="7801" y="18231"/>
                  </a:cubicBezTo>
                  <a:lnTo>
                    <a:pt x="8140" y="18146"/>
                  </a:lnTo>
                  <a:lnTo>
                    <a:pt x="8169" y="19503"/>
                  </a:lnTo>
                  <a:lnTo>
                    <a:pt x="8197" y="25467"/>
                  </a:lnTo>
                  <a:lnTo>
                    <a:pt x="8112" y="27163"/>
                  </a:lnTo>
                  <a:lnTo>
                    <a:pt x="7632" y="35472"/>
                  </a:lnTo>
                  <a:cubicBezTo>
                    <a:pt x="7632" y="35472"/>
                    <a:pt x="18315" y="37580"/>
                    <a:pt x="24794" y="37580"/>
                  </a:cubicBezTo>
                  <a:cubicBezTo>
                    <a:pt x="27746" y="37580"/>
                    <a:pt x="29825" y="37142"/>
                    <a:pt x="29621" y="35868"/>
                  </a:cubicBezTo>
                  <a:cubicBezTo>
                    <a:pt x="29310" y="34087"/>
                    <a:pt x="29225" y="30526"/>
                    <a:pt x="29225" y="27134"/>
                  </a:cubicBezTo>
                  <a:lnTo>
                    <a:pt x="29225" y="26880"/>
                  </a:lnTo>
                  <a:cubicBezTo>
                    <a:pt x="29225" y="23743"/>
                    <a:pt x="29282" y="20775"/>
                    <a:pt x="29338" y="19475"/>
                  </a:cubicBezTo>
                  <a:cubicBezTo>
                    <a:pt x="29338" y="19023"/>
                    <a:pt x="29338" y="18768"/>
                    <a:pt x="29338" y="18768"/>
                  </a:cubicBezTo>
                  <a:cubicBezTo>
                    <a:pt x="29338" y="18768"/>
                    <a:pt x="29678" y="18796"/>
                    <a:pt x="30186" y="18825"/>
                  </a:cubicBezTo>
                  <a:cubicBezTo>
                    <a:pt x="31232" y="18910"/>
                    <a:pt x="32985" y="19023"/>
                    <a:pt x="34285" y="19079"/>
                  </a:cubicBezTo>
                  <a:cubicBezTo>
                    <a:pt x="34935" y="19107"/>
                    <a:pt x="35444" y="19107"/>
                    <a:pt x="35754" y="19107"/>
                  </a:cubicBezTo>
                  <a:cubicBezTo>
                    <a:pt x="36094" y="19079"/>
                    <a:pt x="36404" y="19023"/>
                    <a:pt x="36659" y="18938"/>
                  </a:cubicBezTo>
                  <a:cubicBezTo>
                    <a:pt x="37337" y="18712"/>
                    <a:pt x="37733" y="18373"/>
                    <a:pt x="37733" y="18373"/>
                  </a:cubicBezTo>
                  <a:cubicBezTo>
                    <a:pt x="37733" y="18373"/>
                    <a:pt x="36998" y="13228"/>
                    <a:pt x="35330" y="8621"/>
                  </a:cubicBezTo>
                  <a:cubicBezTo>
                    <a:pt x="34228" y="5597"/>
                    <a:pt x="29904" y="2827"/>
                    <a:pt x="27106" y="1329"/>
                  </a:cubicBezTo>
                  <a:cubicBezTo>
                    <a:pt x="26795" y="1160"/>
                    <a:pt x="26484" y="990"/>
                    <a:pt x="26201" y="821"/>
                  </a:cubicBezTo>
                  <a:cubicBezTo>
                    <a:pt x="26088" y="792"/>
                    <a:pt x="26032" y="736"/>
                    <a:pt x="25947" y="707"/>
                  </a:cubicBezTo>
                  <a:cubicBezTo>
                    <a:pt x="24286" y="2793"/>
                    <a:pt x="21982" y="3811"/>
                    <a:pt x="19813" y="3811"/>
                  </a:cubicBezTo>
                  <a:cubicBezTo>
                    <a:pt x="17367" y="3811"/>
                    <a:pt x="15093" y="2517"/>
                    <a:pt x="14104" y="1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3710;p54"/>
            <p:cNvSpPr/>
            <p:nvPr/>
          </p:nvSpPr>
          <p:spPr>
            <a:xfrm>
              <a:off x="2565375" y="1882375"/>
              <a:ext cx="97125" cy="383850"/>
            </a:xfrm>
            <a:custGeom>
              <a:avLst/>
              <a:gdLst/>
              <a:ahLst/>
              <a:cxnLst/>
              <a:rect l="l" t="t" r="r" b="b"/>
              <a:pathLst>
                <a:path w="3885" h="15354" extrusionOk="0">
                  <a:moveTo>
                    <a:pt x="2245" y="0"/>
                  </a:moveTo>
                  <a:lnTo>
                    <a:pt x="2245" y="0"/>
                  </a:lnTo>
                  <a:cubicBezTo>
                    <a:pt x="2273" y="113"/>
                    <a:pt x="2019" y="1470"/>
                    <a:pt x="1962" y="2713"/>
                  </a:cubicBezTo>
                  <a:cubicBezTo>
                    <a:pt x="1877" y="3985"/>
                    <a:pt x="2132" y="7066"/>
                    <a:pt x="1651" y="8394"/>
                  </a:cubicBezTo>
                  <a:cubicBezTo>
                    <a:pt x="1199" y="9695"/>
                    <a:pt x="1142" y="11447"/>
                    <a:pt x="860" y="12436"/>
                  </a:cubicBezTo>
                  <a:cubicBezTo>
                    <a:pt x="577" y="13454"/>
                    <a:pt x="351" y="14697"/>
                    <a:pt x="125" y="14952"/>
                  </a:cubicBezTo>
                  <a:cubicBezTo>
                    <a:pt x="1" y="15076"/>
                    <a:pt x="704" y="15354"/>
                    <a:pt x="1434" y="15354"/>
                  </a:cubicBezTo>
                  <a:cubicBezTo>
                    <a:pt x="2032" y="15354"/>
                    <a:pt x="2647" y="15167"/>
                    <a:pt x="2838" y="14556"/>
                  </a:cubicBezTo>
                  <a:cubicBezTo>
                    <a:pt x="3262" y="13199"/>
                    <a:pt x="3601" y="7829"/>
                    <a:pt x="3601" y="6812"/>
                  </a:cubicBezTo>
                  <a:cubicBezTo>
                    <a:pt x="3601" y="5822"/>
                    <a:pt x="3884" y="396"/>
                    <a:pt x="3601" y="339"/>
                  </a:cubicBezTo>
                  <a:cubicBezTo>
                    <a:pt x="3319" y="283"/>
                    <a:pt x="2245" y="0"/>
                    <a:pt x="2245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3711;p54"/>
            <p:cNvSpPr/>
            <p:nvPr/>
          </p:nvSpPr>
          <p:spPr>
            <a:xfrm>
              <a:off x="2200350" y="1850575"/>
              <a:ext cx="134975" cy="633125"/>
            </a:xfrm>
            <a:custGeom>
              <a:avLst/>
              <a:gdLst/>
              <a:ahLst/>
              <a:cxnLst/>
              <a:rect l="l" t="t" r="r" b="b"/>
              <a:pathLst>
                <a:path w="5399" h="25325" extrusionOk="0">
                  <a:moveTo>
                    <a:pt x="5399" y="0"/>
                  </a:moveTo>
                  <a:lnTo>
                    <a:pt x="5399" y="0"/>
                  </a:lnTo>
                  <a:cubicBezTo>
                    <a:pt x="4212" y="1526"/>
                    <a:pt x="1527" y="14443"/>
                    <a:pt x="1527" y="14443"/>
                  </a:cubicBezTo>
                  <a:cubicBezTo>
                    <a:pt x="1423" y="13901"/>
                    <a:pt x="1367" y="11053"/>
                    <a:pt x="1208" y="11053"/>
                  </a:cubicBezTo>
                  <a:cubicBezTo>
                    <a:pt x="1193" y="11053"/>
                    <a:pt x="1177" y="11079"/>
                    <a:pt x="1159" y="11136"/>
                  </a:cubicBezTo>
                  <a:cubicBezTo>
                    <a:pt x="933" y="11786"/>
                    <a:pt x="735" y="17354"/>
                    <a:pt x="622" y="17665"/>
                  </a:cubicBezTo>
                  <a:cubicBezTo>
                    <a:pt x="481" y="17976"/>
                    <a:pt x="0" y="18033"/>
                    <a:pt x="0" y="18033"/>
                  </a:cubicBezTo>
                  <a:lnTo>
                    <a:pt x="113" y="24138"/>
                  </a:lnTo>
                  <a:lnTo>
                    <a:pt x="57" y="25325"/>
                  </a:lnTo>
                  <a:cubicBezTo>
                    <a:pt x="537" y="25042"/>
                    <a:pt x="1018" y="24760"/>
                    <a:pt x="1046" y="24703"/>
                  </a:cubicBezTo>
                  <a:cubicBezTo>
                    <a:pt x="1103" y="24590"/>
                    <a:pt x="905" y="20972"/>
                    <a:pt x="905" y="20972"/>
                  </a:cubicBezTo>
                  <a:lnTo>
                    <a:pt x="2233" y="16082"/>
                  </a:lnTo>
                  <a:lnTo>
                    <a:pt x="3703" y="11843"/>
                  </a:lnTo>
                  <a:cubicBezTo>
                    <a:pt x="3703" y="11843"/>
                    <a:pt x="5173" y="4155"/>
                    <a:pt x="5229" y="3618"/>
                  </a:cubicBezTo>
                  <a:cubicBezTo>
                    <a:pt x="5314" y="3081"/>
                    <a:pt x="5399" y="0"/>
                    <a:pt x="5399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3712;p54"/>
            <p:cNvSpPr/>
            <p:nvPr/>
          </p:nvSpPr>
          <p:spPr>
            <a:xfrm>
              <a:off x="2051250" y="1839975"/>
              <a:ext cx="835950" cy="2347350"/>
            </a:xfrm>
            <a:custGeom>
              <a:avLst/>
              <a:gdLst/>
              <a:ahLst/>
              <a:cxnLst/>
              <a:rect l="l" t="t" r="r" b="b"/>
              <a:pathLst>
                <a:path w="33438" h="93894" extrusionOk="0">
                  <a:moveTo>
                    <a:pt x="13172" y="0"/>
                  </a:moveTo>
                  <a:lnTo>
                    <a:pt x="13172" y="0"/>
                  </a:lnTo>
                  <a:cubicBezTo>
                    <a:pt x="12465" y="113"/>
                    <a:pt x="11843" y="283"/>
                    <a:pt x="11222" y="452"/>
                  </a:cubicBezTo>
                  <a:cubicBezTo>
                    <a:pt x="9921" y="5003"/>
                    <a:pt x="7660" y="15432"/>
                    <a:pt x="6784" y="19531"/>
                  </a:cubicBezTo>
                  <a:cubicBezTo>
                    <a:pt x="6643" y="20124"/>
                    <a:pt x="6191" y="22583"/>
                    <a:pt x="5964" y="24477"/>
                  </a:cubicBezTo>
                  <a:cubicBezTo>
                    <a:pt x="5851" y="25325"/>
                    <a:pt x="5738" y="26286"/>
                    <a:pt x="5597" y="27360"/>
                  </a:cubicBezTo>
                  <a:cubicBezTo>
                    <a:pt x="5597" y="27388"/>
                    <a:pt x="5597" y="27416"/>
                    <a:pt x="5597" y="27445"/>
                  </a:cubicBezTo>
                  <a:cubicBezTo>
                    <a:pt x="5540" y="27727"/>
                    <a:pt x="5512" y="28010"/>
                    <a:pt x="5484" y="28321"/>
                  </a:cubicBezTo>
                  <a:cubicBezTo>
                    <a:pt x="5456" y="28490"/>
                    <a:pt x="5427" y="28660"/>
                    <a:pt x="5399" y="28830"/>
                  </a:cubicBezTo>
                  <a:cubicBezTo>
                    <a:pt x="5371" y="29112"/>
                    <a:pt x="5343" y="29367"/>
                    <a:pt x="5314" y="29649"/>
                  </a:cubicBezTo>
                  <a:cubicBezTo>
                    <a:pt x="5314" y="29678"/>
                    <a:pt x="5286" y="29734"/>
                    <a:pt x="5286" y="29762"/>
                  </a:cubicBezTo>
                  <a:cubicBezTo>
                    <a:pt x="5286" y="29904"/>
                    <a:pt x="5258" y="30045"/>
                    <a:pt x="5258" y="30158"/>
                  </a:cubicBezTo>
                  <a:cubicBezTo>
                    <a:pt x="5201" y="30441"/>
                    <a:pt x="5173" y="30723"/>
                    <a:pt x="5145" y="31006"/>
                  </a:cubicBezTo>
                  <a:cubicBezTo>
                    <a:pt x="5116" y="31176"/>
                    <a:pt x="5088" y="31345"/>
                    <a:pt x="5088" y="31515"/>
                  </a:cubicBezTo>
                  <a:cubicBezTo>
                    <a:pt x="5060" y="31571"/>
                    <a:pt x="5060" y="31656"/>
                    <a:pt x="5060" y="31713"/>
                  </a:cubicBezTo>
                  <a:cubicBezTo>
                    <a:pt x="5032" y="31910"/>
                    <a:pt x="5003" y="32136"/>
                    <a:pt x="4975" y="32363"/>
                  </a:cubicBezTo>
                  <a:cubicBezTo>
                    <a:pt x="4975" y="32476"/>
                    <a:pt x="4947" y="32617"/>
                    <a:pt x="4919" y="32730"/>
                  </a:cubicBezTo>
                  <a:cubicBezTo>
                    <a:pt x="4919" y="32787"/>
                    <a:pt x="4919" y="32815"/>
                    <a:pt x="4919" y="32871"/>
                  </a:cubicBezTo>
                  <a:cubicBezTo>
                    <a:pt x="4890" y="33126"/>
                    <a:pt x="4834" y="33408"/>
                    <a:pt x="4806" y="33691"/>
                  </a:cubicBezTo>
                  <a:cubicBezTo>
                    <a:pt x="4806" y="33861"/>
                    <a:pt x="4777" y="34030"/>
                    <a:pt x="4749" y="34200"/>
                  </a:cubicBezTo>
                  <a:cubicBezTo>
                    <a:pt x="4721" y="34482"/>
                    <a:pt x="4693" y="34737"/>
                    <a:pt x="4664" y="34991"/>
                  </a:cubicBezTo>
                  <a:cubicBezTo>
                    <a:pt x="4664" y="35019"/>
                    <a:pt x="4636" y="35019"/>
                    <a:pt x="4636" y="35048"/>
                  </a:cubicBezTo>
                  <a:cubicBezTo>
                    <a:pt x="4636" y="35217"/>
                    <a:pt x="4608" y="35387"/>
                    <a:pt x="4579" y="35556"/>
                  </a:cubicBezTo>
                  <a:cubicBezTo>
                    <a:pt x="4551" y="35726"/>
                    <a:pt x="4551" y="35867"/>
                    <a:pt x="4523" y="36037"/>
                  </a:cubicBezTo>
                  <a:cubicBezTo>
                    <a:pt x="4438" y="36659"/>
                    <a:pt x="4382" y="37281"/>
                    <a:pt x="4297" y="37902"/>
                  </a:cubicBezTo>
                  <a:cubicBezTo>
                    <a:pt x="3336" y="45845"/>
                    <a:pt x="2262" y="54182"/>
                    <a:pt x="1640" y="57348"/>
                  </a:cubicBezTo>
                  <a:cubicBezTo>
                    <a:pt x="340" y="63764"/>
                    <a:pt x="1386" y="72809"/>
                    <a:pt x="1386" y="76426"/>
                  </a:cubicBezTo>
                  <a:cubicBezTo>
                    <a:pt x="1386" y="80072"/>
                    <a:pt x="1301" y="86262"/>
                    <a:pt x="651" y="89258"/>
                  </a:cubicBezTo>
                  <a:cubicBezTo>
                    <a:pt x="1" y="92254"/>
                    <a:pt x="2007" y="92989"/>
                    <a:pt x="2007" y="92989"/>
                  </a:cubicBezTo>
                  <a:cubicBezTo>
                    <a:pt x="3289" y="93667"/>
                    <a:pt x="4881" y="93894"/>
                    <a:pt x="6434" y="93894"/>
                  </a:cubicBezTo>
                  <a:cubicBezTo>
                    <a:pt x="9541" y="93894"/>
                    <a:pt x="12493" y="92989"/>
                    <a:pt x="12493" y="92989"/>
                  </a:cubicBezTo>
                  <a:cubicBezTo>
                    <a:pt x="12493" y="92989"/>
                    <a:pt x="12691" y="92961"/>
                    <a:pt x="12974" y="92848"/>
                  </a:cubicBezTo>
                  <a:cubicBezTo>
                    <a:pt x="13454" y="92678"/>
                    <a:pt x="14133" y="92311"/>
                    <a:pt x="14415" y="91689"/>
                  </a:cubicBezTo>
                  <a:cubicBezTo>
                    <a:pt x="14839" y="90700"/>
                    <a:pt x="13907" y="86488"/>
                    <a:pt x="13907" y="82503"/>
                  </a:cubicBezTo>
                  <a:cubicBezTo>
                    <a:pt x="13935" y="78518"/>
                    <a:pt x="14133" y="71904"/>
                    <a:pt x="14500" y="67467"/>
                  </a:cubicBezTo>
                  <a:cubicBezTo>
                    <a:pt x="14868" y="63199"/>
                    <a:pt x="16479" y="53787"/>
                    <a:pt x="16563" y="53193"/>
                  </a:cubicBezTo>
                  <a:lnTo>
                    <a:pt x="16563" y="53165"/>
                  </a:lnTo>
                  <a:cubicBezTo>
                    <a:pt x="16563" y="53165"/>
                    <a:pt x="18994" y="66421"/>
                    <a:pt x="19503" y="68993"/>
                  </a:cubicBezTo>
                  <a:cubicBezTo>
                    <a:pt x="19983" y="71537"/>
                    <a:pt x="19559" y="77444"/>
                    <a:pt x="19559" y="81599"/>
                  </a:cubicBezTo>
                  <a:cubicBezTo>
                    <a:pt x="19531" y="85725"/>
                    <a:pt x="18966" y="86856"/>
                    <a:pt x="18401" y="88778"/>
                  </a:cubicBezTo>
                  <a:cubicBezTo>
                    <a:pt x="17948" y="90304"/>
                    <a:pt x="19418" y="91830"/>
                    <a:pt x="20040" y="92396"/>
                  </a:cubicBezTo>
                  <a:cubicBezTo>
                    <a:pt x="20209" y="92537"/>
                    <a:pt x="20323" y="92622"/>
                    <a:pt x="20323" y="92622"/>
                  </a:cubicBezTo>
                  <a:cubicBezTo>
                    <a:pt x="21132" y="92904"/>
                    <a:pt x="22177" y="93010"/>
                    <a:pt x="23291" y="93010"/>
                  </a:cubicBezTo>
                  <a:cubicBezTo>
                    <a:pt x="24744" y="93010"/>
                    <a:pt x="26316" y="92830"/>
                    <a:pt x="27643" y="92622"/>
                  </a:cubicBezTo>
                  <a:cubicBezTo>
                    <a:pt x="29480" y="92339"/>
                    <a:pt x="30865" y="92000"/>
                    <a:pt x="30865" y="92000"/>
                  </a:cubicBezTo>
                  <a:cubicBezTo>
                    <a:pt x="30865" y="92000"/>
                    <a:pt x="31854" y="91576"/>
                    <a:pt x="32646" y="90587"/>
                  </a:cubicBezTo>
                  <a:cubicBezTo>
                    <a:pt x="33437" y="89597"/>
                    <a:pt x="33268" y="87958"/>
                    <a:pt x="32646" y="86177"/>
                  </a:cubicBezTo>
                  <a:cubicBezTo>
                    <a:pt x="31996" y="84369"/>
                    <a:pt x="31939" y="83097"/>
                    <a:pt x="31656" y="79253"/>
                  </a:cubicBezTo>
                  <a:cubicBezTo>
                    <a:pt x="31374" y="75409"/>
                    <a:pt x="30695" y="49406"/>
                    <a:pt x="29848" y="43499"/>
                  </a:cubicBezTo>
                  <a:cubicBezTo>
                    <a:pt x="29621" y="41944"/>
                    <a:pt x="29339" y="40079"/>
                    <a:pt x="28971" y="38072"/>
                  </a:cubicBezTo>
                  <a:cubicBezTo>
                    <a:pt x="28915" y="37705"/>
                    <a:pt x="28830" y="37309"/>
                    <a:pt x="28774" y="36913"/>
                  </a:cubicBezTo>
                  <a:cubicBezTo>
                    <a:pt x="28745" y="36772"/>
                    <a:pt x="28717" y="36602"/>
                    <a:pt x="28689" y="36461"/>
                  </a:cubicBezTo>
                  <a:cubicBezTo>
                    <a:pt x="28660" y="36320"/>
                    <a:pt x="28632" y="36178"/>
                    <a:pt x="28604" y="36065"/>
                  </a:cubicBezTo>
                  <a:cubicBezTo>
                    <a:pt x="28576" y="35896"/>
                    <a:pt x="28547" y="35754"/>
                    <a:pt x="28519" y="35585"/>
                  </a:cubicBezTo>
                  <a:cubicBezTo>
                    <a:pt x="28491" y="35415"/>
                    <a:pt x="28463" y="35246"/>
                    <a:pt x="28434" y="35076"/>
                  </a:cubicBezTo>
                  <a:cubicBezTo>
                    <a:pt x="28378" y="34793"/>
                    <a:pt x="28350" y="34511"/>
                    <a:pt x="28293" y="34228"/>
                  </a:cubicBezTo>
                  <a:cubicBezTo>
                    <a:pt x="28237" y="34058"/>
                    <a:pt x="28208" y="33889"/>
                    <a:pt x="28180" y="33719"/>
                  </a:cubicBezTo>
                  <a:cubicBezTo>
                    <a:pt x="28152" y="33493"/>
                    <a:pt x="28095" y="33239"/>
                    <a:pt x="28039" y="32984"/>
                  </a:cubicBezTo>
                  <a:cubicBezTo>
                    <a:pt x="28039" y="32956"/>
                    <a:pt x="28039" y="32928"/>
                    <a:pt x="28039" y="32900"/>
                  </a:cubicBezTo>
                  <a:cubicBezTo>
                    <a:pt x="28010" y="32730"/>
                    <a:pt x="27982" y="32560"/>
                    <a:pt x="27926" y="32391"/>
                  </a:cubicBezTo>
                  <a:cubicBezTo>
                    <a:pt x="27869" y="32108"/>
                    <a:pt x="27841" y="31826"/>
                    <a:pt x="27784" y="31543"/>
                  </a:cubicBezTo>
                  <a:cubicBezTo>
                    <a:pt x="27756" y="31373"/>
                    <a:pt x="27699" y="31204"/>
                    <a:pt x="27671" y="31034"/>
                  </a:cubicBezTo>
                  <a:cubicBezTo>
                    <a:pt x="27615" y="30752"/>
                    <a:pt x="27586" y="30469"/>
                    <a:pt x="27530" y="30215"/>
                  </a:cubicBezTo>
                  <a:cubicBezTo>
                    <a:pt x="27473" y="30017"/>
                    <a:pt x="27445" y="29847"/>
                    <a:pt x="27417" y="29678"/>
                  </a:cubicBezTo>
                  <a:cubicBezTo>
                    <a:pt x="27360" y="29395"/>
                    <a:pt x="27304" y="29140"/>
                    <a:pt x="27276" y="28858"/>
                  </a:cubicBezTo>
                  <a:cubicBezTo>
                    <a:pt x="27219" y="28688"/>
                    <a:pt x="27191" y="28519"/>
                    <a:pt x="27162" y="28349"/>
                  </a:cubicBezTo>
                  <a:cubicBezTo>
                    <a:pt x="27106" y="28038"/>
                    <a:pt x="27049" y="27756"/>
                    <a:pt x="26993" y="27473"/>
                  </a:cubicBezTo>
                  <a:cubicBezTo>
                    <a:pt x="26993" y="27416"/>
                    <a:pt x="26965" y="27360"/>
                    <a:pt x="26965" y="27303"/>
                  </a:cubicBezTo>
                  <a:cubicBezTo>
                    <a:pt x="26936" y="27247"/>
                    <a:pt x="26936" y="27162"/>
                    <a:pt x="26908" y="27077"/>
                  </a:cubicBezTo>
                  <a:cubicBezTo>
                    <a:pt x="26512" y="24986"/>
                    <a:pt x="26117" y="23064"/>
                    <a:pt x="25834" y="21537"/>
                  </a:cubicBezTo>
                  <a:cubicBezTo>
                    <a:pt x="25636" y="20548"/>
                    <a:pt x="25467" y="19220"/>
                    <a:pt x="25354" y="17722"/>
                  </a:cubicBezTo>
                  <a:cubicBezTo>
                    <a:pt x="24901" y="12210"/>
                    <a:pt x="24901" y="4296"/>
                    <a:pt x="24788" y="1526"/>
                  </a:cubicBezTo>
                  <a:cubicBezTo>
                    <a:pt x="24477" y="1357"/>
                    <a:pt x="24166" y="1187"/>
                    <a:pt x="23884" y="1046"/>
                  </a:cubicBezTo>
                  <a:cubicBezTo>
                    <a:pt x="23743" y="961"/>
                    <a:pt x="23573" y="876"/>
                    <a:pt x="23460" y="820"/>
                  </a:cubicBezTo>
                  <a:cubicBezTo>
                    <a:pt x="22838" y="481"/>
                    <a:pt x="22414" y="226"/>
                    <a:pt x="22414" y="226"/>
                  </a:cubicBezTo>
                  <a:lnTo>
                    <a:pt x="22414" y="226"/>
                  </a:lnTo>
                  <a:cubicBezTo>
                    <a:pt x="23516" y="3788"/>
                    <a:pt x="22301" y="15659"/>
                    <a:pt x="22301" y="15659"/>
                  </a:cubicBezTo>
                  <a:cubicBezTo>
                    <a:pt x="20640" y="16232"/>
                    <a:pt x="18962" y="16433"/>
                    <a:pt x="17425" y="16433"/>
                  </a:cubicBezTo>
                  <a:cubicBezTo>
                    <a:pt x="13807" y="16433"/>
                    <a:pt x="10967" y="15319"/>
                    <a:pt x="10967" y="15319"/>
                  </a:cubicBezTo>
                  <a:cubicBezTo>
                    <a:pt x="10826" y="9893"/>
                    <a:pt x="12946" y="876"/>
                    <a:pt x="13172" y="0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3713;p54"/>
            <p:cNvSpPr/>
            <p:nvPr/>
          </p:nvSpPr>
          <p:spPr>
            <a:xfrm>
              <a:off x="2751500" y="2318350"/>
              <a:ext cx="186575" cy="385100"/>
            </a:xfrm>
            <a:custGeom>
              <a:avLst/>
              <a:gdLst/>
              <a:ahLst/>
              <a:cxnLst/>
              <a:rect l="l" t="t" r="r" b="b"/>
              <a:pathLst>
                <a:path w="7463" h="15404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6472"/>
                    <a:pt x="2657" y="15404"/>
                    <a:pt x="2657" y="15404"/>
                  </a:cubicBezTo>
                  <a:lnTo>
                    <a:pt x="4834" y="14358"/>
                  </a:lnTo>
                  <a:lnTo>
                    <a:pt x="7462" y="13058"/>
                  </a:lnTo>
                  <a:cubicBezTo>
                    <a:pt x="7066" y="7857"/>
                    <a:pt x="6586" y="311"/>
                    <a:pt x="6473" y="85"/>
                  </a:cubicBezTo>
                  <a:cubicBezTo>
                    <a:pt x="6218" y="170"/>
                    <a:pt x="5908" y="254"/>
                    <a:pt x="5568" y="254"/>
                  </a:cubicBezTo>
                  <a:cubicBezTo>
                    <a:pt x="5469" y="263"/>
                    <a:pt x="5343" y="266"/>
                    <a:pt x="5195" y="266"/>
                  </a:cubicBezTo>
                  <a:cubicBezTo>
                    <a:pt x="4839" y="266"/>
                    <a:pt x="4356" y="246"/>
                    <a:pt x="3816" y="226"/>
                  </a:cubicBezTo>
                  <a:cubicBezTo>
                    <a:pt x="2544" y="170"/>
                    <a:pt x="961" y="57"/>
                    <a:pt x="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3714;p54"/>
            <p:cNvSpPr/>
            <p:nvPr/>
          </p:nvSpPr>
          <p:spPr>
            <a:xfrm>
              <a:off x="2017325" y="2302800"/>
              <a:ext cx="174575" cy="376625"/>
            </a:xfrm>
            <a:custGeom>
              <a:avLst/>
              <a:gdLst/>
              <a:ahLst/>
              <a:cxnLst/>
              <a:rect l="l" t="t" r="r" b="b"/>
              <a:pathLst>
                <a:path w="6983" h="15065" extrusionOk="0">
                  <a:moveTo>
                    <a:pt x="6982" y="0"/>
                  </a:moveTo>
                  <a:lnTo>
                    <a:pt x="6982" y="0"/>
                  </a:lnTo>
                  <a:cubicBezTo>
                    <a:pt x="6587" y="85"/>
                    <a:pt x="6050" y="142"/>
                    <a:pt x="5456" y="226"/>
                  </a:cubicBezTo>
                  <a:lnTo>
                    <a:pt x="5428" y="226"/>
                  </a:lnTo>
                  <a:cubicBezTo>
                    <a:pt x="4782" y="290"/>
                    <a:pt x="4046" y="342"/>
                    <a:pt x="3283" y="342"/>
                  </a:cubicBezTo>
                  <a:cubicBezTo>
                    <a:pt x="2341" y="342"/>
                    <a:pt x="1358" y="263"/>
                    <a:pt x="453" y="28"/>
                  </a:cubicBezTo>
                  <a:cubicBezTo>
                    <a:pt x="227" y="1470"/>
                    <a:pt x="397" y="8055"/>
                    <a:pt x="1" y="12719"/>
                  </a:cubicBezTo>
                  <a:lnTo>
                    <a:pt x="1669" y="13567"/>
                  </a:lnTo>
                  <a:lnTo>
                    <a:pt x="4665" y="15065"/>
                  </a:lnTo>
                  <a:cubicBezTo>
                    <a:pt x="4665" y="15065"/>
                    <a:pt x="6558" y="6444"/>
                    <a:pt x="6982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715;p54"/>
            <p:cNvSpPr/>
            <p:nvPr/>
          </p:nvSpPr>
          <p:spPr>
            <a:xfrm>
              <a:off x="2684375" y="2110400"/>
              <a:ext cx="169600" cy="267325"/>
            </a:xfrm>
            <a:custGeom>
              <a:avLst/>
              <a:gdLst/>
              <a:ahLst/>
              <a:cxnLst/>
              <a:rect l="l" t="t" r="r" b="b"/>
              <a:pathLst>
                <a:path w="6784" h="10693" extrusionOk="0">
                  <a:moveTo>
                    <a:pt x="1722" y="0"/>
                  </a:moveTo>
                  <a:cubicBezTo>
                    <a:pt x="1593" y="0"/>
                    <a:pt x="1361" y="419"/>
                    <a:pt x="1329" y="828"/>
                  </a:cubicBezTo>
                  <a:cubicBezTo>
                    <a:pt x="1272" y="1506"/>
                    <a:pt x="820" y="1846"/>
                    <a:pt x="990" y="2524"/>
                  </a:cubicBezTo>
                  <a:lnTo>
                    <a:pt x="990" y="2552"/>
                  </a:lnTo>
                  <a:cubicBezTo>
                    <a:pt x="961" y="2750"/>
                    <a:pt x="933" y="3004"/>
                    <a:pt x="933" y="3287"/>
                  </a:cubicBezTo>
                  <a:cubicBezTo>
                    <a:pt x="1018" y="4587"/>
                    <a:pt x="990" y="5492"/>
                    <a:pt x="566" y="6255"/>
                  </a:cubicBezTo>
                  <a:cubicBezTo>
                    <a:pt x="481" y="6396"/>
                    <a:pt x="198" y="6820"/>
                    <a:pt x="0" y="7131"/>
                  </a:cubicBezTo>
                  <a:lnTo>
                    <a:pt x="283" y="10692"/>
                  </a:lnTo>
                  <a:lnTo>
                    <a:pt x="1781" y="10692"/>
                  </a:lnTo>
                  <a:cubicBezTo>
                    <a:pt x="1781" y="10240"/>
                    <a:pt x="1837" y="8261"/>
                    <a:pt x="1837" y="8261"/>
                  </a:cubicBezTo>
                  <a:cubicBezTo>
                    <a:pt x="1837" y="8261"/>
                    <a:pt x="2177" y="8261"/>
                    <a:pt x="2685" y="8318"/>
                  </a:cubicBezTo>
                  <a:cubicBezTo>
                    <a:pt x="3731" y="8375"/>
                    <a:pt x="5484" y="8488"/>
                    <a:pt x="6784" y="8544"/>
                  </a:cubicBezTo>
                  <a:cubicBezTo>
                    <a:pt x="6784" y="8544"/>
                    <a:pt x="3844" y="7470"/>
                    <a:pt x="3307" y="5435"/>
                  </a:cubicBezTo>
                  <a:cubicBezTo>
                    <a:pt x="2798" y="3428"/>
                    <a:pt x="1385" y="2269"/>
                    <a:pt x="1724" y="828"/>
                  </a:cubicBezTo>
                  <a:cubicBezTo>
                    <a:pt x="1855" y="221"/>
                    <a:pt x="1816" y="0"/>
                    <a:pt x="172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716;p54"/>
            <p:cNvSpPr/>
            <p:nvPr/>
          </p:nvSpPr>
          <p:spPr>
            <a:xfrm>
              <a:off x="2194700" y="252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717;p54"/>
            <p:cNvSpPr/>
            <p:nvPr/>
          </p:nvSpPr>
          <p:spPr>
            <a:xfrm>
              <a:off x="1996850" y="1935350"/>
              <a:ext cx="163250" cy="376300"/>
            </a:xfrm>
            <a:custGeom>
              <a:avLst/>
              <a:gdLst/>
              <a:ahLst/>
              <a:cxnLst/>
              <a:rect l="l" t="t" r="r" b="b"/>
              <a:pathLst>
                <a:path w="6530" h="15052" extrusionOk="0">
                  <a:moveTo>
                    <a:pt x="6529" y="1"/>
                  </a:moveTo>
                  <a:cubicBezTo>
                    <a:pt x="4720" y="1555"/>
                    <a:pt x="3816" y="3110"/>
                    <a:pt x="3138" y="3958"/>
                  </a:cubicBezTo>
                  <a:cubicBezTo>
                    <a:pt x="1781" y="5682"/>
                    <a:pt x="1131" y="9950"/>
                    <a:pt x="566" y="11363"/>
                  </a:cubicBezTo>
                  <a:cubicBezTo>
                    <a:pt x="0" y="12776"/>
                    <a:pt x="142" y="14359"/>
                    <a:pt x="142" y="14359"/>
                  </a:cubicBezTo>
                  <a:cubicBezTo>
                    <a:pt x="509" y="14529"/>
                    <a:pt x="877" y="14642"/>
                    <a:pt x="1272" y="14726"/>
                  </a:cubicBezTo>
                  <a:cubicBezTo>
                    <a:pt x="2193" y="14965"/>
                    <a:pt x="3204" y="15051"/>
                    <a:pt x="4168" y="15051"/>
                  </a:cubicBezTo>
                  <a:cubicBezTo>
                    <a:pt x="4920" y="15051"/>
                    <a:pt x="5643" y="14999"/>
                    <a:pt x="6275" y="14924"/>
                  </a:cubicBezTo>
                  <a:lnTo>
                    <a:pt x="6303" y="14924"/>
                  </a:lnTo>
                  <a:cubicBezTo>
                    <a:pt x="6303" y="14924"/>
                    <a:pt x="311" y="14868"/>
                    <a:pt x="1781" y="11250"/>
                  </a:cubicBezTo>
                  <a:cubicBezTo>
                    <a:pt x="3251" y="7660"/>
                    <a:pt x="3025" y="7802"/>
                    <a:pt x="3251" y="6360"/>
                  </a:cubicBezTo>
                  <a:cubicBezTo>
                    <a:pt x="3505" y="4919"/>
                    <a:pt x="3420" y="3930"/>
                    <a:pt x="4466" y="2969"/>
                  </a:cubicBezTo>
                  <a:cubicBezTo>
                    <a:pt x="5455" y="2036"/>
                    <a:pt x="5766" y="736"/>
                    <a:pt x="652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718;p54"/>
            <p:cNvSpPr/>
            <p:nvPr/>
          </p:nvSpPr>
          <p:spPr>
            <a:xfrm>
              <a:off x="2008850" y="2303500"/>
              <a:ext cx="144875" cy="338475"/>
            </a:xfrm>
            <a:custGeom>
              <a:avLst/>
              <a:gdLst/>
              <a:ahLst/>
              <a:cxnLst/>
              <a:rect l="l" t="t" r="r" b="b"/>
              <a:pathLst>
                <a:path w="5795" h="13539" extrusionOk="0">
                  <a:moveTo>
                    <a:pt x="792" y="0"/>
                  </a:moveTo>
                  <a:cubicBezTo>
                    <a:pt x="566" y="1442"/>
                    <a:pt x="736" y="8027"/>
                    <a:pt x="340" y="12691"/>
                  </a:cubicBezTo>
                  <a:lnTo>
                    <a:pt x="2008" y="13539"/>
                  </a:lnTo>
                  <a:cubicBezTo>
                    <a:pt x="3138" y="12917"/>
                    <a:pt x="4269" y="12295"/>
                    <a:pt x="4269" y="12295"/>
                  </a:cubicBezTo>
                  <a:cubicBezTo>
                    <a:pt x="1" y="2884"/>
                    <a:pt x="5795" y="198"/>
                    <a:pt x="5795" y="198"/>
                  </a:cubicBezTo>
                  <a:lnTo>
                    <a:pt x="5795" y="198"/>
                  </a:lnTo>
                  <a:cubicBezTo>
                    <a:pt x="5137" y="262"/>
                    <a:pt x="4394" y="314"/>
                    <a:pt x="3626" y="314"/>
                  </a:cubicBezTo>
                  <a:cubicBezTo>
                    <a:pt x="2680" y="314"/>
                    <a:pt x="1697" y="235"/>
                    <a:pt x="79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719;p54"/>
            <p:cNvSpPr/>
            <p:nvPr/>
          </p:nvSpPr>
          <p:spPr>
            <a:xfrm>
              <a:off x="2054775" y="2700725"/>
              <a:ext cx="741275" cy="1488400"/>
            </a:xfrm>
            <a:custGeom>
              <a:avLst/>
              <a:gdLst/>
              <a:ahLst/>
              <a:cxnLst/>
              <a:rect l="l" t="t" r="r" b="b"/>
              <a:pathLst>
                <a:path w="29651" h="59536" extrusionOk="0">
                  <a:moveTo>
                    <a:pt x="15334" y="1"/>
                  </a:moveTo>
                  <a:cubicBezTo>
                    <a:pt x="11477" y="1"/>
                    <a:pt x="7265" y="81"/>
                    <a:pt x="7265" y="81"/>
                  </a:cubicBezTo>
                  <a:cubicBezTo>
                    <a:pt x="7265" y="81"/>
                    <a:pt x="6219" y="307"/>
                    <a:pt x="4636" y="646"/>
                  </a:cubicBezTo>
                  <a:cubicBezTo>
                    <a:pt x="3591" y="9351"/>
                    <a:pt x="2347" y="19442"/>
                    <a:pt x="1612" y="23003"/>
                  </a:cubicBezTo>
                  <a:cubicBezTo>
                    <a:pt x="340" y="29391"/>
                    <a:pt x="1386" y="38463"/>
                    <a:pt x="1386" y="42081"/>
                  </a:cubicBezTo>
                  <a:cubicBezTo>
                    <a:pt x="1386" y="45727"/>
                    <a:pt x="1301" y="51917"/>
                    <a:pt x="651" y="54913"/>
                  </a:cubicBezTo>
                  <a:cubicBezTo>
                    <a:pt x="1" y="57909"/>
                    <a:pt x="2008" y="58644"/>
                    <a:pt x="2008" y="58644"/>
                  </a:cubicBezTo>
                  <a:cubicBezTo>
                    <a:pt x="3289" y="59313"/>
                    <a:pt x="4878" y="59536"/>
                    <a:pt x="6427" y="59536"/>
                  </a:cubicBezTo>
                  <a:cubicBezTo>
                    <a:pt x="9526" y="59536"/>
                    <a:pt x="12465" y="58644"/>
                    <a:pt x="12465" y="58644"/>
                  </a:cubicBezTo>
                  <a:cubicBezTo>
                    <a:pt x="12465" y="58644"/>
                    <a:pt x="12692" y="58616"/>
                    <a:pt x="12974" y="58503"/>
                  </a:cubicBezTo>
                  <a:cubicBezTo>
                    <a:pt x="4919" y="57005"/>
                    <a:pt x="6134" y="55987"/>
                    <a:pt x="5004" y="52482"/>
                  </a:cubicBezTo>
                  <a:cubicBezTo>
                    <a:pt x="3873" y="49006"/>
                    <a:pt x="3647" y="46349"/>
                    <a:pt x="4523" y="41375"/>
                  </a:cubicBezTo>
                  <a:cubicBezTo>
                    <a:pt x="5371" y="36400"/>
                    <a:pt x="5032" y="29984"/>
                    <a:pt x="6163" y="27836"/>
                  </a:cubicBezTo>
                  <a:cubicBezTo>
                    <a:pt x="7321" y="25716"/>
                    <a:pt x="5908" y="19809"/>
                    <a:pt x="7548" y="10680"/>
                  </a:cubicBezTo>
                  <a:cubicBezTo>
                    <a:pt x="8732" y="4106"/>
                    <a:pt x="14000" y="3136"/>
                    <a:pt x="17815" y="3136"/>
                  </a:cubicBezTo>
                  <a:cubicBezTo>
                    <a:pt x="19282" y="3136"/>
                    <a:pt x="20533" y="3279"/>
                    <a:pt x="21256" y="3303"/>
                  </a:cubicBezTo>
                  <a:cubicBezTo>
                    <a:pt x="21355" y="3306"/>
                    <a:pt x="21458" y="3307"/>
                    <a:pt x="21566" y="3307"/>
                  </a:cubicBezTo>
                  <a:cubicBezTo>
                    <a:pt x="23632" y="3307"/>
                    <a:pt x="27135" y="2810"/>
                    <a:pt x="28774" y="2568"/>
                  </a:cubicBezTo>
                  <a:cubicBezTo>
                    <a:pt x="29254" y="2483"/>
                    <a:pt x="29593" y="2455"/>
                    <a:pt x="29650" y="2455"/>
                  </a:cubicBezTo>
                  <a:cubicBezTo>
                    <a:pt x="29650" y="2455"/>
                    <a:pt x="29283" y="2314"/>
                    <a:pt x="28689" y="2116"/>
                  </a:cubicBezTo>
                  <a:cubicBezTo>
                    <a:pt x="26880" y="1494"/>
                    <a:pt x="23036" y="250"/>
                    <a:pt x="20747" y="109"/>
                  </a:cubicBezTo>
                  <a:cubicBezTo>
                    <a:pt x="19627" y="27"/>
                    <a:pt x="17538" y="1"/>
                    <a:pt x="153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720;p54"/>
            <p:cNvSpPr/>
            <p:nvPr/>
          </p:nvSpPr>
          <p:spPr>
            <a:xfrm>
              <a:off x="2751500" y="2318350"/>
              <a:ext cx="120850" cy="385100"/>
            </a:xfrm>
            <a:custGeom>
              <a:avLst/>
              <a:gdLst/>
              <a:ahLst/>
              <a:cxnLst/>
              <a:rect l="l" t="t" r="r" b="b"/>
              <a:pathLst>
                <a:path w="4834" h="15404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6472"/>
                    <a:pt x="2657" y="15404"/>
                    <a:pt x="2657" y="15404"/>
                  </a:cubicBezTo>
                  <a:lnTo>
                    <a:pt x="4834" y="14358"/>
                  </a:lnTo>
                  <a:cubicBezTo>
                    <a:pt x="4664" y="13708"/>
                    <a:pt x="4410" y="12917"/>
                    <a:pt x="4070" y="11984"/>
                  </a:cubicBezTo>
                  <a:cubicBezTo>
                    <a:pt x="566" y="2148"/>
                    <a:pt x="3816" y="226"/>
                    <a:pt x="3816" y="226"/>
                  </a:cubicBezTo>
                  <a:cubicBezTo>
                    <a:pt x="2544" y="170"/>
                    <a:pt x="961" y="57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721;p54"/>
            <p:cNvSpPr/>
            <p:nvPr/>
          </p:nvSpPr>
          <p:spPr>
            <a:xfrm>
              <a:off x="2466025" y="2938875"/>
              <a:ext cx="279850" cy="1228500"/>
            </a:xfrm>
            <a:custGeom>
              <a:avLst/>
              <a:gdLst/>
              <a:ahLst/>
              <a:cxnLst/>
              <a:rect l="l" t="t" r="r" b="b"/>
              <a:pathLst>
                <a:path w="11194" h="49140" extrusionOk="0">
                  <a:moveTo>
                    <a:pt x="1775" y="0"/>
                  </a:moveTo>
                  <a:cubicBezTo>
                    <a:pt x="1598" y="0"/>
                    <a:pt x="1414" y="355"/>
                    <a:pt x="1414" y="1210"/>
                  </a:cubicBezTo>
                  <a:cubicBezTo>
                    <a:pt x="1414" y="2878"/>
                    <a:pt x="1" y="9011"/>
                    <a:pt x="114" y="9294"/>
                  </a:cubicBezTo>
                  <a:cubicBezTo>
                    <a:pt x="114" y="9294"/>
                    <a:pt x="2544" y="22550"/>
                    <a:pt x="3025" y="25093"/>
                  </a:cubicBezTo>
                  <a:cubicBezTo>
                    <a:pt x="3534" y="27665"/>
                    <a:pt x="3081" y="33573"/>
                    <a:pt x="3081" y="37699"/>
                  </a:cubicBezTo>
                  <a:cubicBezTo>
                    <a:pt x="3081" y="41854"/>
                    <a:pt x="2516" y="42985"/>
                    <a:pt x="1951" y="44907"/>
                  </a:cubicBezTo>
                  <a:cubicBezTo>
                    <a:pt x="1499" y="46433"/>
                    <a:pt x="2968" y="47959"/>
                    <a:pt x="3590" y="48524"/>
                  </a:cubicBezTo>
                  <a:cubicBezTo>
                    <a:pt x="3760" y="48666"/>
                    <a:pt x="3845" y="48750"/>
                    <a:pt x="3845" y="48750"/>
                  </a:cubicBezTo>
                  <a:cubicBezTo>
                    <a:pt x="4667" y="49033"/>
                    <a:pt x="5718" y="49139"/>
                    <a:pt x="6837" y="49139"/>
                  </a:cubicBezTo>
                  <a:cubicBezTo>
                    <a:pt x="8294" y="49139"/>
                    <a:pt x="9866" y="48958"/>
                    <a:pt x="11193" y="48750"/>
                  </a:cubicBezTo>
                  <a:cubicBezTo>
                    <a:pt x="6982" y="48185"/>
                    <a:pt x="6869" y="42306"/>
                    <a:pt x="5738" y="39367"/>
                  </a:cubicBezTo>
                  <a:cubicBezTo>
                    <a:pt x="4608" y="36427"/>
                    <a:pt x="5314" y="31622"/>
                    <a:pt x="5540" y="26083"/>
                  </a:cubicBezTo>
                  <a:cubicBezTo>
                    <a:pt x="5767" y="20515"/>
                    <a:pt x="5710" y="19073"/>
                    <a:pt x="4071" y="14947"/>
                  </a:cubicBezTo>
                  <a:cubicBezTo>
                    <a:pt x="2403" y="10848"/>
                    <a:pt x="2149" y="10622"/>
                    <a:pt x="2092" y="8446"/>
                  </a:cubicBezTo>
                  <a:cubicBezTo>
                    <a:pt x="2036" y="6241"/>
                    <a:pt x="2092" y="1804"/>
                    <a:pt x="2092" y="786"/>
                  </a:cubicBezTo>
                  <a:cubicBezTo>
                    <a:pt x="2092" y="299"/>
                    <a:pt x="1937" y="0"/>
                    <a:pt x="177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22;p54"/>
            <p:cNvSpPr/>
            <p:nvPr/>
          </p:nvSpPr>
          <p:spPr>
            <a:xfrm>
              <a:off x="2263225" y="2238500"/>
              <a:ext cx="40300" cy="41000"/>
            </a:xfrm>
            <a:custGeom>
              <a:avLst/>
              <a:gdLst/>
              <a:ahLst/>
              <a:cxnLst/>
              <a:rect l="l" t="t" r="r" b="b"/>
              <a:pathLst>
                <a:path w="1612" h="1640" extrusionOk="0">
                  <a:moveTo>
                    <a:pt x="821" y="0"/>
                  </a:moveTo>
                  <a:cubicBezTo>
                    <a:pt x="368" y="0"/>
                    <a:pt x="1" y="368"/>
                    <a:pt x="1" y="820"/>
                  </a:cubicBezTo>
                  <a:cubicBezTo>
                    <a:pt x="1" y="1272"/>
                    <a:pt x="368" y="1639"/>
                    <a:pt x="821" y="1639"/>
                  </a:cubicBezTo>
                  <a:cubicBezTo>
                    <a:pt x="1245" y="1639"/>
                    <a:pt x="1612" y="1272"/>
                    <a:pt x="1612" y="820"/>
                  </a:cubicBezTo>
                  <a:cubicBezTo>
                    <a:pt x="1612" y="368"/>
                    <a:pt x="1273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723;p54"/>
            <p:cNvSpPr/>
            <p:nvPr/>
          </p:nvSpPr>
          <p:spPr>
            <a:xfrm>
              <a:off x="2622900" y="2239200"/>
              <a:ext cx="41000" cy="40300"/>
            </a:xfrm>
            <a:custGeom>
              <a:avLst/>
              <a:gdLst/>
              <a:ahLst/>
              <a:cxnLst/>
              <a:rect l="l" t="t" r="r" b="b"/>
              <a:pathLst>
                <a:path w="1640" h="1612" extrusionOk="0">
                  <a:moveTo>
                    <a:pt x="820" y="0"/>
                  </a:moveTo>
                  <a:cubicBezTo>
                    <a:pt x="368" y="0"/>
                    <a:pt x="0" y="368"/>
                    <a:pt x="0" y="820"/>
                  </a:cubicBezTo>
                  <a:cubicBezTo>
                    <a:pt x="0" y="1244"/>
                    <a:pt x="368" y="1611"/>
                    <a:pt x="820" y="1611"/>
                  </a:cubicBezTo>
                  <a:cubicBezTo>
                    <a:pt x="1272" y="1611"/>
                    <a:pt x="1640" y="1272"/>
                    <a:pt x="1640" y="820"/>
                  </a:cubicBezTo>
                  <a:cubicBezTo>
                    <a:pt x="1640" y="368"/>
                    <a:pt x="1272" y="0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724;p54"/>
            <p:cNvSpPr/>
            <p:nvPr/>
          </p:nvSpPr>
          <p:spPr>
            <a:xfrm>
              <a:off x="2349450" y="1837150"/>
              <a:ext cx="296075" cy="105175"/>
            </a:xfrm>
            <a:custGeom>
              <a:avLst/>
              <a:gdLst/>
              <a:ahLst/>
              <a:cxnLst/>
              <a:rect l="l" t="t" r="r" b="b"/>
              <a:pathLst>
                <a:path w="11843" h="4207" extrusionOk="0">
                  <a:moveTo>
                    <a:pt x="1752" y="0"/>
                  </a:moveTo>
                  <a:cubicBezTo>
                    <a:pt x="1752" y="0"/>
                    <a:pt x="1752" y="0"/>
                    <a:pt x="1724" y="28"/>
                  </a:cubicBezTo>
                  <a:cubicBezTo>
                    <a:pt x="1668" y="28"/>
                    <a:pt x="1583" y="28"/>
                    <a:pt x="1498" y="57"/>
                  </a:cubicBezTo>
                  <a:cubicBezTo>
                    <a:pt x="1470" y="57"/>
                    <a:pt x="1413" y="57"/>
                    <a:pt x="1385" y="85"/>
                  </a:cubicBezTo>
                  <a:cubicBezTo>
                    <a:pt x="933" y="170"/>
                    <a:pt x="424" y="283"/>
                    <a:pt x="0" y="396"/>
                  </a:cubicBezTo>
                  <a:cubicBezTo>
                    <a:pt x="989" y="2912"/>
                    <a:pt x="3263" y="4206"/>
                    <a:pt x="5709" y="4206"/>
                  </a:cubicBezTo>
                  <a:cubicBezTo>
                    <a:pt x="7878" y="4206"/>
                    <a:pt x="10182" y="3188"/>
                    <a:pt x="11843" y="1102"/>
                  </a:cubicBezTo>
                  <a:cubicBezTo>
                    <a:pt x="11758" y="1046"/>
                    <a:pt x="11701" y="1018"/>
                    <a:pt x="11645" y="989"/>
                  </a:cubicBezTo>
                  <a:cubicBezTo>
                    <a:pt x="11051" y="650"/>
                    <a:pt x="10599" y="424"/>
                    <a:pt x="10599" y="424"/>
                  </a:cubicBezTo>
                  <a:cubicBezTo>
                    <a:pt x="10317" y="255"/>
                    <a:pt x="10119" y="141"/>
                    <a:pt x="10119" y="141"/>
                  </a:cubicBezTo>
                  <a:cubicBezTo>
                    <a:pt x="9159" y="1631"/>
                    <a:pt x="7500" y="2467"/>
                    <a:pt x="5827" y="2467"/>
                  </a:cubicBezTo>
                  <a:cubicBezTo>
                    <a:pt x="5628" y="2467"/>
                    <a:pt x="5428" y="2455"/>
                    <a:pt x="5229" y="2431"/>
                  </a:cubicBezTo>
                  <a:cubicBezTo>
                    <a:pt x="3872" y="2261"/>
                    <a:pt x="2600" y="1498"/>
                    <a:pt x="1752" y="28"/>
                  </a:cubicBezTo>
                  <a:cubicBezTo>
                    <a:pt x="1752" y="28"/>
                    <a:pt x="1752" y="28"/>
                    <a:pt x="175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3725;p54"/>
            <p:cNvSpPr/>
            <p:nvPr/>
          </p:nvSpPr>
          <p:spPr>
            <a:xfrm>
              <a:off x="2095775" y="2526075"/>
              <a:ext cx="747600" cy="215550"/>
            </a:xfrm>
            <a:custGeom>
              <a:avLst/>
              <a:gdLst/>
              <a:ahLst/>
              <a:cxnLst/>
              <a:rect l="l" t="t" r="r" b="b"/>
              <a:pathLst>
                <a:path w="29904" h="8622" extrusionOk="0">
                  <a:moveTo>
                    <a:pt x="0" y="1"/>
                  </a:moveTo>
                  <a:lnTo>
                    <a:pt x="0" y="8565"/>
                  </a:lnTo>
                  <a:lnTo>
                    <a:pt x="29904" y="8621"/>
                  </a:lnTo>
                  <a:lnTo>
                    <a:pt x="2990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3726;p54"/>
            <p:cNvSpPr/>
            <p:nvPr/>
          </p:nvSpPr>
          <p:spPr>
            <a:xfrm>
              <a:off x="2095775" y="2547275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1"/>
                  </a:moveTo>
                  <a:lnTo>
                    <a:pt x="0" y="538"/>
                  </a:lnTo>
                  <a:lnTo>
                    <a:pt x="29904" y="566"/>
                  </a:lnTo>
                  <a:lnTo>
                    <a:pt x="29904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3727;p54"/>
            <p:cNvSpPr/>
            <p:nvPr/>
          </p:nvSpPr>
          <p:spPr>
            <a:xfrm>
              <a:off x="2095775" y="2581200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09"/>
                  </a:lnTo>
                  <a:lnTo>
                    <a:pt x="29904" y="566"/>
                  </a:lnTo>
                  <a:lnTo>
                    <a:pt x="2990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3728;p54"/>
            <p:cNvSpPr/>
            <p:nvPr/>
          </p:nvSpPr>
          <p:spPr>
            <a:xfrm>
              <a:off x="2095775" y="2615100"/>
              <a:ext cx="747600" cy="13450"/>
            </a:xfrm>
            <a:custGeom>
              <a:avLst/>
              <a:gdLst/>
              <a:ahLst/>
              <a:cxnLst/>
              <a:rect l="l" t="t" r="r" b="b"/>
              <a:pathLst>
                <a:path w="29904" h="538" extrusionOk="0">
                  <a:moveTo>
                    <a:pt x="0" y="1"/>
                  </a:moveTo>
                  <a:lnTo>
                    <a:pt x="0" y="510"/>
                  </a:lnTo>
                  <a:lnTo>
                    <a:pt x="29904" y="538"/>
                  </a:lnTo>
                  <a:lnTo>
                    <a:pt x="2990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3729;p54"/>
            <p:cNvSpPr/>
            <p:nvPr/>
          </p:nvSpPr>
          <p:spPr>
            <a:xfrm>
              <a:off x="2095775" y="2648325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37"/>
                  </a:lnTo>
                  <a:lnTo>
                    <a:pt x="29904" y="566"/>
                  </a:lnTo>
                  <a:lnTo>
                    <a:pt x="2990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3730;p54"/>
            <p:cNvSpPr/>
            <p:nvPr/>
          </p:nvSpPr>
          <p:spPr>
            <a:xfrm>
              <a:off x="2095775" y="2682250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09"/>
                  </a:lnTo>
                  <a:lnTo>
                    <a:pt x="29904" y="565"/>
                  </a:lnTo>
                  <a:lnTo>
                    <a:pt x="2990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3731;p54"/>
            <p:cNvSpPr/>
            <p:nvPr/>
          </p:nvSpPr>
          <p:spPr>
            <a:xfrm>
              <a:off x="2095775" y="2715450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37"/>
                  </a:lnTo>
                  <a:lnTo>
                    <a:pt x="29904" y="566"/>
                  </a:lnTo>
                  <a:lnTo>
                    <a:pt x="2990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3732;p54"/>
            <p:cNvSpPr/>
            <p:nvPr/>
          </p:nvSpPr>
          <p:spPr>
            <a:xfrm>
              <a:off x="2095775" y="2581200"/>
              <a:ext cx="183025" cy="206350"/>
            </a:xfrm>
            <a:custGeom>
              <a:avLst/>
              <a:gdLst/>
              <a:ahLst/>
              <a:cxnLst/>
              <a:rect l="l" t="t" r="r" b="b"/>
              <a:pathLst>
                <a:path w="7321" h="8254" extrusionOk="0">
                  <a:moveTo>
                    <a:pt x="3986" y="0"/>
                  </a:moveTo>
                  <a:cubicBezTo>
                    <a:pt x="3844" y="0"/>
                    <a:pt x="3703" y="29"/>
                    <a:pt x="3505" y="113"/>
                  </a:cubicBezTo>
                  <a:cubicBezTo>
                    <a:pt x="3307" y="170"/>
                    <a:pt x="3081" y="255"/>
                    <a:pt x="2827" y="396"/>
                  </a:cubicBezTo>
                  <a:cubicBezTo>
                    <a:pt x="2685" y="452"/>
                    <a:pt x="2544" y="481"/>
                    <a:pt x="2431" y="509"/>
                  </a:cubicBezTo>
                  <a:cubicBezTo>
                    <a:pt x="2224" y="566"/>
                    <a:pt x="2038" y="581"/>
                    <a:pt x="1854" y="581"/>
                  </a:cubicBezTo>
                  <a:cubicBezTo>
                    <a:pt x="1624" y="581"/>
                    <a:pt x="1395" y="557"/>
                    <a:pt x="1127" y="557"/>
                  </a:cubicBezTo>
                  <a:cubicBezTo>
                    <a:pt x="967" y="557"/>
                    <a:pt x="792" y="566"/>
                    <a:pt x="594" y="594"/>
                  </a:cubicBezTo>
                  <a:cubicBezTo>
                    <a:pt x="481" y="622"/>
                    <a:pt x="339" y="622"/>
                    <a:pt x="198" y="650"/>
                  </a:cubicBezTo>
                  <a:lnTo>
                    <a:pt x="170" y="650"/>
                  </a:lnTo>
                  <a:cubicBezTo>
                    <a:pt x="113" y="679"/>
                    <a:pt x="57" y="679"/>
                    <a:pt x="0" y="707"/>
                  </a:cubicBezTo>
                  <a:lnTo>
                    <a:pt x="0" y="6360"/>
                  </a:lnTo>
                  <a:lnTo>
                    <a:pt x="2742" y="6388"/>
                  </a:lnTo>
                  <a:cubicBezTo>
                    <a:pt x="2657" y="7010"/>
                    <a:pt x="2601" y="7632"/>
                    <a:pt x="2516" y="8253"/>
                  </a:cubicBezTo>
                  <a:cubicBezTo>
                    <a:pt x="3025" y="8253"/>
                    <a:pt x="3477" y="8225"/>
                    <a:pt x="3816" y="8140"/>
                  </a:cubicBezTo>
                  <a:cubicBezTo>
                    <a:pt x="4833" y="7829"/>
                    <a:pt x="6077" y="7038"/>
                    <a:pt x="6727" y="6388"/>
                  </a:cubicBezTo>
                  <a:cubicBezTo>
                    <a:pt x="6868" y="6247"/>
                    <a:pt x="6982" y="6105"/>
                    <a:pt x="7038" y="5992"/>
                  </a:cubicBezTo>
                  <a:lnTo>
                    <a:pt x="7066" y="5992"/>
                  </a:lnTo>
                  <a:cubicBezTo>
                    <a:pt x="7066" y="5964"/>
                    <a:pt x="7095" y="5936"/>
                    <a:pt x="7095" y="5907"/>
                  </a:cubicBezTo>
                  <a:cubicBezTo>
                    <a:pt x="7151" y="5851"/>
                    <a:pt x="7151" y="5794"/>
                    <a:pt x="7179" y="5738"/>
                  </a:cubicBezTo>
                  <a:cubicBezTo>
                    <a:pt x="7208" y="5653"/>
                    <a:pt x="7236" y="5512"/>
                    <a:pt x="7264" y="5399"/>
                  </a:cubicBezTo>
                  <a:cubicBezTo>
                    <a:pt x="7321" y="5144"/>
                    <a:pt x="7321" y="4862"/>
                    <a:pt x="7292" y="4579"/>
                  </a:cubicBezTo>
                  <a:cubicBezTo>
                    <a:pt x="7292" y="4381"/>
                    <a:pt x="7264" y="4212"/>
                    <a:pt x="7179" y="4042"/>
                  </a:cubicBezTo>
                  <a:cubicBezTo>
                    <a:pt x="7095" y="3759"/>
                    <a:pt x="6925" y="3533"/>
                    <a:pt x="6671" y="3420"/>
                  </a:cubicBezTo>
                  <a:cubicBezTo>
                    <a:pt x="6501" y="3335"/>
                    <a:pt x="6049" y="3251"/>
                    <a:pt x="5512" y="3222"/>
                  </a:cubicBezTo>
                  <a:cubicBezTo>
                    <a:pt x="4805" y="3166"/>
                    <a:pt x="3929" y="3138"/>
                    <a:pt x="3138" y="3081"/>
                  </a:cubicBezTo>
                  <a:cubicBezTo>
                    <a:pt x="2318" y="3053"/>
                    <a:pt x="1583" y="2996"/>
                    <a:pt x="1329" y="2883"/>
                  </a:cubicBezTo>
                  <a:lnTo>
                    <a:pt x="1357" y="2883"/>
                  </a:lnTo>
                  <a:cubicBezTo>
                    <a:pt x="1414" y="2855"/>
                    <a:pt x="1611" y="2798"/>
                    <a:pt x="1866" y="2685"/>
                  </a:cubicBezTo>
                  <a:cubicBezTo>
                    <a:pt x="2233" y="2544"/>
                    <a:pt x="2770" y="2346"/>
                    <a:pt x="3279" y="2064"/>
                  </a:cubicBezTo>
                  <a:cubicBezTo>
                    <a:pt x="3392" y="2007"/>
                    <a:pt x="3477" y="1922"/>
                    <a:pt x="3590" y="1866"/>
                  </a:cubicBezTo>
                  <a:cubicBezTo>
                    <a:pt x="3844" y="1696"/>
                    <a:pt x="4070" y="1555"/>
                    <a:pt x="4212" y="1357"/>
                  </a:cubicBezTo>
                  <a:cubicBezTo>
                    <a:pt x="4296" y="1300"/>
                    <a:pt x="4353" y="1216"/>
                    <a:pt x="4410" y="1131"/>
                  </a:cubicBezTo>
                  <a:cubicBezTo>
                    <a:pt x="4410" y="1131"/>
                    <a:pt x="4749" y="876"/>
                    <a:pt x="4636" y="537"/>
                  </a:cubicBezTo>
                  <a:cubicBezTo>
                    <a:pt x="4636" y="452"/>
                    <a:pt x="4579" y="368"/>
                    <a:pt x="4523" y="311"/>
                  </a:cubicBezTo>
                  <a:cubicBezTo>
                    <a:pt x="4381" y="85"/>
                    <a:pt x="4212" y="0"/>
                    <a:pt x="39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3733;p54"/>
            <p:cNvSpPr/>
            <p:nvPr/>
          </p:nvSpPr>
          <p:spPr>
            <a:xfrm>
              <a:off x="2676600" y="2586175"/>
              <a:ext cx="166775" cy="205600"/>
            </a:xfrm>
            <a:custGeom>
              <a:avLst/>
              <a:gdLst/>
              <a:ahLst/>
              <a:cxnLst/>
              <a:rect l="l" t="t" r="r" b="b"/>
              <a:pathLst>
                <a:path w="6671" h="8224" extrusionOk="0">
                  <a:moveTo>
                    <a:pt x="3352" y="1"/>
                  </a:moveTo>
                  <a:cubicBezTo>
                    <a:pt x="3134" y="1"/>
                    <a:pt x="2958" y="85"/>
                    <a:pt x="2799" y="282"/>
                  </a:cubicBezTo>
                  <a:cubicBezTo>
                    <a:pt x="2799" y="310"/>
                    <a:pt x="2799" y="338"/>
                    <a:pt x="2770" y="338"/>
                  </a:cubicBezTo>
                  <a:cubicBezTo>
                    <a:pt x="2742" y="395"/>
                    <a:pt x="2742" y="423"/>
                    <a:pt x="2714" y="480"/>
                  </a:cubicBezTo>
                  <a:cubicBezTo>
                    <a:pt x="2572" y="875"/>
                    <a:pt x="2940" y="1130"/>
                    <a:pt x="2940" y="1130"/>
                  </a:cubicBezTo>
                  <a:cubicBezTo>
                    <a:pt x="2940" y="1158"/>
                    <a:pt x="2968" y="1158"/>
                    <a:pt x="2968" y="1186"/>
                  </a:cubicBezTo>
                  <a:cubicBezTo>
                    <a:pt x="3109" y="1356"/>
                    <a:pt x="3279" y="1525"/>
                    <a:pt x="3505" y="1695"/>
                  </a:cubicBezTo>
                  <a:cubicBezTo>
                    <a:pt x="3957" y="2034"/>
                    <a:pt x="4579" y="2317"/>
                    <a:pt x="5060" y="2543"/>
                  </a:cubicBezTo>
                  <a:cubicBezTo>
                    <a:pt x="5597" y="2741"/>
                    <a:pt x="6021" y="2882"/>
                    <a:pt x="6021" y="2882"/>
                  </a:cubicBezTo>
                  <a:cubicBezTo>
                    <a:pt x="5964" y="2910"/>
                    <a:pt x="5908" y="2910"/>
                    <a:pt x="5851" y="2939"/>
                  </a:cubicBezTo>
                  <a:lnTo>
                    <a:pt x="5823" y="2939"/>
                  </a:lnTo>
                  <a:cubicBezTo>
                    <a:pt x="5597" y="2995"/>
                    <a:pt x="5286" y="3023"/>
                    <a:pt x="4890" y="3052"/>
                  </a:cubicBezTo>
                  <a:lnTo>
                    <a:pt x="4805" y="3052"/>
                  </a:lnTo>
                  <a:cubicBezTo>
                    <a:pt x="4268" y="3080"/>
                    <a:pt x="3646" y="3108"/>
                    <a:pt x="3025" y="3136"/>
                  </a:cubicBezTo>
                  <a:cubicBezTo>
                    <a:pt x="1979" y="3193"/>
                    <a:pt x="990" y="3249"/>
                    <a:pt x="650" y="3419"/>
                  </a:cubicBezTo>
                  <a:cubicBezTo>
                    <a:pt x="453" y="3504"/>
                    <a:pt x="311" y="3673"/>
                    <a:pt x="227" y="3871"/>
                  </a:cubicBezTo>
                  <a:cubicBezTo>
                    <a:pt x="142" y="4013"/>
                    <a:pt x="85" y="4210"/>
                    <a:pt x="57" y="4380"/>
                  </a:cubicBezTo>
                  <a:cubicBezTo>
                    <a:pt x="57" y="4380"/>
                    <a:pt x="57" y="4408"/>
                    <a:pt x="57" y="4408"/>
                  </a:cubicBezTo>
                  <a:cubicBezTo>
                    <a:pt x="0" y="4663"/>
                    <a:pt x="29" y="4945"/>
                    <a:pt x="57" y="5228"/>
                  </a:cubicBezTo>
                  <a:cubicBezTo>
                    <a:pt x="57" y="5398"/>
                    <a:pt x="113" y="5595"/>
                    <a:pt x="142" y="5737"/>
                  </a:cubicBezTo>
                  <a:cubicBezTo>
                    <a:pt x="198" y="5878"/>
                    <a:pt x="283" y="6019"/>
                    <a:pt x="453" y="6217"/>
                  </a:cubicBezTo>
                  <a:cubicBezTo>
                    <a:pt x="1046" y="6896"/>
                    <a:pt x="2431" y="7800"/>
                    <a:pt x="3505" y="8139"/>
                  </a:cubicBezTo>
                  <a:cubicBezTo>
                    <a:pt x="3646" y="8167"/>
                    <a:pt x="3788" y="8196"/>
                    <a:pt x="3957" y="8224"/>
                  </a:cubicBezTo>
                  <a:cubicBezTo>
                    <a:pt x="3901" y="7857"/>
                    <a:pt x="3816" y="7461"/>
                    <a:pt x="3760" y="7065"/>
                  </a:cubicBezTo>
                  <a:cubicBezTo>
                    <a:pt x="3731" y="6924"/>
                    <a:pt x="3703" y="6754"/>
                    <a:pt x="3675" y="6613"/>
                  </a:cubicBezTo>
                  <a:cubicBezTo>
                    <a:pt x="3646" y="6472"/>
                    <a:pt x="3618" y="6359"/>
                    <a:pt x="3590" y="6217"/>
                  </a:cubicBezTo>
                  <a:lnTo>
                    <a:pt x="6671" y="6217"/>
                  </a:lnTo>
                  <a:lnTo>
                    <a:pt x="6671" y="593"/>
                  </a:lnTo>
                  <a:cubicBezTo>
                    <a:pt x="6503" y="571"/>
                    <a:pt x="6352" y="564"/>
                    <a:pt x="6212" y="564"/>
                  </a:cubicBezTo>
                  <a:cubicBezTo>
                    <a:pt x="5936" y="564"/>
                    <a:pt x="5701" y="591"/>
                    <a:pt x="5459" y="591"/>
                  </a:cubicBezTo>
                  <a:cubicBezTo>
                    <a:pt x="5179" y="591"/>
                    <a:pt x="4891" y="554"/>
                    <a:pt x="4523" y="395"/>
                  </a:cubicBezTo>
                  <a:cubicBezTo>
                    <a:pt x="4494" y="367"/>
                    <a:pt x="4494" y="367"/>
                    <a:pt x="4466" y="367"/>
                  </a:cubicBezTo>
                  <a:cubicBezTo>
                    <a:pt x="3987" y="143"/>
                    <a:pt x="3634" y="1"/>
                    <a:pt x="33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3734;p54"/>
            <p:cNvSpPr/>
            <p:nvPr/>
          </p:nvSpPr>
          <p:spPr>
            <a:xfrm>
              <a:off x="2697100" y="2576925"/>
              <a:ext cx="263575" cy="206575"/>
            </a:xfrm>
            <a:custGeom>
              <a:avLst/>
              <a:gdLst/>
              <a:ahLst/>
              <a:cxnLst/>
              <a:rect l="l" t="t" r="r" b="b"/>
              <a:pathLst>
                <a:path w="10543" h="8263" extrusionOk="0">
                  <a:moveTo>
                    <a:pt x="3371" y="0"/>
                  </a:moveTo>
                  <a:cubicBezTo>
                    <a:pt x="3155" y="0"/>
                    <a:pt x="2981" y="82"/>
                    <a:pt x="2826" y="284"/>
                  </a:cubicBezTo>
                  <a:cubicBezTo>
                    <a:pt x="2798" y="341"/>
                    <a:pt x="2742" y="397"/>
                    <a:pt x="2742" y="454"/>
                  </a:cubicBezTo>
                  <a:cubicBezTo>
                    <a:pt x="2600" y="850"/>
                    <a:pt x="2968" y="1132"/>
                    <a:pt x="2968" y="1132"/>
                  </a:cubicBezTo>
                  <a:cubicBezTo>
                    <a:pt x="3590" y="2121"/>
                    <a:pt x="6020" y="2885"/>
                    <a:pt x="6020" y="2885"/>
                  </a:cubicBezTo>
                  <a:cubicBezTo>
                    <a:pt x="5992" y="2885"/>
                    <a:pt x="5936" y="2913"/>
                    <a:pt x="5879" y="2941"/>
                  </a:cubicBezTo>
                  <a:lnTo>
                    <a:pt x="5851" y="2941"/>
                  </a:lnTo>
                  <a:cubicBezTo>
                    <a:pt x="5625" y="2969"/>
                    <a:pt x="5285" y="3026"/>
                    <a:pt x="4918" y="3054"/>
                  </a:cubicBezTo>
                  <a:lnTo>
                    <a:pt x="4833" y="3054"/>
                  </a:lnTo>
                  <a:cubicBezTo>
                    <a:pt x="3363" y="3139"/>
                    <a:pt x="1187" y="3139"/>
                    <a:pt x="678" y="3422"/>
                  </a:cubicBezTo>
                  <a:cubicBezTo>
                    <a:pt x="311" y="3591"/>
                    <a:pt x="141" y="3959"/>
                    <a:pt x="85" y="4411"/>
                  </a:cubicBezTo>
                  <a:cubicBezTo>
                    <a:pt x="0" y="4863"/>
                    <a:pt x="57" y="5400"/>
                    <a:pt x="170" y="5739"/>
                  </a:cubicBezTo>
                  <a:cubicBezTo>
                    <a:pt x="396" y="6418"/>
                    <a:pt x="2176" y="7718"/>
                    <a:pt x="3533" y="8142"/>
                  </a:cubicBezTo>
                  <a:cubicBezTo>
                    <a:pt x="3824" y="8228"/>
                    <a:pt x="4212" y="8262"/>
                    <a:pt x="4640" y="8262"/>
                  </a:cubicBezTo>
                  <a:cubicBezTo>
                    <a:pt x="6172" y="8262"/>
                    <a:pt x="8225" y="7831"/>
                    <a:pt x="8225" y="7831"/>
                  </a:cubicBezTo>
                  <a:cubicBezTo>
                    <a:pt x="8337" y="7932"/>
                    <a:pt x="8492" y="7979"/>
                    <a:pt x="8660" y="7979"/>
                  </a:cubicBezTo>
                  <a:cubicBezTo>
                    <a:pt x="8959" y="7979"/>
                    <a:pt x="9298" y="7830"/>
                    <a:pt x="9497" y="7576"/>
                  </a:cubicBezTo>
                  <a:cubicBezTo>
                    <a:pt x="9553" y="7520"/>
                    <a:pt x="9582" y="7463"/>
                    <a:pt x="9610" y="7407"/>
                  </a:cubicBezTo>
                  <a:cubicBezTo>
                    <a:pt x="10119" y="6729"/>
                    <a:pt x="10458" y="6078"/>
                    <a:pt x="10514" y="4948"/>
                  </a:cubicBezTo>
                  <a:cubicBezTo>
                    <a:pt x="10543" y="3733"/>
                    <a:pt x="10119" y="2178"/>
                    <a:pt x="9638" y="1641"/>
                  </a:cubicBezTo>
                  <a:cubicBezTo>
                    <a:pt x="9186" y="1132"/>
                    <a:pt x="7716" y="737"/>
                    <a:pt x="6755" y="595"/>
                  </a:cubicBezTo>
                  <a:cubicBezTo>
                    <a:pt x="6574" y="573"/>
                    <a:pt x="6414" y="566"/>
                    <a:pt x="6266" y="566"/>
                  </a:cubicBezTo>
                  <a:cubicBezTo>
                    <a:pt x="6000" y="566"/>
                    <a:pt x="5775" y="589"/>
                    <a:pt x="5548" y="589"/>
                  </a:cubicBezTo>
                  <a:cubicBezTo>
                    <a:pt x="5251" y="589"/>
                    <a:pt x="4951" y="550"/>
                    <a:pt x="4551" y="369"/>
                  </a:cubicBezTo>
                  <a:cubicBezTo>
                    <a:pt x="4043" y="156"/>
                    <a:pt x="3668" y="0"/>
                    <a:pt x="3371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3735;p54"/>
            <p:cNvSpPr/>
            <p:nvPr/>
          </p:nvSpPr>
          <p:spPr>
            <a:xfrm>
              <a:off x="1992600" y="2576200"/>
              <a:ext cx="262175" cy="206250"/>
            </a:xfrm>
            <a:custGeom>
              <a:avLst/>
              <a:gdLst/>
              <a:ahLst/>
              <a:cxnLst/>
              <a:rect l="l" t="t" r="r" b="b"/>
              <a:pathLst>
                <a:path w="10487" h="8250" extrusionOk="0">
                  <a:moveTo>
                    <a:pt x="7059" y="1"/>
                  </a:moveTo>
                  <a:cubicBezTo>
                    <a:pt x="6762" y="1"/>
                    <a:pt x="6387" y="157"/>
                    <a:pt x="5880" y="370"/>
                  </a:cubicBezTo>
                  <a:cubicBezTo>
                    <a:pt x="5498" y="542"/>
                    <a:pt x="5208" y="580"/>
                    <a:pt x="4922" y="580"/>
                  </a:cubicBezTo>
                  <a:cubicBezTo>
                    <a:pt x="4693" y="580"/>
                    <a:pt x="4468" y="556"/>
                    <a:pt x="4201" y="556"/>
                  </a:cubicBezTo>
                  <a:cubicBezTo>
                    <a:pt x="4036" y="556"/>
                    <a:pt x="3854" y="565"/>
                    <a:pt x="3647" y="596"/>
                  </a:cubicBezTo>
                  <a:cubicBezTo>
                    <a:pt x="3534" y="596"/>
                    <a:pt x="3392" y="624"/>
                    <a:pt x="3251" y="652"/>
                  </a:cubicBezTo>
                  <a:cubicBezTo>
                    <a:pt x="2318" y="822"/>
                    <a:pt x="1188" y="1189"/>
                    <a:pt x="764" y="1642"/>
                  </a:cubicBezTo>
                  <a:cubicBezTo>
                    <a:pt x="283" y="2179"/>
                    <a:pt x="1" y="3479"/>
                    <a:pt x="57" y="4722"/>
                  </a:cubicBezTo>
                  <a:cubicBezTo>
                    <a:pt x="114" y="5938"/>
                    <a:pt x="933" y="7040"/>
                    <a:pt x="905" y="7549"/>
                  </a:cubicBezTo>
                  <a:cubicBezTo>
                    <a:pt x="888" y="7857"/>
                    <a:pt x="1243" y="7988"/>
                    <a:pt x="1595" y="7988"/>
                  </a:cubicBezTo>
                  <a:cubicBezTo>
                    <a:pt x="1825" y="7988"/>
                    <a:pt x="2054" y="7932"/>
                    <a:pt x="2177" y="7832"/>
                  </a:cubicBezTo>
                  <a:cubicBezTo>
                    <a:pt x="2177" y="7832"/>
                    <a:pt x="4167" y="8250"/>
                    <a:pt x="5703" y="8250"/>
                  </a:cubicBezTo>
                  <a:cubicBezTo>
                    <a:pt x="6164" y="8250"/>
                    <a:pt x="6584" y="8212"/>
                    <a:pt x="6897" y="8114"/>
                  </a:cubicBezTo>
                  <a:cubicBezTo>
                    <a:pt x="8084" y="7775"/>
                    <a:pt x="9639" y="6701"/>
                    <a:pt x="10119" y="5994"/>
                  </a:cubicBezTo>
                  <a:cubicBezTo>
                    <a:pt x="10176" y="5910"/>
                    <a:pt x="10204" y="5825"/>
                    <a:pt x="10232" y="5740"/>
                  </a:cubicBezTo>
                  <a:cubicBezTo>
                    <a:pt x="10458" y="5062"/>
                    <a:pt x="10487" y="3762"/>
                    <a:pt x="9752" y="3422"/>
                  </a:cubicBezTo>
                  <a:cubicBezTo>
                    <a:pt x="9017" y="3055"/>
                    <a:pt x="5088" y="3168"/>
                    <a:pt x="4382" y="2885"/>
                  </a:cubicBezTo>
                  <a:cubicBezTo>
                    <a:pt x="4382" y="2885"/>
                    <a:pt x="4410" y="2857"/>
                    <a:pt x="4410" y="2857"/>
                  </a:cubicBezTo>
                  <a:cubicBezTo>
                    <a:pt x="4693" y="2772"/>
                    <a:pt x="6841" y="2066"/>
                    <a:pt x="7462" y="1133"/>
                  </a:cubicBezTo>
                  <a:cubicBezTo>
                    <a:pt x="7462" y="1133"/>
                    <a:pt x="7943" y="766"/>
                    <a:pt x="7604" y="285"/>
                  </a:cubicBezTo>
                  <a:cubicBezTo>
                    <a:pt x="7449" y="83"/>
                    <a:pt x="7275" y="1"/>
                    <a:pt x="7059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3736;p54"/>
            <p:cNvSpPr/>
            <p:nvPr/>
          </p:nvSpPr>
          <p:spPr>
            <a:xfrm>
              <a:off x="2697200" y="2687175"/>
              <a:ext cx="240150" cy="96325"/>
            </a:xfrm>
            <a:custGeom>
              <a:avLst/>
              <a:gdLst/>
              <a:ahLst/>
              <a:cxnLst/>
              <a:rect l="l" t="t" r="r" b="b"/>
              <a:pathLst>
                <a:path w="9606" h="3853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8"/>
                    <a:pt x="74" y="26"/>
                    <a:pt x="72" y="53"/>
                  </a:cubicBezTo>
                  <a:lnTo>
                    <a:pt x="72" y="53"/>
                  </a:lnTo>
                  <a:cubicBezTo>
                    <a:pt x="75" y="36"/>
                    <a:pt x="78" y="18"/>
                    <a:pt x="81" y="1"/>
                  </a:cubicBezTo>
                  <a:close/>
                  <a:moveTo>
                    <a:pt x="72" y="53"/>
                  </a:moveTo>
                  <a:cubicBezTo>
                    <a:pt x="0" y="494"/>
                    <a:pt x="57" y="1003"/>
                    <a:pt x="166" y="1329"/>
                  </a:cubicBezTo>
                  <a:cubicBezTo>
                    <a:pt x="392" y="2008"/>
                    <a:pt x="2172" y="3308"/>
                    <a:pt x="3529" y="3732"/>
                  </a:cubicBezTo>
                  <a:cubicBezTo>
                    <a:pt x="3820" y="3818"/>
                    <a:pt x="4208" y="3852"/>
                    <a:pt x="4636" y="3852"/>
                  </a:cubicBezTo>
                  <a:cubicBezTo>
                    <a:pt x="6168" y="3852"/>
                    <a:pt x="8221" y="3421"/>
                    <a:pt x="8221" y="3421"/>
                  </a:cubicBezTo>
                  <a:cubicBezTo>
                    <a:pt x="8333" y="3522"/>
                    <a:pt x="8488" y="3569"/>
                    <a:pt x="8656" y="3569"/>
                  </a:cubicBezTo>
                  <a:cubicBezTo>
                    <a:pt x="8955" y="3569"/>
                    <a:pt x="9294" y="3420"/>
                    <a:pt x="9493" y="3166"/>
                  </a:cubicBezTo>
                  <a:cubicBezTo>
                    <a:pt x="9549" y="3110"/>
                    <a:pt x="9578" y="3053"/>
                    <a:pt x="9606" y="2997"/>
                  </a:cubicBezTo>
                  <a:lnTo>
                    <a:pt x="9606" y="2997"/>
                  </a:lnTo>
                  <a:cubicBezTo>
                    <a:pt x="9581" y="2998"/>
                    <a:pt x="9556" y="2998"/>
                    <a:pt x="9532" y="2998"/>
                  </a:cubicBezTo>
                  <a:cubicBezTo>
                    <a:pt x="8519" y="2998"/>
                    <a:pt x="8249" y="2432"/>
                    <a:pt x="8249" y="2432"/>
                  </a:cubicBezTo>
                  <a:cubicBezTo>
                    <a:pt x="7767" y="2512"/>
                    <a:pt x="5761" y="2745"/>
                    <a:pt x="4663" y="2745"/>
                  </a:cubicBezTo>
                  <a:cubicBezTo>
                    <a:pt x="4602" y="2745"/>
                    <a:pt x="4545" y="2744"/>
                    <a:pt x="4490" y="2742"/>
                  </a:cubicBezTo>
                  <a:cubicBezTo>
                    <a:pt x="3444" y="2714"/>
                    <a:pt x="1438" y="1923"/>
                    <a:pt x="731" y="1386"/>
                  </a:cubicBezTo>
                  <a:cubicBezTo>
                    <a:pt x="113" y="891"/>
                    <a:pt x="57" y="245"/>
                    <a:pt x="72" y="53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3737;p54"/>
            <p:cNvSpPr/>
            <p:nvPr/>
          </p:nvSpPr>
          <p:spPr>
            <a:xfrm>
              <a:off x="2762100" y="2588250"/>
              <a:ext cx="133575" cy="62225"/>
            </a:xfrm>
            <a:custGeom>
              <a:avLst/>
              <a:gdLst/>
              <a:ahLst/>
              <a:cxnLst/>
              <a:rect l="l" t="t" r="r" b="b"/>
              <a:pathLst>
                <a:path w="5343" h="2489" extrusionOk="0">
                  <a:moveTo>
                    <a:pt x="142" y="1"/>
                  </a:moveTo>
                  <a:lnTo>
                    <a:pt x="142" y="1"/>
                  </a:lnTo>
                  <a:cubicBezTo>
                    <a:pt x="0" y="397"/>
                    <a:pt x="368" y="679"/>
                    <a:pt x="368" y="679"/>
                  </a:cubicBezTo>
                  <a:cubicBezTo>
                    <a:pt x="990" y="1668"/>
                    <a:pt x="3420" y="2432"/>
                    <a:pt x="3420" y="2432"/>
                  </a:cubicBezTo>
                  <a:cubicBezTo>
                    <a:pt x="3392" y="2460"/>
                    <a:pt x="3336" y="2460"/>
                    <a:pt x="3279" y="2488"/>
                  </a:cubicBezTo>
                  <a:cubicBezTo>
                    <a:pt x="4183" y="2375"/>
                    <a:pt x="5342" y="2205"/>
                    <a:pt x="5088" y="2149"/>
                  </a:cubicBezTo>
                  <a:cubicBezTo>
                    <a:pt x="4664" y="2064"/>
                    <a:pt x="3957" y="1668"/>
                    <a:pt x="3307" y="1471"/>
                  </a:cubicBezTo>
                  <a:cubicBezTo>
                    <a:pt x="2657" y="1273"/>
                    <a:pt x="1838" y="1047"/>
                    <a:pt x="1244" y="934"/>
                  </a:cubicBezTo>
                  <a:cubicBezTo>
                    <a:pt x="650" y="792"/>
                    <a:pt x="142" y="1"/>
                    <a:pt x="142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3738;p54"/>
            <p:cNvSpPr/>
            <p:nvPr/>
          </p:nvSpPr>
          <p:spPr>
            <a:xfrm>
              <a:off x="1992600" y="2592500"/>
              <a:ext cx="253000" cy="189950"/>
            </a:xfrm>
            <a:custGeom>
              <a:avLst/>
              <a:gdLst/>
              <a:ahLst/>
              <a:cxnLst/>
              <a:rect l="l" t="t" r="r" b="b"/>
              <a:pathLst>
                <a:path w="10120" h="7598" extrusionOk="0">
                  <a:moveTo>
                    <a:pt x="3251" y="0"/>
                  </a:moveTo>
                  <a:cubicBezTo>
                    <a:pt x="2318" y="170"/>
                    <a:pt x="1188" y="537"/>
                    <a:pt x="764" y="990"/>
                  </a:cubicBezTo>
                  <a:cubicBezTo>
                    <a:pt x="283" y="1527"/>
                    <a:pt x="1" y="2827"/>
                    <a:pt x="57" y="4070"/>
                  </a:cubicBezTo>
                  <a:cubicBezTo>
                    <a:pt x="114" y="5286"/>
                    <a:pt x="933" y="6388"/>
                    <a:pt x="905" y="6897"/>
                  </a:cubicBezTo>
                  <a:cubicBezTo>
                    <a:pt x="888" y="7205"/>
                    <a:pt x="1243" y="7336"/>
                    <a:pt x="1595" y="7336"/>
                  </a:cubicBezTo>
                  <a:cubicBezTo>
                    <a:pt x="1825" y="7336"/>
                    <a:pt x="2054" y="7280"/>
                    <a:pt x="2177" y="7180"/>
                  </a:cubicBezTo>
                  <a:cubicBezTo>
                    <a:pt x="2177" y="7180"/>
                    <a:pt x="4167" y="7598"/>
                    <a:pt x="5703" y="7598"/>
                  </a:cubicBezTo>
                  <a:cubicBezTo>
                    <a:pt x="6164" y="7598"/>
                    <a:pt x="6584" y="7560"/>
                    <a:pt x="6897" y="7462"/>
                  </a:cubicBezTo>
                  <a:cubicBezTo>
                    <a:pt x="8084" y="7123"/>
                    <a:pt x="9639" y="6049"/>
                    <a:pt x="10119" y="5342"/>
                  </a:cubicBezTo>
                  <a:lnTo>
                    <a:pt x="10119" y="5342"/>
                  </a:lnTo>
                  <a:cubicBezTo>
                    <a:pt x="9815" y="5545"/>
                    <a:pt x="7875" y="7134"/>
                    <a:pt x="5439" y="7134"/>
                  </a:cubicBezTo>
                  <a:cubicBezTo>
                    <a:pt x="5159" y="7134"/>
                    <a:pt x="4871" y="7113"/>
                    <a:pt x="4580" y="7066"/>
                  </a:cubicBezTo>
                  <a:cubicBezTo>
                    <a:pt x="1725" y="6643"/>
                    <a:pt x="1386" y="5088"/>
                    <a:pt x="1160" y="3110"/>
                  </a:cubicBezTo>
                  <a:cubicBezTo>
                    <a:pt x="905" y="1159"/>
                    <a:pt x="3251" y="1"/>
                    <a:pt x="3251" y="0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3739;p54"/>
            <p:cNvSpPr/>
            <p:nvPr/>
          </p:nvSpPr>
          <p:spPr>
            <a:xfrm>
              <a:off x="2074575" y="2604500"/>
              <a:ext cx="104600" cy="43150"/>
            </a:xfrm>
            <a:custGeom>
              <a:avLst/>
              <a:gdLst/>
              <a:ahLst/>
              <a:cxnLst/>
              <a:rect l="l" t="t" r="r" b="b"/>
              <a:pathLst>
                <a:path w="4184" h="1726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099" y="86"/>
                    <a:pt x="3364" y="651"/>
                    <a:pt x="2714" y="679"/>
                  </a:cubicBezTo>
                  <a:cubicBezTo>
                    <a:pt x="2035" y="736"/>
                    <a:pt x="1470" y="821"/>
                    <a:pt x="961" y="1018"/>
                  </a:cubicBezTo>
                  <a:cubicBezTo>
                    <a:pt x="453" y="1216"/>
                    <a:pt x="198" y="1442"/>
                    <a:pt x="57" y="1499"/>
                  </a:cubicBezTo>
                  <a:cubicBezTo>
                    <a:pt x="0" y="1527"/>
                    <a:pt x="453" y="1640"/>
                    <a:pt x="1131" y="1725"/>
                  </a:cubicBezTo>
                  <a:cubicBezTo>
                    <a:pt x="1414" y="1640"/>
                    <a:pt x="3562" y="934"/>
                    <a:pt x="418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5" name="Google Shape;2396;p45"/>
          <p:cNvGrpSpPr/>
          <p:nvPr/>
        </p:nvGrpSpPr>
        <p:grpSpPr>
          <a:xfrm flipH="1">
            <a:off x="5681314" y="2420298"/>
            <a:ext cx="1165804" cy="2492210"/>
            <a:chOff x="5370830" y="1277298"/>
            <a:chExt cx="1726521" cy="3721474"/>
          </a:xfrm>
        </p:grpSpPr>
        <p:sp>
          <p:nvSpPr>
            <p:cNvPr id="57" name="Google Shape;2397;p45"/>
            <p:cNvSpPr/>
            <p:nvPr/>
          </p:nvSpPr>
          <p:spPr>
            <a:xfrm flipH="1">
              <a:off x="5370830" y="4868305"/>
              <a:ext cx="1597609" cy="130467"/>
            </a:xfrm>
            <a:custGeom>
              <a:avLst/>
              <a:gdLst/>
              <a:ahLst/>
              <a:cxnLst/>
              <a:rect l="l" t="t" r="r" b="b"/>
              <a:pathLst>
                <a:path w="46167" h="3771" extrusionOk="0">
                  <a:moveTo>
                    <a:pt x="23084" y="1"/>
                  </a:moveTo>
                  <a:cubicBezTo>
                    <a:pt x="10341" y="1"/>
                    <a:pt x="1" y="835"/>
                    <a:pt x="1" y="1869"/>
                  </a:cubicBezTo>
                  <a:cubicBezTo>
                    <a:pt x="1" y="2903"/>
                    <a:pt x="10341" y="3770"/>
                    <a:pt x="23084" y="3770"/>
                  </a:cubicBezTo>
                  <a:cubicBezTo>
                    <a:pt x="35826" y="3770"/>
                    <a:pt x="46167" y="2903"/>
                    <a:pt x="46167" y="1869"/>
                  </a:cubicBezTo>
                  <a:cubicBezTo>
                    <a:pt x="46167" y="835"/>
                    <a:pt x="35826" y="1"/>
                    <a:pt x="23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8" name="Google Shape;2398;p45"/>
            <p:cNvGrpSpPr/>
            <p:nvPr/>
          </p:nvGrpSpPr>
          <p:grpSpPr>
            <a:xfrm>
              <a:off x="5552672" y="1277298"/>
              <a:ext cx="1544679" cy="3665399"/>
              <a:chOff x="-2250950" y="-1155625"/>
              <a:chExt cx="1388975" cy="3295925"/>
            </a:xfrm>
          </p:grpSpPr>
          <p:sp>
            <p:nvSpPr>
              <p:cNvPr id="59" name="Google Shape;2399;p45"/>
              <p:cNvSpPr/>
              <p:nvPr/>
            </p:nvSpPr>
            <p:spPr>
              <a:xfrm>
                <a:off x="-1494475" y="-523425"/>
                <a:ext cx="508875" cy="1018450"/>
              </a:xfrm>
              <a:custGeom>
                <a:avLst/>
                <a:gdLst/>
                <a:ahLst/>
                <a:cxnLst/>
                <a:rect l="l" t="t" r="r" b="b"/>
                <a:pathLst>
                  <a:path w="20355" h="40738" extrusionOk="0">
                    <a:moveTo>
                      <a:pt x="3724" y="0"/>
                    </a:moveTo>
                    <a:cubicBezTo>
                      <a:pt x="3450" y="0"/>
                      <a:pt x="3171" y="32"/>
                      <a:pt x="2893" y="99"/>
                    </a:cubicBezTo>
                    <a:cubicBezTo>
                      <a:pt x="1120" y="550"/>
                      <a:pt x="1" y="2276"/>
                      <a:pt x="281" y="4049"/>
                    </a:cubicBezTo>
                    <a:lnTo>
                      <a:pt x="327" y="4375"/>
                    </a:lnTo>
                    <a:lnTo>
                      <a:pt x="389" y="4686"/>
                    </a:lnTo>
                    <a:lnTo>
                      <a:pt x="483" y="5292"/>
                    </a:lnTo>
                    <a:cubicBezTo>
                      <a:pt x="560" y="5697"/>
                      <a:pt x="638" y="6101"/>
                      <a:pt x="716" y="6505"/>
                    </a:cubicBezTo>
                    <a:cubicBezTo>
                      <a:pt x="887" y="7298"/>
                      <a:pt x="1058" y="8091"/>
                      <a:pt x="1245" y="8884"/>
                    </a:cubicBezTo>
                    <a:lnTo>
                      <a:pt x="1385" y="9475"/>
                    </a:lnTo>
                    <a:lnTo>
                      <a:pt x="1524" y="10066"/>
                    </a:lnTo>
                    <a:cubicBezTo>
                      <a:pt x="1633" y="10470"/>
                      <a:pt x="1727" y="10859"/>
                      <a:pt x="1835" y="11248"/>
                    </a:cubicBezTo>
                    <a:cubicBezTo>
                      <a:pt x="1929" y="11637"/>
                      <a:pt x="2038" y="12041"/>
                      <a:pt x="2146" y="12430"/>
                    </a:cubicBezTo>
                    <a:cubicBezTo>
                      <a:pt x="2255" y="12818"/>
                      <a:pt x="2364" y="13207"/>
                      <a:pt x="2489" y="13611"/>
                    </a:cubicBezTo>
                    <a:cubicBezTo>
                      <a:pt x="3406" y="16737"/>
                      <a:pt x="4494" y="19846"/>
                      <a:pt x="5894" y="22910"/>
                    </a:cubicBezTo>
                    <a:cubicBezTo>
                      <a:pt x="6065" y="23283"/>
                      <a:pt x="6251" y="23672"/>
                      <a:pt x="6438" y="24045"/>
                    </a:cubicBezTo>
                    <a:lnTo>
                      <a:pt x="6500" y="24185"/>
                    </a:lnTo>
                    <a:lnTo>
                      <a:pt x="6578" y="24325"/>
                    </a:lnTo>
                    <a:lnTo>
                      <a:pt x="6702" y="24589"/>
                    </a:lnTo>
                    <a:lnTo>
                      <a:pt x="6982" y="25133"/>
                    </a:lnTo>
                    <a:cubicBezTo>
                      <a:pt x="7340" y="25848"/>
                      <a:pt x="7713" y="26564"/>
                      <a:pt x="8086" y="27279"/>
                    </a:cubicBezTo>
                    <a:cubicBezTo>
                      <a:pt x="8833" y="28694"/>
                      <a:pt x="9610" y="30078"/>
                      <a:pt x="10388" y="31477"/>
                    </a:cubicBezTo>
                    <a:cubicBezTo>
                      <a:pt x="11181" y="32861"/>
                      <a:pt x="11989" y="34229"/>
                      <a:pt x="12813" y="35582"/>
                    </a:cubicBezTo>
                    <a:cubicBezTo>
                      <a:pt x="13233" y="36266"/>
                      <a:pt x="13653" y="36935"/>
                      <a:pt x="14088" y="37604"/>
                    </a:cubicBezTo>
                    <a:lnTo>
                      <a:pt x="14741" y="38614"/>
                    </a:lnTo>
                    <a:cubicBezTo>
                      <a:pt x="14959" y="38956"/>
                      <a:pt x="15177" y="39283"/>
                      <a:pt x="15394" y="39609"/>
                    </a:cubicBezTo>
                    <a:cubicBezTo>
                      <a:pt x="15898" y="40345"/>
                      <a:pt x="16708" y="40737"/>
                      <a:pt x="17530" y="40737"/>
                    </a:cubicBezTo>
                    <a:cubicBezTo>
                      <a:pt x="18028" y="40737"/>
                      <a:pt x="18531" y="40593"/>
                      <a:pt x="18971" y="40294"/>
                    </a:cubicBezTo>
                    <a:cubicBezTo>
                      <a:pt x="19997" y="39594"/>
                      <a:pt x="20355" y="38303"/>
                      <a:pt x="19904" y="37199"/>
                    </a:cubicBezTo>
                    <a:lnTo>
                      <a:pt x="19904" y="37168"/>
                    </a:lnTo>
                    <a:cubicBezTo>
                      <a:pt x="19748" y="36826"/>
                      <a:pt x="19593" y="36453"/>
                      <a:pt x="19437" y="36095"/>
                    </a:cubicBezTo>
                    <a:lnTo>
                      <a:pt x="18986" y="35007"/>
                    </a:lnTo>
                    <a:lnTo>
                      <a:pt x="18038" y="32846"/>
                    </a:lnTo>
                    <a:cubicBezTo>
                      <a:pt x="17400" y="31415"/>
                      <a:pt x="16763" y="29985"/>
                      <a:pt x="16125" y="28554"/>
                    </a:cubicBezTo>
                    <a:lnTo>
                      <a:pt x="14213" y="24294"/>
                    </a:lnTo>
                    <a:lnTo>
                      <a:pt x="13264" y="22163"/>
                    </a:lnTo>
                    <a:lnTo>
                      <a:pt x="12798" y="21106"/>
                    </a:lnTo>
                    <a:cubicBezTo>
                      <a:pt x="12658" y="20764"/>
                      <a:pt x="12518" y="20437"/>
                      <a:pt x="12378" y="20095"/>
                    </a:cubicBezTo>
                    <a:cubicBezTo>
                      <a:pt x="11274" y="17359"/>
                      <a:pt x="10341" y="14482"/>
                      <a:pt x="9486" y="11559"/>
                    </a:cubicBezTo>
                    <a:cubicBezTo>
                      <a:pt x="9050" y="10097"/>
                      <a:pt x="8646" y="8620"/>
                      <a:pt x="8257" y="7143"/>
                    </a:cubicBezTo>
                    <a:cubicBezTo>
                      <a:pt x="8055" y="6412"/>
                      <a:pt x="7884" y="5666"/>
                      <a:pt x="7682" y="4919"/>
                    </a:cubicBezTo>
                    <a:lnTo>
                      <a:pt x="7153" y="2742"/>
                    </a:lnTo>
                    <a:lnTo>
                      <a:pt x="7122" y="2665"/>
                    </a:lnTo>
                    <a:cubicBezTo>
                      <a:pt x="6738" y="1062"/>
                      <a:pt x="5304" y="0"/>
                      <a:pt x="3724" y="0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2400;p45"/>
              <p:cNvSpPr/>
              <p:nvPr/>
            </p:nvSpPr>
            <p:spPr>
              <a:xfrm>
                <a:off x="-1222750" y="63675"/>
                <a:ext cx="785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619" extrusionOk="0">
                    <a:moveTo>
                      <a:pt x="2920" y="1"/>
                    </a:moveTo>
                    <a:cubicBezTo>
                      <a:pt x="2896" y="1"/>
                      <a:pt x="2871" y="6"/>
                      <a:pt x="2846" y="17"/>
                    </a:cubicBezTo>
                    <a:cubicBezTo>
                      <a:pt x="2768" y="32"/>
                      <a:pt x="1167" y="545"/>
                      <a:pt x="125" y="1245"/>
                    </a:cubicBezTo>
                    <a:cubicBezTo>
                      <a:pt x="32" y="1307"/>
                      <a:pt x="1" y="1432"/>
                      <a:pt x="63" y="1525"/>
                    </a:cubicBezTo>
                    <a:cubicBezTo>
                      <a:pt x="109" y="1587"/>
                      <a:pt x="172" y="1618"/>
                      <a:pt x="249" y="1618"/>
                    </a:cubicBezTo>
                    <a:cubicBezTo>
                      <a:pt x="281" y="1618"/>
                      <a:pt x="327" y="1618"/>
                      <a:pt x="358" y="1587"/>
                    </a:cubicBezTo>
                    <a:cubicBezTo>
                      <a:pt x="1353" y="934"/>
                      <a:pt x="2955" y="421"/>
                      <a:pt x="2971" y="405"/>
                    </a:cubicBezTo>
                    <a:cubicBezTo>
                      <a:pt x="3079" y="374"/>
                      <a:pt x="3142" y="250"/>
                      <a:pt x="3110" y="141"/>
                    </a:cubicBezTo>
                    <a:cubicBezTo>
                      <a:pt x="3075" y="57"/>
                      <a:pt x="3002" y="1"/>
                      <a:pt x="2920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2401;p45"/>
              <p:cNvSpPr/>
              <p:nvPr/>
            </p:nvSpPr>
            <p:spPr>
              <a:xfrm>
                <a:off x="-1112350" y="393650"/>
                <a:ext cx="250375" cy="310025"/>
              </a:xfrm>
              <a:custGeom>
                <a:avLst/>
                <a:gdLst/>
                <a:ahLst/>
                <a:cxnLst/>
                <a:rect l="l" t="t" r="r" b="b"/>
                <a:pathLst>
                  <a:path w="10015" h="12401" extrusionOk="0">
                    <a:moveTo>
                      <a:pt x="3196" y="1"/>
                    </a:moveTo>
                    <a:cubicBezTo>
                      <a:pt x="3178" y="1"/>
                      <a:pt x="3160" y="1"/>
                      <a:pt x="3142" y="3"/>
                    </a:cubicBezTo>
                    <a:cubicBezTo>
                      <a:pt x="1680" y="159"/>
                      <a:pt x="1" y="1683"/>
                      <a:pt x="141" y="2444"/>
                    </a:cubicBezTo>
                    <a:cubicBezTo>
                      <a:pt x="327" y="3564"/>
                      <a:pt x="1276" y="5725"/>
                      <a:pt x="1556" y="6549"/>
                    </a:cubicBezTo>
                    <a:cubicBezTo>
                      <a:pt x="1822" y="7335"/>
                      <a:pt x="4081" y="11964"/>
                      <a:pt x="4629" y="11964"/>
                    </a:cubicBezTo>
                    <a:cubicBezTo>
                      <a:pt x="4656" y="11964"/>
                      <a:pt x="4678" y="11953"/>
                      <a:pt x="4697" y="11929"/>
                    </a:cubicBezTo>
                    <a:cubicBezTo>
                      <a:pt x="5070" y="11416"/>
                      <a:pt x="4090" y="8944"/>
                      <a:pt x="4090" y="8944"/>
                    </a:cubicBezTo>
                    <a:lnTo>
                      <a:pt x="4090" y="8944"/>
                    </a:lnTo>
                    <a:cubicBezTo>
                      <a:pt x="4090" y="8944"/>
                      <a:pt x="6075" y="12400"/>
                      <a:pt x="6788" y="12400"/>
                    </a:cubicBezTo>
                    <a:cubicBezTo>
                      <a:pt x="6819" y="12400"/>
                      <a:pt x="6848" y="12394"/>
                      <a:pt x="6873" y="12380"/>
                    </a:cubicBezTo>
                    <a:cubicBezTo>
                      <a:pt x="7449" y="12054"/>
                      <a:pt x="5428" y="8540"/>
                      <a:pt x="5427" y="8540"/>
                    </a:cubicBezTo>
                    <a:lnTo>
                      <a:pt x="5427" y="8540"/>
                    </a:lnTo>
                    <a:cubicBezTo>
                      <a:pt x="5428" y="8540"/>
                      <a:pt x="7972" y="12246"/>
                      <a:pt x="8794" y="12246"/>
                    </a:cubicBezTo>
                    <a:cubicBezTo>
                      <a:pt x="8869" y="12246"/>
                      <a:pt x="8930" y="12215"/>
                      <a:pt x="8973" y="12147"/>
                    </a:cubicBezTo>
                    <a:cubicBezTo>
                      <a:pt x="9237" y="11743"/>
                      <a:pt x="6625" y="7685"/>
                      <a:pt x="6625" y="7685"/>
                    </a:cubicBezTo>
                    <a:lnTo>
                      <a:pt x="6625" y="7685"/>
                    </a:lnTo>
                    <a:cubicBezTo>
                      <a:pt x="7149" y="8292"/>
                      <a:pt x="9119" y="10504"/>
                      <a:pt x="9686" y="10504"/>
                    </a:cubicBezTo>
                    <a:cubicBezTo>
                      <a:pt x="9758" y="10504"/>
                      <a:pt x="9807" y="10469"/>
                      <a:pt x="9828" y="10390"/>
                    </a:cubicBezTo>
                    <a:cubicBezTo>
                      <a:pt x="10014" y="9690"/>
                      <a:pt x="6267" y="4528"/>
                      <a:pt x="6267" y="4528"/>
                    </a:cubicBezTo>
                    <a:lnTo>
                      <a:pt x="6267" y="4528"/>
                    </a:lnTo>
                    <a:cubicBezTo>
                      <a:pt x="6267" y="4528"/>
                      <a:pt x="6687" y="4684"/>
                      <a:pt x="7060" y="5103"/>
                    </a:cubicBezTo>
                    <a:cubicBezTo>
                      <a:pt x="7369" y="5464"/>
                      <a:pt x="8657" y="6973"/>
                      <a:pt x="9163" y="6973"/>
                    </a:cubicBezTo>
                    <a:cubicBezTo>
                      <a:pt x="9268" y="6973"/>
                      <a:pt x="9340" y="6907"/>
                      <a:pt x="9361" y="6752"/>
                    </a:cubicBezTo>
                    <a:cubicBezTo>
                      <a:pt x="9501" y="5865"/>
                      <a:pt x="7620" y="3269"/>
                      <a:pt x="6936" y="2429"/>
                    </a:cubicBezTo>
                    <a:cubicBezTo>
                      <a:pt x="6469" y="1869"/>
                      <a:pt x="5474" y="1123"/>
                      <a:pt x="4728" y="796"/>
                    </a:cubicBezTo>
                    <a:cubicBezTo>
                      <a:pt x="4189" y="542"/>
                      <a:pt x="3651" y="1"/>
                      <a:pt x="3196" y="1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2402;p45"/>
              <p:cNvSpPr/>
              <p:nvPr/>
            </p:nvSpPr>
            <p:spPr>
              <a:xfrm>
                <a:off x="-1170650" y="320250"/>
                <a:ext cx="179225" cy="17377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6951" extrusionOk="0">
                    <a:moveTo>
                      <a:pt x="5800" y="0"/>
                    </a:moveTo>
                    <a:cubicBezTo>
                      <a:pt x="5800" y="0"/>
                      <a:pt x="1104" y="1758"/>
                      <a:pt x="0" y="3359"/>
                    </a:cubicBezTo>
                    <a:cubicBezTo>
                      <a:pt x="0" y="3359"/>
                      <a:pt x="2302" y="5318"/>
                      <a:pt x="2924" y="6951"/>
                    </a:cubicBezTo>
                    <a:cubicBezTo>
                      <a:pt x="2924" y="6951"/>
                      <a:pt x="4743" y="4183"/>
                      <a:pt x="7168" y="3779"/>
                    </a:cubicBezTo>
                    <a:cubicBezTo>
                      <a:pt x="7168" y="3779"/>
                      <a:pt x="6329" y="2240"/>
                      <a:pt x="5800" y="0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2403;p45"/>
              <p:cNvSpPr/>
              <p:nvPr/>
            </p:nvSpPr>
            <p:spPr>
              <a:xfrm>
                <a:off x="-1185050" y="303525"/>
                <a:ext cx="16757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6703" h="4452" extrusionOk="0">
                    <a:moveTo>
                      <a:pt x="6034" y="1"/>
                    </a:moveTo>
                    <a:cubicBezTo>
                      <a:pt x="6034" y="1"/>
                      <a:pt x="2706" y="1836"/>
                      <a:pt x="48" y="3188"/>
                    </a:cubicBezTo>
                    <a:cubicBezTo>
                      <a:pt x="48" y="3188"/>
                      <a:pt x="1" y="3904"/>
                      <a:pt x="809" y="4448"/>
                    </a:cubicBezTo>
                    <a:cubicBezTo>
                      <a:pt x="813" y="4450"/>
                      <a:pt x="819" y="4451"/>
                      <a:pt x="827" y="4451"/>
                    </a:cubicBezTo>
                    <a:cubicBezTo>
                      <a:pt x="1227" y="4451"/>
                      <a:pt x="6703" y="1385"/>
                      <a:pt x="6703" y="1385"/>
                    </a:cubicBezTo>
                    <a:cubicBezTo>
                      <a:pt x="6703" y="1385"/>
                      <a:pt x="6703" y="607"/>
                      <a:pt x="6034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" name="Google Shape;2404;p45"/>
              <p:cNvSpPr/>
              <p:nvPr/>
            </p:nvSpPr>
            <p:spPr>
              <a:xfrm>
                <a:off x="-1039275" y="539225"/>
                <a:ext cx="929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04" extrusionOk="0">
                    <a:moveTo>
                      <a:pt x="3512" y="1"/>
                    </a:moveTo>
                    <a:cubicBezTo>
                      <a:pt x="3456" y="1"/>
                      <a:pt x="3398" y="25"/>
                      <a:pt x="3360" y="73"/>
                    </a:cubicBezTo>
                    <a:cubicBezTo>
                      <a:pt x="3360" y="89"/>
                      <a:pt x="2131" y="1691"/>
                      <a:pt x="172" y="1846"/>
                    </a:cubicBezTo>
                    <a:cubicBezTo>
                      <a:pt x="79" y="1846"/>
                      <a:pt x="1" y="1939"/>
                      <a:pt x="16" y="2033"/>
                    </a:cubicBezTo>
                    <a:cubicBezTo>
                      <a:pt x="16" y="2048"/>
                      <a:pt x="16" y="2048"/>
                      <a:pt x="16" y="2064"/>
                    </a:cubicBezTo>
                    <a:cubicBezTo>
                      <a:pt x="32" y="2141"/>
                      <a:pt x="110" y="2204"/>
                      <a:pt x="203" y="2204"/>
                    </a:cubicBezTo>
                    <a:cubicBezTo>
                      <a:pt x="2333" y="2048"/>
                      <a:pt x="3593" y="353"/>
                      <a:pt x="3655" y="276"/>
                    </a:cubicBezTo>
                    <a:cubicBezTo>
                      <a:pt x="3717" y="198"/>
                      <a:pt x="3686" y="89"/>
                      <a:pt x="3608" y="27"/>
                    </a:cubicBezTo>
                    <a:cubicBezTo>
                      <a:pt x="3579" y="9"/>
                      <a:pt x="3546" y="1"/>
                      <a:pt x="3512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" name="Google Shape;2405;p45"/>
              <p:cNvSpPr/>
              <p:nvPr/>
            </p:nvSpPr>
            <p:spPr>
              <a:xfrm>
                <a:off x="-1060250" y="474525"/>
                <a:ext cx="750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540" extrusionOk="0">
                    <a:moveTo>
                      <a:pt x="174" y="0"/>
                    </a:moveTo>
                    <a:cubicBezTo>
                      <a:pt x="91" y="0"/>
                      <a:pt x="14" y="59"/>
                      <a:pt x="0" y="142"/>
                    </a:cubicBezTo>
                    <a:cubicBezTo>
                      <a:pt x="0" y="174"/>
                      <a:pt x="0" y="189"/>
                      <a:pt x="0" y="220"/>
                    </a:cubicBezTo>
                    <a:cubicBezTo>
                      <a:pt x="16" y="282"/>
                      <a:pt x="62" y="345"/>
                      <a:pt x="140" y="360"/>
                    </a:cubicBezTo>
                    <a:cubicBezTo>
                      <a:pt x="2239" y="749"/>
                      <a:pt x="2628" y="2382"/>
                      <a:pt x="2628" y="2397"/>
                    </a:cubicBezTo>
                    <a:cubicBezTo>
                      <a:pt x="2656" y="2481"/>
                      <a:pt x="2734" y="2539"/>
                      <a:pt x="2817" y="2539"/>
                    </a:cubicBezTo>
                    <a:cubicBezTo>
                      <a:pt x="2827" y="2539"/>
                      <a:pt x="2836" y="2539"/>
                      <a:pt x="2846" y="2537"/>
                    </a:cubicBezTo>
                    <a:cubicBezTo>
                      <a:pt x="2939" y="2506"/>
                      <a:pt x="3001" y="2413"/>
                      <a:pt x="2986" y="2319"/>
                    </a:cubicBezTo>
                    <a:cubicBezTo>
                      <a:pt x="2970" y="2242"/>
                      <a:pt x="2535" y="438"/>
                      <a:pt x="202" y="2"/>
                    </a:cubicBezTo>
                    <a:cubicBezTo>
                      <a:pt x="193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" name="Google Shape;2406;p45"/>
              <p:cNvSpPr/>
              <p:nvPr/>
            </p:nvSpPr>
            <p:spPr>
              <a:xfrm>
                <a:off x="-1550450" y="-586650"/>
                <a:ext cx="313725" cy="426650"/>
              </a:xfrm>
              <a:custGeom>
                <a:avLst/>
                <a:gdLst/>
                <a:ahLst/>
                <a:cxnLst/>
                <a:rect l="l" t="t" r="r" b="b"/>
                <a:pathLst>
                  <a:path w="12549" h="17066" extrusionOk="0">
                    <a:moveTo>
                      <a:pt x="6500" y="0"/>
                    </a:moveTo>
                    <a:cubicBezTo>
                      <a:pt x="6500" y="0"/>
                      <a:pt x="1" y="1648"/>
                      <a:pt x="358" y="5676"/>
                    </a:cubicBezTo>
                    <a:cubicBezTo>
                      <a:pt x="560" y="8101"/>
                      <a:pt x="3624" y="17042"/>
                      <a:pt x="3624" y="17042"/>
                    </a:cubicBezTo>
                    <a:cubicBezTo>
                      <a:pt x="3758" y="17058"/>
                      <a:pt x="3896" y="17065"/>
                      <a:pt x="4037" y="17065"/>
                    </a:cubicBezTo>
                    <a:cubicBezTo>
                      <a:pt x="7394" y="17065"/>
                      <a:pt x="12549" y="12813"/>
                      <a:pt x="12549" y="12813"/>
                    </a:cubicBezTo>
                    <a:cubicBezTo>
                      <a:pt x="12549" y="12813"/>
                      <a:pt x="9874" y="5878"/>
                      <a:pt x="8584" y="3250"/>
                    </a:cubicBezTo>
                    <a:cubicBezTo>
                      <a:pt x="7433" y="902"/>
                      <a:pt x="6500" y="0"/>
                      <a:pt x="6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" name="Google Shape;2407;p45"/>
              <p:cNvSpPr/>
              <p:nvPr/>
            </p:nvSpPr>
            <p:spPr>
              <a:xfrm>
                <a:off x="-1817900" y="-1155625"/>
                <a:ext cx="302075" cy="207075"/>
              </a:xfrm>
              <a:custGeom>
                <a:avLst/>
                <a:gdLst/>
                <a:ahLst/>
                <a:cxnLst/>
                <a:rect l="l" t="t" r="r" b="b"/>
                <a:pathLst>
                  <a:path w="12083" h="8283" extrusionOk="0">
                    <a:moveTo>
                      <a:pt x="6142" y="0"/>
                    </a:moveTo>
                    <a:cubicBezTo>
                      <a:pt x="5246" y="0"/>
                      <a:pt x="4235" y="235"/>
                      <a:pt x="3126" y="850"/>
                    </a:cubicBezTo>
                    <a:cubicBezTo>
                      <a:pt x="856" y="2125"/>
                      <a:pt x="312" y="4069"/>
                      <a:pt x="218" y="5266"/>
                    </a:cubicBezTo>
                    <a:cubicBezTo>
                      <a:pt x="172" y="5842"/>
                      <a:pt x="218" y="6262"/>
                      <a:pt x="234" y="6324"/>
                    </a:cubicBezTo>
                    <a:cubicBezTo>
                      <a:pt x="234" y="6339"/>
                      <a:pt x="234" y="6339"/>
                      <a:pt x="234" y="6339"/>
                    </a:cubicBezTo>
                    <a:cubicBezTo>
                      <a:pt x="1" y="7319"/>
                      <a:pt x="249" y="7630"/>
                      <a:pt x="1198" y="8283"/>
                    </a:cubicBezTo>
                    <a:cubicBezTo>
                      <a:pt x="1198" y="8283"/>
                      <a:pt x="5347" y="4585"/>
                      <a:pt x="10997" y="4585"/>
                    </a:cubicBezTo>
                    <a:cubicBezTo>
                      <a:pt x="11186" y="4585"/>
                      <a:pt x="11377" y="4589"/>
                      <a:pt x="11569" y="4598"/>
                    </a:cubicBezTo>
                    <a:cubicBezTo>
                      <a:pt x="11569" y="4598"/>
                      <a:pt x="12082" y="3509"/>
                      <a:pt x="10745" y="2452"/>
                    </a:cubicBezTo>
                    <a:cubicBezTo>
                      <a:pt x="10745" y="2452"/>
                      <a:pt x="10730" y="2452"/>
                      <a:pt x="10730" y="2436"/>
                    </a:cubicBezTo>
                    <a:cubicBezTo>
                      <a:pt x="10730" y="2436"/>
                      <a:pt x="10419" y="1985"/>
                      <a:pt x="9828" y="1472"/>
                    </a:cubicBezTo>
                    <a:cubicBezTo>
                      <a:pt x="9043" y="788"/>
                      <a:pt x="7784" y="0"/>
                      <a:pt x="6142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" name="Google Shape;2408;p45"/>
              <p:cNvSpPr/>
              <p:nvPr/>
            </p:nvSpPr>
            <p:spPr>
              <a:xfrm>
                <a:off x="-1813625" y="-1118825"/>
                <a:ext cx="26437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4852" extrusionOk="0">
                    <a:moveTo>
                      <a:pt x="9657" y="0"/>
                    </a:moveTo>
                    <a:cubicBezTo>
                      <a:pt x="7464" y="529"/>
                      <a:pt x="2520" y="2068"/>
                      <a:pt x="47" y="3794"/>
                    </a:cubicBezTo>
                    <a:cubicBezTo>
                      <a:pt x="1" y="4370"/>
                      <a:pt x="47" y="4790"/>
                      <a:pt x="63" y="4852"/>
                    </a:cubicBezTo>
                    <a:cubicBezTo>
                      <a:pt x="1696" y="3794"/>
                      <a:pt x="6905" y="1633"/>
                      <a:pt x="10574" y="980"/>
                    </a:cubicBezTo>
                    <a:cubicBezTo>
                      <a:pt x="10574" y="980"/>
                      <a:pt x="10559" y="980"/>
                      <a:pt x="10559" y="964"/>
                    </a:cubicBezTo>
                    <a:cubicBezTo>
                      <a:pt x="10559" y="964"/>
                      <a:pt x="10248" y="513"/>
                      <a:pt x="9657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2409;p45"/>
              <p:cNvSpPr/>
              <p:nvPr/>
            </p:nvSpPr>
            <p:spPr>
              <a:xfrm>
                <a:off x="-1998650" y="-1121950"/>
                <a:ext cx="692750" cy="321725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12869" extrusionOk="0">
                    <a:moveTo>
                      <a:pt x="22346" y="1"/>
                    </a:moveTo>
                    <a:cubicBezTo>
                      <a:pt x="19657" y="1"/>
                      <a:pt x="16050" y="704"/>
                      <a:pt x="12269" y="2085"/>
                    </a:cubicBezTo>
                    <a:cubicBezTo>
                      <a:pt x="5100" y="4712"/>
                      <a:pt x="0" y="8786"/>
                      <a:pt x="871" y="11181"/>
                    </a:cubicBezTo>
                    <a:cubicBezTo>
                      <a:pt x="1289" y="12310"/>
                      <a:pt x="2957" y="12868"/>
                      <a:pt x="5355" y="12868"/>
                    </a:cubicBezTo>
                    <a:cubicBezTo>
                      <a:pt x="8045" y="12868"/>
                      <a:pt x="11651" y="12166"/>
                      <a:pt x="15441" y="10777"/>
                    </a:cubicBezTo>
                    <a:cubicBezTo>
                      <a:pt x="22609" y="8164"/>
                      <a:pt x="27709" y="4090"/>
                      <a:pt x="26823" y="1696"/>
                    </a:cubicBezTo>
                    <a:cubicBezTo>
                      <a:pt x="26412" y="560"/>
                      <a:pt x="24744" y="1"/>
                      <a:pt x="22346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" name="Google Shape;2410;p45"/>
              <p:cNvSpPr/>
              <p:nvPr/>
            </p:nvSpPr>
            <p:spPr>
              <a:xfrm>
                <a:off x="-2114100" y="313250"/>
                <a:ext cx="518575" cy="1580225"/>
              </a:xfrm>
              <a:custGeom>
                <a:avLst/>
                <a:gdLst/>
                <a:ahLst/>
                <a:cxnLst/>
                <a:rect l="l" t="t" r="r" b="b"/>
                <a:pathLst>
                  <a:path w="20743" h="63209" extrusionOk="0">
                    <a:moveTo>
                      <a:pt x="9501" y="1"/>
                    </a:moveTo>
                    <a:cubicBezTo>
                      <a:pt x="9501" y="1"/>
                      <a:pt x="9438" y="203"/>
                      <a:pt x="9330" y="560"/>
                    </a:cubicBezTo>
                    <a:cubicBezTo>
                      <a:pt x="9174" y="1089"/>
                      <a:pt x="8910" y="1975"/>
                      <a:pt x="8583" y="3126"/>
                    </a:cubicBezTo>
                    <a:cubicBezTo>
                      <a:pt x="8521" y="3313"/>
                      <a:pt x="8459" y="3499"/>
                      <a:pt x="8412" y="3701"/>
                    </a:cubicBezTo>
                    <a:cubicBezTo>
                      <a:pt x="6282" y="10932"/>
                      <a:pt x="3157" y="25937"/>
                      <a:pt x="1664" y="31923"/>
                    </a:cubicBezTo>
                    <a:cubicBezTo>
                      <a:pt x="1648" y="31970"/>
                      <a:pt x="1633" y="32001"/>
                      <a:pt x="1633" y="32047"/>
                    </a:cubicBezTo>
                    <a:lnTo>
                      <a:pt x="1602" y="32467"/>
                    </a:lnTo>
                    <a:lnTo>
                      <a:pt x="0" y="62928"/>
                    </a:lnTo>
                    <a:lnTo>
                      <a:pt x="5847" y="63208"/>
                    </a:lnTo>
                    <a:cubicBezTo>
                      <a:pt x="5847" y="63208"/>
                      <a:pt x="10729" y="43725"/>
                      <a:pt x="10729" y="32918"/>
                    </a:cubicBezTo>
                    <a:lnTo>
                      <a:pt x="20447" y="6780"/>
                    </a:lnTo>
                    <a:lnTo>
                      <a:pt x="20743" y="5971"/>
                    </a:lnTo>
                    <a:lnTo>
                      <a:pt x="11615" y="1120"/>
                    </a:lnTo>
                    <a:lnTo>
                      <a:pt x="11133" y="871"/>
                    </a:lnTo>
                    <a:lnTo>
                      <a:pt x="9501" y="1"/>
                    </a:ln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" name="Google Shape;2411;p45"/>
              <p:cNvSpPr/>
              <p:nvPr/>
            </p:nvSpPr>
            <p:spPr>
              <a:xfrm>
                <a:off x="-2074075" y="1102775"/>
                <a:ext cx="828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933" extrusionOk="0">
                    <a:moveTo>
                      <a:pt x="3002" y="0"/>
                    </a:moveTo>
                    <a:cubicBezTo>
                      <a:pt x="2971" y="0"/>
                      <a:pt x="2939" y="5"/>
                      <a:pt x="2908" y="16"/>
                    </a:cubicBezTo>
                    <a:cubicBezTo>
                      <a:pt x="2209" y="295"/>
                      <a:pt x="1493" y="389"/>
                      <a:pt x="840" y="389"/>
                    </a:cubicBezTo>
                    <a:cubicBezTo>
                      <a:pt x="560" y="389"/>
                      <a:pt x="296" y="373"/>
                      <a:pt x="63" y="342"/>
                    </a:cubicBezTo>
                    <a:cubicBezTo>
                      <a:pt x="47" y="389"/>
                      <a:pt x="32" y="420"/>
                      <a:pt x="32" y="466"/>
                    </a:cubicBezTo>
                    <a:lnTo>
                      <a:pt x="1" y="886"/>
                    </a:lnTo>
                    <a:cubicBezTo>
                      <a:pt x="265" y="902"/>
                      <a:pt x="529" y="933"/>
                      <a:pt x="825" y="933"/>
                    </a:cubicBezTo>
                    <a:cubicBezTo>
                      <a:pt x="1540" y="933"/>
                      <a:pt x="2333" y="824"/>
                      <a:pt x="3110" y="513"/>
                    </a:cubicBezTo>
                    <a:cubicBezTo>
                      <a:pt x="3250" y="451"/>
                      <a:pt x="3313" y="311"/>
                      <a:pt x="3250" y="171"/>
                    </a:cubicBezTo>
                    <a:cubicBezTo>
                      <a:pt x="3214" y="62"/>
                      <a:pt x="3112" y="0"/>
                      <a:pt x="300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2412;p45"/>
              <p:cNvSpPr/>
              <p:nvPr/>
            </p:nvSpPr>
            <p:spPr>
              <a:xfrm>
                <a:off x="-1925975" y="494025"/>
                <a:ext cx="288875" cy="1072300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2892" extrusionOk="0">
                    <a:moveTo>
                      <a:pt x="11244" y="0"/>
                    </a:moveTo>
                    <a:cubicBezTo>
                      <a:pt x="11138" y="0"/>
                      <a:pt x="11043" y="62"/>
                      <a:pt x="10994" y="171"/>
                    </a:cubicBezTo>
                    <a:cubicBezTo>
                      <a:pt x="10932" y="389"/>
                      <a:pt x="3375" y="21022"/>
                      <a:pt x="1727" y="24708"/>
                    </a:cubicBezTo>
                    <a:cubicBezTo>
                      <a:pt x="1711" y="24739"/>
                      <a:pt x="1711" y="24770"/>
                      <a:pt x="1711" y="24816"/>
                    </a:cubicBezTo>
                    <a:cubicBezTo>
                      <a:pt x="1711" y="24910"/>
                      <a:pt x="1416" y="35063"/>
                      <a:pt x="716" y="38920"/>
                    </a:cubicBezTo>
                    <a:cubicBezTo>
                      <a:pt x="576" y="39713"/>
                      <a:pt x="265" y="41563"/>
                      <a:pt x="1" y="42885"/>
                    </a:cubicBezTo>
                    <a:cubicBezTo>
                      <a:pt x="63" y="42890"/>
                      <a:pt x="120" y="42892"/>
                      <a:pt x="175" y="42892"/>
                    </a:cubicBezTo>
                    <a:cubicBezTo>
                      <a:pt x="286" y="42892"/>
                      <a:pt x="390" y="42885"/>
                      <a:pt x="514" y="42885"/>
                    </a:cubicBezTo>
                    <a:cubicBezTo>
                      <a:pt x="763" y="41610"/>
                      <a:pt x="1105" y="39790"/>
                      <a:pt x="1245" y="39013"/>
                    </a:cubicBezTo>
                    <a:cubicBezTo>
                      <a:pt x="1913" y="35265"/>
                      <a:pt x="2209" y="25672"/>
                      <a:pt x="2240" y="24879"/>
                    </a:cubicBezTo>
                    <a:cubicBezTo>
                      <a:pt x="3935" y="21054"/>
                      <a:pt x="11430" y="560"/>
                      <a:pt x="11492" y="358"/>
                    </a:cubicBezTo>
                    <a:cubicBezTo>
                      <a:pt x="11554" y="218"/>
                      <a:pt x="11476" y="62"/>
                      <a:pt x="11336" y="15"/>
                    </a:cubicBezTo>
                    <a:cubicBezTo>
                      <a:pt x="11305" y="5"/>
                      <a:pt x="11274" y="0"/>
                      <a:pt x="1124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2413;p45"/>
              <p:cNvSpPr/>
              <p:nvPr/>
            </p:nvSpPr>
            <p:spPr>
              <a:xfrm>
                <a:off x="-1882050" y="112275"/>
                <a:ext cx="590900" cy="374225"/>
              </a:xfrm>
              <a:custGeom>
                <a:avLst/>
                <a:gdLst/>
                <a:ahLst/>
                <a:cxnLst/>
                <a:rect l="l" t="t" r="r" b="b"/>
                <a:pathLst>
                  <a:path w="23636" h="14969" extrusionOk="0">
                    <a:moveTo>
                      <a:pt x="21164" y="1"/>
                    </a:moveTo>
                    <a:lnTo>
                      <a:pt x="172" y="4401"/>
                    </a:lnTo>
                    <a:cubicBezTo>
                      <a:pt x="172" y="4401"/>
                      <a:pt x="110" y="5007"/>
                      <a:pt x="63" y="5940"/>
                    </a:cubicBezTo>
                    <a:cubicBezTo>
                      <a:pt x="17" y="6936"/>
                      <a:pt x="1" y="8304"/>
                      <a:pt x="125" y="9688"/>
                    </a:cubicBezTo>
                    <a:cubicBezTo>
                      <a:pt x="141" y="9999"/>
                      <a:pt x="172" y="10294"/>
                      <a:pt x="219" y="10590"/>
                    </a:cubicBezTo>
                    <a:cubicBezTo>
                      <a:pt x="234" y="10776"/>
                      <a:pt x="265" y="10978"/>
                      <a:pt x="296" y="11165"/>
                    </a:cubicBezTo>
                    <a:cubicBezTo>
                      <a:pt x="359" y="11476"/>
                      <a:pt x="421" y="11802"/>
                      <a:pt x="499" y="12098"/>
                    </a:cubicBezTo>
                    <a:cubicBezTo>
                      <a:pt x="530" y="12269"/>
                      <a:pt x="576" y="12440"/>
                      <a:pt x="638" y="12595"/>
                    </a:cubicBezTo>
                    <a:cubicBezTo>
                      <a:pt x="638" y="12595"/>
                      <a:pt x="638" y="12611"/>
                      <a:pt x="638" y="12611"/>
                    </a:cubicBezTo>
                    <a:cubicBezTo>
                      <a:pt x="701" y="12829"/>
                      <a:pt x="778" y="13046"/>
                      <a:pt x="856" y="13249"/>
                    </a:cubicBezTo>
                    <a:cubicBezTo>
                      <a:pt x="1356" y="14461"/>
                      <a:pt x="4149" y="14968"/>
                      <a:pt x="7630" y="14968"/>
                    </a:cubicBezTo>
                    <a:cubicBezTo>
                      <a:pt x="9238" y="14968"/>
                      <a:pt x="10992" y="14860"/>
                      <a:pt x="12736" y="14664"/>
                    </a:cubicBezTo>
                    <a:cubicBezTo>
                      <a:pt x="17027" y="14181"/>
                      <a:pt x="21272" y="13171"/>
                      <a:pt x="23138" y="11927"/>
                    </a:cubicBezTo>
                    <a:cubicBezTo>
                      <a:pt x="23512" y="11678"/>
                      <a:pt x="23636" y="10994"/>
                      <a:pt x="23589" y="10077"/>
                    </a:cubicBezTo>
                    <a:cubicBezTo>
                      <a:pt x="23589" y="9905"/>
                      <a:pt x="23574" y="9719"/>
                      <a:pt x="23558" y="9517"/>
                    </a:cubicBezTo>
                    <a:cubicBezTo>
                      <a:pt x="23465" y="8615"/>
                      <a:pt x="23278" y="7542"/>
                      <a:pt x="23030" y="6454"/>
                    </a:cubicBezTo>
                    <a:cubicBezTo>
                      <a:pt x="22843" y="5676"/>
                      <a:pt x="22641" y="4899"/>
                      <a:pt x="22439" y="4152"/>
                    </a:cubicBezTo>
                    <a:cubicBezTo>
                      <a:pt x="21801" y="1882"/>
                      <a:pt x="21164" y="1"/>
                      <a:pt x="21164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2414;p45"/>
              <p:cNvSpPr/>
              <p:nvPr/>
            </p:nvSpPr>
            <p:spPr>
              <a:xfrm>
                <a:off x="-1603700" y="374675"/>
                <a:ext cx="312175" cy="1523075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60923" extrusionOk="0">
                    <a:moveTo>
                      <a:pt x="1555" y="0"/>
                    </a:moveTo>
                    <a:lnTo>
                      <a:pt x="1555" y="4307"/>
                    </a:lnTo>
                    <a:lnTo>
                      <a:pt x="1586" y="34193"/>
                    </a:lnTo>
                    <a:cubicBezTo>
                      <a:pt x="218" y="39060"/>
                      <a:pt x="0" y="60409"/>
                      <a:pt x="0" y="60409"/>
                    </a:cubicBezTo>
                    <a:lnTo>
                      <a:pt x="6158" y="60922"/>
                    </a:lnTo>
                    <a:lnTo>
                      <a:pt x="10947" y="33960"/>
                    </a:lnTo>
                    <a:lnTo>
                      <a:pt x="11040" y="33431"/>
                    </a:lnTo>
                    <a:cubicBezTo>
                      <a:pt x="11896" y="25625"/>
                      <a:pt x="12315" y="14772"/>
                      <a:pt x="12455" y="2877"/>
                    </a:cubicBezTo>
                    <a:cubicBezTo>
                      <a:pt x="12455" y="2706"/>
                      <a:pt x="12471" y="2519"/>
                      <a:pt x="12471" y="2333"/>
                    </a:cubicBezTo>
                    <a:cubicBezTo>
                      <a:pt x="12471" y="2302"/>
                      <a:pt x="12471" y="2286"/>
                      <a:pt x="12471" y="2255"/>
                    </a:cubicBezTo>
                    <a:cubicBezTo>
                      <a:pt x="12471" y="2053"/>
                      <a:pt x="12471" y="1851"/>
                      <a:pt x="12471" y="1664"/>
                    </a:cubicBezTo>
                    <a:cubicBezTo>
                      <a:pt x="12471" y="1275"/>
                      <a:pt x="12486" y="887"/>
                      <a:pt x="12486" y="498"/>
                    </a:cubicBezTo>
                    <a:cubicBezTo>
                      <a:pt x="12486" y="342"/>
                      <a:pt x="12486" y="171"/>
                      <a:pt x="12486" y="16"/>
                    </a:cubicBezTo>
                    <a:lnTo>
                      <a:pt x="11180" y="436"/>
                    </a:lnTo>
                    <a:lnTo>
                      <a:pt x="10683" y="607"/>
                    </a:lnTo>
                    <a:lnTo>
                      <a:pt x="10372" y="700"/>
                    </a:lnTo>
                    <a:lnTo>
                      <a:pt x="9859" y="871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2415;p45"/>
              <p:cNvSpPr/>
              <p:nvPr/>
            </p:nvSpPr>
            <p:spPr>
              <a:xfrm>
                <a:off x="-1435775" y="1185775"/>
                <a:ext cx="108100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4324" h="1532" extrusionOk="0">
                    <a:moveTo>
                      <a:pt x="305" y="1"/>
                    </a:moveTo>
                    <a:cubicBezTo>
                      <a:pt x="217" y="1"/>
                      <a:pt x="130" y="49"/>
                      <a:pt x="78" y="132"/>
                    </a:cubicBezTo>
                    <a:cubicBezTo>
                      <a:pt x="1" y="256"/>
                      <a:pt x="47" y="412"/>
                      <a:pt x="172" y="490"/>
                    </a:cubicBezTo>
                    <a:cubicBezTo>
                      <a:pt x="249" y="552"/>
                      <a:pt x="1944" y="1531"/>
                      <a:pt x="3950" y="1531"/>
                    </a:cubicBezTo>
                    <a:cubicBezTo>
                      <a:pt x="4043" y="1531"/>
                      <a:pt x="4137" y="1531"/>
                      <a:pt x="4230" y="1516"/>
                    </a:cubicBezTo>
                    <a:lnTo>
                      <a:pt x="4323" y="987"/>
                    </a:lnTo>
                    <a:lnTo>
                      <a:pt x="4323" y="987"/>
                    </a:lnTo>
                    <a:cubicBezTo>
                      <a:pt x="4200" y="996"/>
                      <a:pt x="4077" y="1000"/>
                      <a:pt x="3955" y="1000"/>
                    </a:cubicBezTo>
                    <a:cubicBezTo>
                      <a:pt x="2084" y="1000"/>
                      <a:pt x="465" y="53"/>
                      <a:pt x="436" y="39"/>
                    </a:cubicBezTo>
                    <a:cubicBezTo>
                      <a:pt x="395" y="13"/>
                      <a:pt x="350" y="1"/>
                      <a:pt x="30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2416;p45"/>
              <p:cNvSpPr/>
              <p:nvPr/>
            </p:nvSpPr>
            <p:spPr>
              <a:xfrm>
                <a:off x="-1582725" y="484300"/>
                <a:ext cx="70400" cy="13586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54345" extrusionOk="0">
                    <a:moveTo>
                      <a:pt x="2100" y="0"/>
                    </a:moveTo>
                    <a:cubicBezTo>
                      <a:pt x="1960" y="0"/>
                      <a:pt x="1836" y="125"/>
                      <a:pt x="1836" y="265"/>
                    </a:cubicBezTo>
                    <a:lnTo>
                      <a:pt x="2287" y="28766"/>
                    </a:lnTo>
                    <a:cubicBezTo>
                      <a:pt x="2100" y="29388"/>
                      <a:pt x="1" y="36712"/>
                      <a:pt x="141" y="54096"/>
                    </a:cubicBezTo>
                    <a:cubicBezTo>
                      <a:pt x="141" y="54220"/>
                      <a:pt x="250" y="54329"/>
                      <a:pt x="374" y="54345"/>
                    </a:cubicBezTo>
                    <a:lnTo>
                      <a:pt x="405" y="54345"/>
                    </a:lnTo>
                    <a:cubicBezTo>
                      <a:pt x="545" y="54345"/>
                      <a:pt x="654" y="54236"/>
                      <a:pt x="654" y="54096"/>
                    </a:cubicBezTo>
                    <a:cubicBezTo>
                      <a:pt x="514" y="36090"/>
                      <a:pt x="2769" y="28953"/>
                      <a:pt x="2800" y="28891"/>
                    </a:cubicBezTo>
                    <a:cubicBezTo>
                      <a:pt x="2800" y="28860"/>
                      <a:pt x="2815" y="28828"/>
                      <a:pt x="2815" y="28813"/>
                    </a:cubicBezTo>
                    <a:lnTo>
                      <a:pt x="2364" y="265"/>
                    </a:lnTo>
                    <a:cubicBezTo>
                      <a:pt x="2349" y="109"/>
                      <a:pt x="2240" y="0"/>
                      <a:pt x="2100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2417;p45"/>
              <p:cNvSpPr/>
              <p:nvPr/>
            </p:nvSpPr>
            <p:spPr>
              <a:xfrm>
                <a:off x="-1903800" y="264750"/>
                <a:ext cx="110800" cy="1410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5642" extrusionOk="0">
                    <a:moveTo>
                      <a:pt x="4140" y="0"/>
                    </a:moveTo>
                    <a:cubicBezTo>
                      <a:pt x="4027" y="0"/>
                      <a:pt x="3926" y="84"/>
                      <a:pt x="3888" y="199"/>
                    </a:cubicBezTo>
                    <a:cubicBezTo>
                      <a:pt x="3888" y="215"/>
                      <a:pt x="3514" y="1536"/>
                      <a:pt x="2721" y="2811"/>
                    </a:cubicBezTo>
                    <a:cubicBezTo>
                      <a:pt x="2302" y="3495"/>
                      <a:pt x="1773" y="4149"/>
                      <a:pt x="1104" y="4599"/>
                    </a:cubicBezTo>
                    <a:cubicBezTo>
                      <a:pt x="964" y="4693"/>
                      <a:pt x="809" y="4786"/>
                      <a:pt x="653" y="4864"/>
                    </a:cubicBezTo>
                    <a:cubicBezTo>
                      <a:pt x="498" y="4942"/>
                      <a:pt x="327" y="5004"/>
                      <a:pt x="171" y="5066"/>
                    </a:cubicBezTo>
                    <a:cubicBezTo>
                      <a:pt x="109" y="5253"/>
                      <a:pt x="47" y="5439"/>
                      <a:pt x="0" y="5641"/>
                    </a:cubicBezTo>
                    <a:cubicBezTo>
                      <a:pt x="296" y="5579"/>
                      <a:pt x="591" y="5486"/>
                      <a:pt x="887" y="5346"/>
                    </a:cubicBezTo>
                    <a:cubicBezTo>
                      <a:pt x="995" y="5284"/>
                      <a:pt x="1089" y="5237"/>
                      <a:pt x="1198" y="5175"/>
                    </a:cubicBezTo>
                    <a:cubicBezTo>
                      <a:pt x="2037" y="4662"/>
                      <a:pt x="2706" y="3869"/>
                      <a:pt x="3203" y="3060"/>
                    </a:cubicBezTo>
                    <a:cubicBezTo>
                      <a:pt x="4012" y="1754"/>
                      <a:pt x="4370" y="432"/>
                      <a:pt x="4401" y="339"/>
                    </a:cubicBezTo>
                    <a:cubicBezTo>
                      <a:pt x="4432" y="199"/>
                      <a:pt x="4354" y="44"/>
                      <a:pt x="4214" y="12"/>
                    </a:cubicBezTo>
                    <a:cubicBezTo>
                      <a:pt x="4189" y="4"/>
                      <a:pt x="4164" y="0"/>
                      <a:pt x="4140" y="0"/>
                    </a:cubicBezTo>
                    <a:close/>
                  </a:path>
                </a:pathLst>
              </a:custGeom>
              <a:solidFill>
                <a:srgbClr val="BAB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" name="Google Shape;2418;p45"/>
              <p:cNvSpPr/>
              <p:nvPr/>
            </p:nvSpPr>
            <p:spPr>
              <a:xfrm>
                <a:off x="-1625075" y="1592175"/>
                <a:ext cx="438125" cy="548125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21925" extrusionOk="0">
                    <a:moveTo>
                      <a:pt x="342" y="0"/>
                    </a:moveTo>
                    <a:lnTo>
                      <a:pt x="342" y="16094"/>
                    </a:lnTo>
                    <a:cubicBezTo>
                      <a:pt x="342" y="16094"/>
                      <a:pt x="78" y="18893"/>
                      <a:pt x="16" y="21007"/>
                    </a:cubicBezTo>
                    <a:cubicBezTo>
                      <a:pt x="0" y="21334"/>
                      <a:pt x="0" y="21645"/>
                      <a:pt x="0" y="21925"/>
                    </a:cubicBezTo>
                    <a:lnTo>
                      <a:pt x="17415" y="21925"/>
                    </a:lnTo>
                    <a:cubicBezTo>
                      <a:pt x="17415" y="21925"/>
                      <a:pt x="17524" y="21552"/>
                      <a:pt x="17415" y="21007"/>
                    </a:cubicBezTo>
                    <a:cubicBezTo>
                      <a:pt x="17260" y="20261"/>
                      <a:pt x="16685" y="19173"/>
                      <a:pt x="14803" y="18255"/>
                    </a:cubicBezTo>
                    <a:cubicBezTo>
                      <a:pt x="14694" y="18193"/>
                      <a:pt x="14570" y="18146"/>
                      <a:pt x="14461" y="18100"/>
                    </a:cubicBezTo>
                    <a:cubicBezTo>
                      <a:pt x="14243" y="17991"/>
                      <a:pt x="14010" y="17898"/>
                      <a:pt x="13761" y="17820"/>
                    </a:cubicBezTo>
                    <a:cubicBezTo>
                      <a:pt x="9454" y="16249"/>
                      <a:pt x="7604" y="14617"/>
                      <a:pt x="7604" y="14617"/>
                    </a:cubicBezTo>
                    <a:lnTo>
                      <a:pt x="9750" y="1260"/>
                    </a:lnTo>
                    <a:cubicBezTo>
                      <a:pt x="9750" y="1260"/>
                      <a:pt x="4976" y="342"/>
                      <a:pt x="342" y="0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" name="Google Shape;2419;p45"/>
              <p:cNvSpPr/>
              <p:nvPr/>
            </p:nvSpPr>
            <p:spPr>
              <a:xfrm>
                <a:off x="-1599825" y="1622500"/>
                <a:ext cx="14800" cy="3669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4679" extrusionOk="0">
                    <a:moveTo>
                      <a:pt x="421" y="0"/>
                    </a:moveTo>
                    <a:cubicBezTo>
                      <a:pt x="327" y="0"/>
                      <a:pt x="265" y="78"/>
                      <a:pt x="250" y="171"/>
                    </a:cubicBezTo>
                    <a:lnTo>
                      <a:pt x="1" y="14508"/>
                    </a:lnTo>
                    <a:cubicBezTo>
                      <a:pt x="1" y="14601"/>
                      <a:pt x="79" y="14679"/>
                      <a:pt x="172" y="14679"/>
                    </a:cubicBezTo>
                    <a:cubicBezTo>
                      <a:pt x="265" y="14679"/>
                      <a:pt x="343" y="14616"/>
                      <a:pt x="343" y="14523"/>
                    </a:cubicBezTo>
                    <a:lnTo>
                      <a:pt x="592" y="171"/>
                    </a:lnTo>
                    <a:cubicBezTo>
                      <a:pt x="592" y="78"/>
                      <a:pt x="514" y="16"/>
                      <a:pt x="421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2420;p45"/>
              <p:cNvSpPr/>
              <p:nvPr/>
            </p:nvSpPr>
            <p:spPr>
              <a:xfrm>
                <a:off x="-1616525" y="1978575"/>
                <a:ext cx="87875" cy="15435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6174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778" y="405"/>
                      <a:pt x="1384" y="716"/>
                      <a:pt x="1835" y="1260"/>
                    </a:cubicBezTo>
                    <a:cubicBezTo>
                      <a:pt x="3157" y="2861"/>
                      <a:pt x="2659" y="5956"/>
                      <a:pt x="2659" y="5987"/>
                    </a:cubicBezTo>
                    <a:cubicBezTo>
                      <a:pt x="2644" y="6080"/>
                      <a:pt x="2706" y="6158"/>
                      <a:pt x="2799" y="6173"/>
                    </a:cubicBezTo>
                    <a:lnTo>
                      <a:pt x="2830" y="6173"/>
                    </a:lnTo>
                    <a:cubicBezTo>
                      <a:pt x="2908" y="6173"/>
                      <a:pt x="2970" y="6127"/>
                      <a:pt x="2986" y="6033"/>
                    </a:cubicBezTo>
                    <a:cubicBezTo>
                      <a:pt x="3017" y="5909"/>
                      <a:pt x="3514" y="2752"/>
                      <a:pt x="2099" y="1058"/>
                    </a:cubicBezTo>
                    <a:cubicBezTo>
                      <a:pt x="1586" y="420"/>
                      <a:pt x="871" y="78"/>
                      <a:pt x="0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2421;p45"/>
              <p:cNvSpPr/>
              <p:nvPr/>
            </p:nvSpPr>
            <p:spPr>
              <a:xfrm>
                <a:off x="-1293875" y="2044650"/>
                <a:ext cx="38900" cy="88275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3531" extrusionOk="0">
                    <a:moveTo>
                      <a:pt x="1213" y="1"/>
                    </a:moveTo>
                    <a:cubicBezTo>
                      <a:pt x="638" y="529"/>
                      <a:pt x="0" y="1524"/>
                      <a:pt x="0" y="3359"/>
                    </a:cubicBezTo>
                    <a:cubicBezTo>
                      <a:pt x="0" y="3453"/>
                      <a:pt x="78" y="3530"/>
                      <a:pt x="171" y="3530"/>
                    </a:cubicBezTo>
                    <a:cubicBezTo>
                      <a:pt x="264" y="3530"/>
                      <a:pt x="327" y="3453"/>
                      <a:pt x="342" y="3359"/>
                    </a:cubicBezTo>
                    <a:cubicBezTo>
                      <a:pt x="342" y="1540"/>
                      <a:pt x="1011" y="607"/>
                      <a:pt x="1555" y="156"/>
                    </a:cubicBezTo>
                    <a:cubicBezTo>
                      <a:pt x="1446" y="94"/>
                      <a:pt x="1337" y="47"/>
                      <a:pt x="1213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2422;p45"/>
              <p:cNvSpPr/>
              <p:nvPr/>
            </p:nvSpPr>
            <p:spPr>
              <a:xfrm>
                <a:off x="-1625075" y="2113075"/>
                <a:ext cx="438125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1089" extrusionOk="0">
                    <a:moveTo>
                      <a:pt x="16" y="0"/>
                    </a:moveTo>
                    <a:cubicBezTo>
                      <a:pt x="0" y="327"/>
                      <a:pt x="0" y="809"/>
                      <a:pt x="0" y="1089"/>
                    </a:cubicBezTo>
                    <a:lnTo>
                      <a:pt x="17415" y="1089"/>
                    </a:lnTo>
                    <a:cubicBezTo>
                      <a:pt x="17415" y="1089"/>
                      <a:pt x="17524" y="716"/>
                      <a:pt x="17415" y="171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2423;p45"/>
              <p:cNvSpPr/>
              <p:nvPr/>
            </p:nvSpPr>
            <p:spPr>
              <a:xfrm>
                <a:off x="-1625075" y="1577400"/>
                <a:ext cx="260075" cy="98775"/>
              </a:xfrm>
              <a:custGeom>
                <a:avLst/>
                <a:gdLst/>
                <a:ahLst/>
                <a:cxnLst/>
                <a:rect l="l" t="t" r="r" b="b"/>
                <a:pathLst>
                  <a:path w="10403" h="3951" extrusionOk="0">
                    <a:moveTo>
                      <a:pt x="0" y="1"/>
                    </a:moveTo>
                    <a:lnTo>
                      <a:pt x="0" y="2862"/>
                    </a:lnTo>
                    <a:lnTo>
                      <a:pt x="9905" y="3950"/>
                    </a:lnTo>
                    <a:lnTo>
                      <a:pt x="10403" y="12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2424;p45"/>
              <p:cNvSpPr/>
              <p:nvPr/>
            </p:nvSpPr>
            <p:spPr>
              <a:xfrm>
                <a:off x="-1440425" y="1723150"/>
                <a:ext cx="490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812" extrusionOk="0">
                    <a:moveTo>
                      <a:pt x="342" y="0"/>
                    </a:moveTo>
                    <a:cubicBezTo>
                      <a:pt x="169" y="0"/>
                      <a:pt x="30" y="121"/>
                      <a:pt x="16" y="297"/>
                    </a:cubicBezTo>
                    <a:cubicBezTo>
                      <a:pt x="0" y="452"/>
                      <a:pt x="78" y="592"/>
                      <a:pt x="218" y="639"/>
                    </a:cubicBezTo>
                    <a:cubicBezTo>
                      <a:pt x="249" y="655"/>
                      <a:pt x="280" y="655"/>
                      <a:pt x="295" y="655"/>
                    </a:cubicBezTo>
                    <a:lnTo>
                      <a:pt x="1570" y="810"/>
                    </a:lnTo>
                    <a:cubicBezTo>
                      <a:pt x="1581" y="811"/>
                      <a:pt x="1591" y="811"/>
                      <a:pt x="1602" y="811"/>
                    </a:cubicBezTo>
                    <a:cubicBezTo>
                      <a:pt x="1774" y="811"/>
                      <a:pt x="1914" y="691"/>
                      <a:pt x="1944" y="515"/>
                    </a:cubicBezTo>
                    <a:cubicBezTo>
                      <a:pt x="1959" y="328"/>
                      <a:pt x="1835" y="173"/>
                      <a:pt x="1648" y="157"/>
                    </a:cubicBezTo>
                    <a:lnTo>
                      <a:pt x="373" y="1"/>
                    </a:lnTo>
                    <a:cubicBezTo>
                      <a:pt x="363" y="1"/>
                      <a:pt x="352" y="0"/>
                      <a:pt x="34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2425;p45"/>
              <p:cNvSpPr/>
              <p:nvPr/>
            </p:nvSpPr>
            <p:spPr>
              <a:xfrm>
                <a:off x="-1445875" y="1756500"/>
                <a:ext cx="494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00" extrusionOk="0">
                    <a:moveTo>
                      <a:pt x="337" y="0"/>
                    </a:moveTo>
                    <a:cubicBezTo>
                      <a:pt x="174" y="0"/>
                      <a:pt x="44" y="130"/>
                      <a:pt x="16" y="285"/>
                    </a:cubicBezTo>
                    <a:cubicBezTo>
                      <a:pt x="0" y="440"/>
                      <a:pt x="94" y="580"/>
                      <a:pt x="234" y="627"/>
                    </a:cubicBezTo>
                    <a:cubicBezTo>
                      <a:pt x="265" y="642"/>
                      <a:pt x="280" y="642"/>
                      <a:pt x="311" y="658"/>
                    </a:cubicBezTo>
                    <a:lnTo>
                      <a:pt x="1586" y="798"/>
                    </a:lnTo>
                    <a:cubicBezTo>
                      <a:pt x="1596" y="799"/>
                      <a:pt x="1606" y="799"/>
                      <a:pt x="1615" y="799"/>
                    </a:cubicBezTo>
                    <a:cubicBezTo>
                      <a:pt x="1776" y="799"/>
                      <a:pt x="1929" y="678"/>
                      <a:pt x="1944" y="502"/>
                    </a:cubicBezTo>
                    <a:cubicBezTo>
                      <a:pt x="1975" y="316"/>
                      <a:pt x="1835" y="160"/>
                      <a:pt x="1664" y="145"/>
                    </a:cubicBezTo>
                    <a:lnTo>
                      <a:pt x="389" y="5"/>
                    </a:lnTo>
                    <a:cubicBezTo>
                      <a:pt x="371" y="2"/>
                      <a:pt x="354" y="0"/>
                      <a:pt x="337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" name="Google Shape;2426;p45"/>
              <p:cNvSpPr/>
              <p:nvPr/>
            </p:nvSpPr>
            <p:spPr>
              <a:xfrm>
                <a:off x="-1450150" y="1790400"/>
                <a:ext cx="494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12" extrusionOk="0">
                    <a:moveTo>
                      <a:pt x="358" y="0"/>
                    </a:moveTo>
                    <a:cubicBezTo>
                      <a:pt x="185" y="0"/>
                      <a:pt x="45" y="121"/>
                      <a:pt x="16" y="297"/>
                    </a:cubicBezTo>
                    <a:cubicBezTo>
                      <a:pt x="0" y="452"/>
                      <a:pt x="94" y="592"/>
                      <a:pt x="234" y="639"/>
                    </a:cubicBezTo>
                    <a:cubicBezTo>
                      <a:pt x="265" y="655"/>
                      <a:pt x="280" y="655"/>
                      <a:pt x="311" y="655"/>
                    </a:cubicBezTo>
                    <a:lnTo>
                      <a:pt x="1586" y="810"/>
                    </a:lnTo>
                    <a:cubicBezTo>
                      <a:pt x="1596" y="811"/>
                      <a:pt x="1605" y="811"/>
                      <a:pt x="1615" y="811"/>
                    </a:cubicBezTo>
                    <a:cubicBezTo>
                      <a:pt x="1788" y="811"/>
                      <a:pt x="1929" y="677"/>
                      <a:pt x="1944" y="515"/>
                    </a:cubicBezTo>
                    <a:cubicBezTo>
                      <a:pt x="1975" y="328"/>
                      <a:pt x="1835" y="173"/>
                      <a:pt x="1664" y="157"/>
                    </a:cubicBezTo>
                    <a:lnTo>
                      <a:pt x="389" y="1"/>
                    </a:lnTo>
                    <a:cubicBezTo>
                      <a:pt x="378" y="1"/>
                      <a:pt x="368" y="0"/>
                      <a:pt x="358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" name="Google Shape;2427;p45"/>
              <p:cNvSpPr/>
              <p:nvPr/>
            </p:nvSpPr>
            <p:spPr>
              <a:xfrm>
                <a:off x="-1455200" y="1823050"/>
                <a:ext cx="490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812" extrusionOk="0">
                    <a:moveTo>
                      <a:pt x="342" y="0"/>
                    </a:moveTo>
                    <a:cubicBezTo>
                      <a:pt x="170" y="0"/>
                      <a:pt x="30" y="121"/>
                      <a:pt x="16" y="297"/>
                    </a:cubicBezTo>
                    <a:cubicBezTo>
                      <a:pt x="0" y="453"/>
                      <a:pt x="78" y="592"/>
                      <a:pt x="218" y="639"/>
                    </a:cubicBezTo>
                    <a:cubicBezTo>
                      <a:pt x="249" y="655"/>
                      <a:pt x="280" y="655"/>
                      <a:pt x="296" y="655"/>
                    </a:cubicBezTo>
                    <a:lnTo>
                      <a:pt x="1571" y="810"/>
                    </a:lnTo>
                    <a:cubicBezTo>
                      <a:pt x="1581" y="811"/>
                      <a:pt x="1592" y="811"/>
                      <a:pt x="1602" y="811"/>
                    </a:cubicBezTo>
                    <a:cubicBezTo>
                      <a:pt x="1774" y="811"/>
                      <a:pt x="1914" y="691"/>
                      <a:pt x="1944" y="515"/>
                    </a:cubicBezTo>
                    <a:cubicBezTo>
                      <a:pt x="1959" y="328"/>
                      <a:pt x="1835" y="173"/>
                      <a:pt x="1648" y="157"/>
                    </a:cubicBezTo>
                    <a:lnTo>
                      <a:pt x="373" y="2"/>
                    </a:lnTo>
                    <a:cubicBezTo>
                      <a:pt x="363" y="1"/>
                      <a:pt x="352" y="0"/>
                      <a:pt x="34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2428;p45"/>
              <p:cNvSpPr/>
              <p:nvPr/>
            </p:nvSpPr>
            <p:spPr>
              <a:xfrm>
                <a:off x="-1462200" y="1858800"/>
                <a:ext cx="494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12" extrusionOk="0">
                    <a:moveTo>
                      <a:pt x="361" y="1"/>
                    </a:moveTo>
                    <a:cubicBezTo>
                      <a:pt x="187" y="1"/>
                      <a:pt x="45" y="135"/>
                      <a:pt x="16" y="298"/>
                    </a:cubicBezTo>
                    <a:cubicBezTo>
                      <a:pt x="0" y="453"/>
                      <a:pt x="94" y="593"/>
                      <a:pt x="233" y="640"/>
                    </a:cubicBezTo>
                    <a:cubicBezTo>
                      <a:pt x="265" y="655"/>
                      <a:pt x="280" y="655"/>
                      <a:pt x="311" y="655"/>
                    </a:cubicBezTo>
                    <a:lnTo>
                      <a:pt x="1586" y="811"/>
                    </a:lnTo>
                    <a:cubicBezTo>
                      <a:pt x="1597" y="812"/>
                      <a:pt x="1607" y="812"/>
                      <a:pt x="1618" y="812"/>
                    </a:cubicBezTo>
                    <a:cubicBezTo>
                      <a:pt x="1790" y="812"/>
                      <a:pt x="1929" y="691"/>
                      <a:pt x="1944" y="515"/>
                    </a:cubicBezTo>
                    <a:cubicBezTo>
                      <a:pt x="1975" y="329"/>
                      <a:pt x="1835" y="173"/>
                      <a:pt x="1664" y="158"/>
                    </a:cubicBezTo>
                    <a:lnTo>
                      <a:pt x="389" y="2"/>
                    </a:lnTo>
                    <a:cubicBezTo>
                      <a:pt x="379" y="1"/>
                      <a:pt x="370" y="1"/>
                      <a:pt x="36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" name="Google Shape;2429;p45"/>
              <p:cNvSpPr/>
              <p:nvPr/>
            </p:nvSpPr>
            <p:spPr>
              <a:xfrm>
                <a:off x="-1467250" y="1891775"/>
                <a:ext cx="490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800" extrusionOk="0">
                    <a:moveTo>
                      <a:pt x="325" y="0"/>
                    </a:moveTo>
                    <a:cubicBezTo>
                      <a:pt x="171" y="0"/>
                      <a:pt x="30" y="130"/>
                      <a:pt x="16" y="285"/>
                    </a:cubicBezTo>
                    <a:cubicBezTo>
                      <a:pt x="0" y="440"/>
                      <a:pt x="93" y="580"/>
                      <a:pt x="218" y="627"/>
                    </a:cubicBezTo>
                    <a:cubicBezTo>
                      <a:pt x="249" y="642"/>
                      <a:pt x="280" y="642"/>
                      <a:pt x="296" y="642"/>
                    </a:cubicBezTo>
                    <a:lnTo>
                      <a:pt x="1571" y="798"/>
                    </a:lnTo>
                    <a:cubicBezTo>
                      <a:pt x="1581" y="799"/>
                      <a:pt x="1592" y="799"/>
                      <a:pt x="1602" y="799"/>
                    </a:cubicBezTo>
                    <a:cubicBezTo>
                      <a:pt x="1774" y="799"/>
                      <a:pt x="1914" y="678"/>
                      <a:pt x="1944" y="502"/>
                    </a:cubicBezTo>
                    <a:cubicBezTo>
                      <a:pt x="1959" y="316"/>
                      <a:pt x="1835" y="160"/>
                      <a:pt x="1648" y="145"/>
                    </a:cubicBezTo>
                    <a:lnTo>
                      <a:pt x="373" y="5"/>
                    </a:lnTo>
                    <a:cubicBezTo>
                      <a:pt x="357" y="2"/>
                      <a:pt x="341" y="0"/>
                      <a:pt x="32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" name="Google Shape;2430;p45"/>
              <p:cNvSpPr/>
              <p:nvPr/>
            </p:nvSpPr>
            <p:spPr>
              <a:xfrm>
                <a:off x="-1472325" y="1932200"/>
                <a:ext cx="494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00" extrusionOk="0">
                    <a:moveTo>
                      <a:pt x="338" y="1"/>
                    </a:moveTo>
                    <a:cubicBezTo>
                      <a:pt x="175" y="1"/>
                      <a:pt x="46" y="130"/>
                      <a:pt x="32" y="285"/>
                    </a:cubicBezTo>
                    <a:cubicBezTo>
                      <a:pt x="1" y="440"/>
                      <a:pt x="94" y="580"/>
                      <a:pt x="234" y="627"/>
                    </a:cubicBezTo>
                    <a:cubicBezTo>
                      <a:pt x="265" y="642"/>
                      <a:pt x="281" y="642"/>
                      <a:pt x="312" y="658"/>
                    </a:cubicBezTo>
                    <a:lnTo>
                      <a:pt x="1587" y="798"/>
                    </a:lnTo>
                    <a:cubicBezTo>
                      <a:pt x="1598" y="799"/>
                      <a:pt x="1608" y="799"/>
                      <a:pt x="1618" y="799"/>
                    </a:cubicBezTo>
                    <a:cubicBezTo>
                      <a:pt x="1791" y="799"/>
                      <a:pt x="1931" y="679"/>
                      <a:pt x="1960" y="503"/>
                    </a:cubicBezTo>
                    <a:cubicBezTo>
                      <a:pt x="1976" y="331"/>
                      <a:pt x="1836" y="160"/>
                      <a:pt x="1665" y="145"/>
                    </a:cubicBezTo>
                    <a:lnTo>
                      <a:pt x="390" y="5"/>
                    </a:lnTo>
                    <a:cubicBezTo>
                      <a:pt x="372" y="2"/>
                      <a:pt x="355" y="1"/>
                      <a:pt x="338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2431;p45"/>
              <p:cNvSpPr/>
              <p:nvPr/>
            </p:nvSpPr>
            <p:spPr>
              <a:xfrm>
                <a:off x="-2196525" y="1928025"/>
                <a:ext cx="244925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8491" extrusionOk="0">
                    <a:moveTo>
                      <a:pt x="6018" y="1"/>
                    </a:moveTo>
                    <a:cubicBezTo>
                      <a:pt x="4277" y="1"/>
                      <a:pt x="3997" y="312"/>
                      <a:pt x="3670" y="980"/>
                    </a:cubicBezTo>
                    <a:cubicBezTo>
                      <a:pt x="3639" y="1058"/>
                      <a:pt x="3313" y="2147"/>
                      <a:pt x="3266" y="2224"/>
                    </a:cubicBezTo>
                    <a:cubicBezTo>
                      <a:pt x="2893" y="2862"/>
                      <a:pt x="3592" y="2567"/>
                      <a:pt x="1773" y="3981"/>
                    </a:cubicBezTo>
                    <a:cubicBezTo>
                      <a:pt x="436" y="5023"/>
                      <a:pt x="109" y="6578"/>
                      <a:pt x="47" y="7573"/>
                    </a:cubicBezTo>
                    <a:cubicBezTo>
                      <a:pt x="1" y="8118"/>
                      <a:pt x="63" y="8491"/>
                      <a:pt x="63" y="8491"/>
                    </a:cubicBezTo>
                    <a:lnTo>
                      <a:pt x="9719" y="8491"/>
                    </a:lnTo>
                    <a:cubicBezTo>
                      <a:pt x="9719" y="8491"/>
                      <a:pt x="9750" y="8320"/>
                      <a:pt x="9766" y="8024"/>
                    </a:cubicBezTo>
                    <a:cubicBezTo>
                      <a:pt x="9766" y="7900"/>
                      <a:pt x="9781" y="7744"/>
                      <a:pt x="9781" y="7573"/>
                    </a:cubicBezTo>
                    <a:cubicBezTo>
                      <a:pt x="9781" y="7527"/>
                      <a:pt x="9781" y="7496"/>
                      <a:pt x="9781" y="7449"/>
                    </a:cubicBezTo>
                    <a:cubicBezTo>
                      <a:pt x="9797" y="6951"/>
                      <a:pt x="9766" y="6345"/>
                      <a:pt x="9672" y="5754"/>
                    </a:cubicBezTo>
                    <a:cubicBezTo>
                      <a:pt x="9579" y="5194"/>
                      <a:pt x="9455" y="4495"/>
                      <a:pt x="9315" y="3842"/>
                    </a:cubicBezTo>
                    <a:cubicBezTo>
                      <a:pt x="9252" y="3562"/>
                      <a:pt x="9190" y="3313"/>
                      <a:pt x="9144" y="3064"/>
                    </a:cubicBezTo>
                    <a:cubicBezTo>
                      <a:pt x="9004" y="2458"/>
                      <a:pt x="8864" y="1945"/>
                      <a:pt x="8755" y="1696"/>
                    </a:cubicBezTo>
                    <a:cubicBezTo>
                      <a:pt x="8506" y="1105"/>
                      <a:pt x="8304" y="1"/>
                      <a:pt x="6018" y="1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2432;p45"/>
              <p:cNvSpPr/>
              <p:nvPr/>
            </p:nvSpPr>
            <p:spPr>
              <a:xfrm>
                <a:off x="-2194200" y="2043100"/>
                <a:ext cx="199075" cy="87875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3515" extrusionOk="0">
                    <a:moveTo>
                      <a:pt x="3748" y="0"/>
                    </a:moveTo>
                    <a:cubicBezTo>
                      <a:pt x="701" y="0"/>
                      <a:pt x="32" y="3126"/>
                      <a:pt x="16" y="3157"/>
                    </a:cubicBezTo>
                    <a:cubicBezTo>
                      <a:pt x="1" y="3250"/>
                      <a:pt x="63" y="3344"/>
                      <a:pt x="156" y="3359"/>
                    </a:cubicBezTo>
                    <a:cubicBezTo>
                      <a:pt x="168" y="3361"/>
                      <a:pt x="180" y="3362"/>
                      <a:pt x="191" y="3362"/>
                    </a:cubicBezTo>
                    <a:cubicBezTo>
                      <a:pt x="269" y="3362"/>
                      <a:pt x="331" y="3316"/>
                      <a:pt x="358" y="3235"/>
                    </a:cubicBezTo>
                    <a:cubicBezTo>
                      <a:pt x="374" y="3110"/>
                      <a:pt x="980" y="343"/>
                      <a:pt x="3748" y="327"/>
                    </a:cubicBezTo>
                    <a:lnTo>
                      <a:pt x="3764" y="327"/>
                    </a:lnTo>
                    <a:cubicBezTo>
                      <a:pt x="6578" y="327"/>
                      <a:pt x="7604" y="3359"/>
                      <a:pt x="7604" y="3390"/>
                    </a:cubicBezTo>
                    <a:cubicBezTo>
                      <a:pt x="7636" y="3468"/>
                      <a:pt x="7698" y="3515"/>
                      <a:pt x="7776" y="3515"/>
                    </a:cubicBezTo>
                    <a:cubicBezTo>
                      <a:pt x="7791" y="3515"/>
                      <a:pt x="7807" y="3515"/>
                      <a:pt x="7822" y="3499"/>
                    </a:cubicBezTo>
                    <a:cubicBezTo>
                      <a:pt x="7915" y="3468"/>
                      <a:pt x="7962" y="3375"/>
                      <a:pt x="7931" y="3297"/>
                    </a:cubicBezTo>
                    <a:cubicBezTo>
                      <a:pt x="7915" y="3266"/>
                      <a:pt x="6811" y="0"/>
                      <a:pt x="376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2433;p45"/>
              <p:cNvSpPr/>
              <p:nvPr/>
            </p:nvSpPr>
            <p:spPr>
              <a:xfrm>
                <a:off x="-2118400" y="1560675"/>
                <a:ext cx="220825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17354" extrusionOk="0">
                    <a:moveTo>
                      <a:pt x="172" y="1"/>
                    </a:moveTo>
                    <a:lnTo>
                      <a:pt x="1" y="17354"/>
                    </a:lnTo>
                    <a:lnTo>
                      <a:pt x="5739" y="16716"/>
                    </a:lnTo>
                    <a:lnTo>
                      <a:pt x="8833" y="312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2434;p45"/>
              <p:cNvSpPr/>
              <p:nvPr/>
            </p:nvSpPr>
            <p:spPr>
              <a:xfrm>
                <a:off x="-1993225" y="1598325"/>
                <a:ext cx="80125" cy="381425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15257" extrusionOk="0">
                    <a:moveTo>
                      <a:pt x="3020" y="1"/>
                    </a:moveTo>
                    <a:cubicBezTo>
                      <a:pt x="2937" y="1"/>
                      <a:pt x="2860" y="59"/>
                      <a:pt x="2846" y="143"/>
                    </a:cubicBezTo>
                    <a:lnTo>
                      <a:pt x="16" y="15055"/>
                    </a:lnTo>
                    <a:cubicBezTo>
                      <a:pt x="1" y="15148"/>
                      <a:pt x="63" y="15241"/>
                      <a:pt x="141" y="15257"/>
                    </a:cubicBezTo>
                    <a:lnTo>
                      <a:pt x="172" y="15257"/>
                    </a:lnTo>
                    <a:cubicBezTo>
                      <a:pt x="265" y="15257"/>
                      <a:pt x="327" y="15195"/>
                      <a:pt x="343" y="15117"/>
                    </a:cubicBezTo>
                    <a:lnTo>
                      <a:pt x="3188" y="205"/>
                    </a:lnTo>
                    <a:cubicBezTo>
                      <a:pt x="3204" y="112"/>
                      <a:pt x="3142" y="34"/>
                      <a:pt x="3049" y="3"/>
                    </a:cubicBezTo>
                    <a:cubicBezTo>
                      <a:pt x="3039" y="2"/>
                      <a:pt x="3029" y="1"/>
                      <a:pt x="3020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2435;p45"/>
              <p:cNvSpPr/>
              <p:nvPr/>
            </p:nvSpPr>
            <p:spPr>
              <a:xfrm>
                <a:off x="-2131225" y="1561850"/>
                <a:ext cx="2426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2924" extrusionOk="0">
                    <a:moveTo>
                      <a:pt x="234" y="1"/>
                    </a:moveTo>
                    <a:lnTo>
                      <a:pt x="1" y="2659"/>
                    </a:lnTo>
                    <a:lnTo>
                      <a:pt x="9424" y="2924"/>
                    </a:lnTo>
                    <a:lnTo>
                      <a:pt x="9704" y="203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2436;p45"/>
              <p:cNvSpPr/>
              <p:nvPr/>
            </p:nvSpPr>
            <p:spPr>
              <a:xfrm>
                <a:off x="-2066300" y="1665025"/>
                <a:ext cx="75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6" extrusionOk="0">
                    <a:moveTo>
                      <a:pt x="1539" y="0"/>
                    </a:moveTo>
                    <a:cubicBezTo>
                      <a:pt x="779" y="0"/>
                      <a:pt x="266" y="155"/>
                      <a:pt x="234" y="165"/>
                    </a:cubicBezTo>
                    <a:cubicBezTo>
                      <a:pt x="78" y="212"/>
                      <a:pt x="1" y="367"/>
                      <a:pt x="47" y="507"/>
                    </a:cubicBezTo>
                    <a:cubicBezTo>
                      <a:pt x="86" y="622"/>
                      <a:pt x="198" y="706"/>
                      <a:pt x="314" y="706"/>
                    </a:cubicBezTo>
                    <a:cubicBezTo>
                      <a:pt x="339" y="706"/>
                      <a:pt x="365" y="702"/>
                      <a:pt x="389" y="694"/>
                    </a:cubicBezTo>
                    <a:cubicBezTo>
                      <a:pt x="400" y="683"/>
                      <a:pt x="865" y="543"/>
                      <a:pt x="1549" y="543"/>
                    </a:cubicBezTo>
                    <a:cubicBezTo>
                      <a:pt x="1869" y="543"/>
                      <a:pt x="2237" y="573"/>
                      <a:pt x="2628" y="663"/>
                    </a:cubicBezTo>
                    <a:cubicBezTo>
                      <a:pt x="2660" y="678"/>
                      <a:pt x="2675" y="678"/>
                      <a:pt x="2706" y="678"/>
                    </a:cubicBezTo>
                    <a:cubicBezTo>
                      <a:pt x="2831" y="678"/>
                      <a:pt x="2939" y="585"/>
                      <a:pt x="2955" y="461"/>
                    </a:cubicBezTo>
                    <a:cubicBezTo>
                      <a:pt x="3002" y="321"/>
                      <a:pt x="2908" y="165"/>
                      <a:pt x="2753" y="134"/>
                    </a:cubicBezTo>
                    <a:cubicBezTo>
                      <a:pt x="2310" y="34"/>
                      <a:pt x="1897" y="0"/>
                      <a:pt x="153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" name="Google Shape;2437;p45"/>
              <p:cNvSpPr/>
              <p:nvPr/>
            </p:nvSpPr>
            <p:spPr>
              <a:xfrm>
                <a:off x="-2071750" y="1697100"/>
                <a:ext cx="750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9" extrusionOk="0">
                    <a:moveTo>
                      <a:pt x="1537" y="1"/>
                    </a:moveTo>
                    <a:cubicBezTo>
                      <a:pt x="778" y="1"/>
                      <a:pt x="266" y="162"/>
                      <a:pt x="234" y="173"/>
                    </a:cubicBezTo>
                    <a:cubicBezTo>
                      <a:pt x="79" y="219"/>
                      <a:pt x="1" y="359"/>
                      <a:pt x="48" y="515"/>
                    </a:cubicBezTo>
                    <a:cubicBezTo>
                      <a:pt x="87" y="634"/>
                      <a:pt x="206" y="708"/>
                      <a:pt x="327" y="708"/>
                    </a:cubicBezTo>
                    <a:cubicBezTo>
                      <a:pt x="348" y="708"/>
                      <a:pt x="369" y="706"/>
                      <a:pt x="390" y="701"/>
                    </a:cubicBezTo>
                    <a:cubicBezTo>
                      <a:pt x="400" y="691"/>
                      <a:pt x="865" y="550"/>
                      <a:pt x="1549" y="550"/>
                    </a:cubicBezTo>
                    <a:cubicBezTo>
                      <a:pt x="1869" y="550"/>
                      <a:pt x="2237" y="581"/>
                      <a:pt x="2629" y="670"/>
                    </a:cubicBezTo>
                    <a:cubicBezTo>
                      <a:pt x="2660" y="686"/>
                      <a:pt x="2675" y="686"/>
                      <a:pt x="2706" y="686"/>
                    </a:cubicBezTo>
                    <a:cubicBezTo>
                      <a:pt x="2831" y="670"/>
                      <a:pt x="2940" y="593"/>
                      <a:pt x="2971" y="468"/>
                    </a:cubicBezTo>
                    <a:cubicBezTo>
                      <a:pt x="3002" y="313"/>
                      <a:pt x="2909" y="173"/>
                      <a:pt x="2753" y="142"/>
                    </a:cubicBezTo>
                    <a:cubicBezTo>
                      <a:pt x="2309" y="37"/>
                      <a:pt x="1896" y="1"/>
                      <a:pt x="1537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" name="Google Shape;2438;p45"/>
              <p:cNvSpPr/>
              <p:nvPr/>
            </p:nvSpPr>
            <p:spPr>
              <a:xfrm>
                <a:off x="-2074075" y="1732100"/>
                <a:ext cx="7467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708" extrusionOk="0">
                    <a:moveTo>
                      <a:pt x="1533" y="0"/>
                    </a:moveTo>
                    <a:cubicBezTo>
                      <a:pt x="770" y="0"/>
                      <a:pt x="250" y="162"/>
                      <a:pt x="218" y="172"/>
                    </a:cubicBezTo>
                    <a:cubicBezTo>
                      <a:pt x="78" y="219"/>
                      <a:pt x="1" y="359"/>
                      <a:pt x="47" y="514"/>
                    </a:cubicBezTo>
                    <a:cubicBezTo>
                      <a:pt x="87" y="634"/>
                      <a:pt x="195" y="708"/>
                      <a:pt x="322" y="708"/>
                    </a:cubicBezTo>
                    <a:cubicBezTo>
                      <a:pt x="344" y="708"/>
                      <a:pt x="366" y="705"/>
                      <a:pt x="389" y="701"/>
                    </a:cubicBezTo>
                    <a:cubicBezTo>
                      <a:pt x="389" y="690"/>
                      <a:pt x="851" y="550"/>
                      <a:pt x="1539" y="550"/>
                    </a:cubicBezTo>
                    <a:cubicBezTo>
                      <a:pt x="1861" y="550"/>
                      <a:pt x="2232" y="581"/>
                      <a:pt x="2628" y="670"/>
                    </a:cubicBezTo>
                    <a:cubicBezTo>
                      <a:pt x="2660" y="685"/>
                      <a:pt x="2675" y="685"/>
                      <a:pt x="2691" y="685"/>
                    </a:cubicBezTo>
                    <a:cubicBezTo>
                      <a:pt x="2815" y="685"/>
                      <a:pt x="2924" y="592"/>
                      <a:pt x="2955" y="468"/>
                    </a:cubicBezTo>
                    <a:cubicBezTo>
                      <a:pt x="2986" y="312"/>
                      <a:pt x="2893" y="172"/>
                      <a:pt x="2753" y="141"/>
                    </a:cubicBezTo>
                    <a:cubicBezTo>
                      <a:pt x="2309" y="36"/>
                      <a:pt x="1894" y="0"/>
                      <a:pt x="1533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2439;p45"/>
              <p:cNvSpPr/>
              <p:nvPr/>
            </p:nvSpPr>
            <p:spPr>
              <a:xfrm>
                <a:off x="-2078725" y="1767475"/>
                <a:ext cx="75050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699" extrusionOk="0">
                    <a:moveTo>
                      <a:pt x="1536" y="0"/>
                    </a:moveTo>
                    <a:cubicBezTo>
                      <a:pt x="777" y="0"/>
                      <a:pt x="265" y="162"/>
                      <a:pt x="233" y="172"/>
                    </a:cubicBezTo>
                    <a:cubicBezTo>
                      <a:pt x="78" y="203"/>
                      <a:pt x="0" y="359"/>
                      <a:pt x="47" y="514"/>
                    </a:cubicBezTo>
                    <a:cubicBezTo>
                      <a:pt x="84" y="627"/>
                      <a:pt x="192" y="699"/>
                      <a:pt x="305" y="699"/>
                    </a:cubicBezTo>
                    <a:cubicBezTo>
                      <a:pt x="333" y="699"/>
                      <a:pt x="361" y="694"/>
                      <a:pt x="389" y="685"/>
                    </a:cubicBezTo>
                    <a:cubicBezTo>
                      <a:pt x="399" y="685"/>
                      <a:pt x="861" y="549"/>
                      <a:pt x="1540" y="549"/>
                    </a:cubicBezTo>
                    <a:cubicBezTo>
                      <a:pt x="1862" y="549"/>
                      <a:pt x="2233" y="580"/>
                      <a:pt x="2628" y="670"/>
                    </a:cubicBezTo>
                    <a:cubicBezTo>
                      <a:pt x="2659" y="685"/>
                      <a:pt x="2674" y="685"/>
                      <a:pt x="2706" y="685"/>
                    </a:cubicBezTo>
                    <a:cubicBezTo>
                      <a:pt x="2830" y="670"/>
                      <a:pt x="2939" y="592"/>
                      <a:pt x="2954" y="468"/>
                    </a:cubicBezTo>
                    <a:cubicBezTo>
                      <a:pt x="3001" y="312"/>
                      <a:pt x="2908" y="172"/>
                      <a:pt x="2752" y="141"/>
                    </a:cubicBezTo>
                    <a:cubicBezTo>
                      <a:pt x="2308" y="36"/>
                      <a:pt x="1895" y="0"/>
                      <a:pt x="1536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2440;p45"/>
              <p:cNvSpPr/>
              <p:nvPr/>
            </p:nvSpPr>
            <p:spPr>
              <a:xfrm>
                <a:off x="-2084175" y="1799725"/>
                <a:ext cx="750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0" extrusionOk="0">
                    <a:moveTo>
                      <a:pt x="1529" y="0"/>
                    </a:moveTo>
                    <a:cubicBezTo>
                      <a:pt x="774" y="0"/>
                      <a:pt x="265" y="157"/>
                      <a:pt x="234" y="157"/>
                    </a:cubicBezTo>
                    <a:cubicBezTo>
                      <a:pt x="78" y="204"/>
                      <a:pt x="0" y="359"/>
                      <a:pt x="47" y="515"/>
                    </a:cubicBezTo>
                    <a:cubicBezTo>
                      <a:pt x="84" y="627"/>
                      <a:pt x="192" y="699"/>
                      <a:pt x="305" y="699"/>
                    </a:cubicBezTo>
                    <a:cubicBezTo>
                      <a:pt x="333" y="699"/>
                      <a:pt x="361" y="695"/>
                      <a:pt x="389" y="686"/>
                    </a:cubicBezTo>
                    <a:cubicBezTo>
                      <a:pt x="400" y="686"/>
                      <a:pt x="861" y="550"/>
                      <a:pt x="1541" y="550"/>
                    </a:cubicBezTo>
                    <a:cubicBezTo>
                      <a:pt x="1863" y="550"/>
                      <a:pt x="2233" y="580"/>
                      <a:pt x="2628" y="670"/>
                    </a:cubicBezTo>
                    <a:cubicBezTo>
                      <a:pt x="2659" y="670"/>
                      <a:pt x="2675" y="686"/>
                      <a:pt x="2706" y="686"/>
                    </a:cubicBezTo>
                    <a:cubicBezTo>
                      <a:pt x="2830" y="670"/>
                      <a:pt x="2939" y="593"/>
                      <a:pt x="2970" y="468"/>
                    </a:cubicBezTo>
                    <a:cubicBezTo>
                      <a:pt x="3001" y="313"/>
                      <a:pt x="2908" y="173"/>
                      <a:pt x="2753" y="142"/>
                    </a:cubicBezTo>
                    <a:cubicBezTo>
                      <a:pt x="2305" y="36"/>
                      <a:pt x="1889" y="0"/>
                      <a:pt x="152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2441;p45"/>
              <p:cNvSpPr/>
              <p:nvPr/>
            </p:nvSpPr>
            <p:spPr>
              <a:xfrm>
                <a:off x="-2086500" y="1834700"/>
                <a:ext cx="746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700" extrusionOk="0">
                    <a:moveTo>
                      <a:pt x="1525" y="1"/>
                    </a:moveTo>
                    <a:cubicBezTo>
                      <a:pt x="765" y="1"/>
                      <a:pt x="249" y="158"/>
                      <a:pt x="218" y="158"/>
                    </a:cubicBezTo>
                    <a:cubicBezTo>
                      <a:pt x="78" y="204"/>
                      <a:pt x="0" y="360"/>
                      <a:pt x="47" y="515"/>
                    </a:cubicBezTo>
                    <a:cubicBezTo>
                      <a:pt x="72" y="628"/>
                      <a:pt x="177" y="700"/>
                      <a:pt x="298" y="700"/>
                    </a:cubicBezTo>
                    <a:cubicBezTo>
                      <a:pt x="327" y="700"/>
                      <a:pt x="358" y="695"/>
                      <a:pt x="389" y="686"/>
                    </a:cubicBezTo>
                    <a:cubicBezTo>
                      <a:pt x="389" y="686"/>
                      <a:pt x="847" y="550"/>
                      <a:pt x="1530" y="550"/>
                    </a:cubicBezTo>
                    <a:cubicBezTo>
                      <a:pt x="1854" y="550"/>
                      <a:pt x="2228" y="581"/>
                      <a:pt x="2628" y="671"/>
                    </a:cubicBezTo>
                    <a:cubicBezTo>
                      <a:pt x="2643" y="671"/>
                      <a:pt x="2675" y="686"/>
                      <a:pt x="2690" y="686"/>
                    </a:cubicBezTo>
                    <a:cubicBezTo>
                      <a:pt x="2814" y="671"/>
                      <a:pt x="2923" y="593"/>
                      <a:pt x="2954" y="469"/>
                    </a:cubicBezTo>
                    <a:cubicBezTo>
                      <a:pt x="2985" y="313"/>
                      <a:pt x="2892" y="173"/>
                      <a:pt x="2752" y="142"/>
                    </a:cubicBezTo>
                    <a:cubicBezTo>
                      <a:pt x="2305" y="37"/>
                      <a:pt x="1887" y="1"/>
                      <a:pt x="152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2442;p45"/>
              <p:cNvSpPr/>
              <p:nvPr/>
            </p:nvSpPr>
            <p:spPr>
              <a:xfrm>
                <a:off x="-2088450" y="1872200"/>
                <a:ext cx="75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7" extrusionOk="0">
                    <a:moveTo>
                      <a:pt x="1546" y="1"/>
                    </a:moveTo>
                    <a:cubicBezTo>
                      <a:pt x="786" y="1"/>
                      <a:pt x="265" y="155"/>
                      <a:pt x="234" y="166"/>
                    </a:cubicBezTo>
                    <a:cubicBezTo>
                      <a:pt x="94" y="213"/>
                      <a:pt x="0" y="368"/>
                      <a:pt x="47" y="508"/>
                    </a:cubicBezTo>
                    <a:cubicBezTo>
                      <a:pt x="85" y="623"/>
                      <a:pt x="197" y="707"/>
                      <a:pt x="314" y="707"/>
                    </a:cubicBezTo>
                    <a:cubicBezTo>
                      <a:pt x="339" y="707"/>
                      <a:pt x="364" y="703"/>
                      <a:pt x="389" y="695"/>
                    </a:cubicBezTo>
                    <a:cubicBezTo>
                      <a:pt x="400" y="695"/>
                      <a:pt x="876" y="547"/>
                      <a:pt x="1579" y="547"/>
                    </a:cubicBezTo>
                    <a:cubicBezTo>
                      <a:pt x="1896" y="547"/>
                      <a:pt x="2258" y="577"/>
                      <a:pt x="2644" y="663"/>
                    </a:cubicBezTo>
                    <a:cubicBezTo>
                      <a:pt x="2659" y="679"/>
                      <a:pt x="2690" y="679"/>
                      <a:pt x="2706" y="679"/>
                    </a:cubicBezTo>
                    <a:cubicBezTo>
                      <a:pt x="2830" y="679"/>
                      <a:pt x="2939" y="586"/>
                      <a:pt x="2970" y="461"/>
                    </a:cubicBezTo>
                    <a:cubicBezTo>
                      <a:pt x="3001" y="321"/>
                      <a:pt x="2908" y="166"/>
                      <a:pt x="2753" y="135"/>
                    </a:cubicBezTo>
                    <a:cubicBezTo>
                      <a:pt x="2314" y="35"/>
                      <a:pt x="1903" y="1"/>
                      <a:pt x="1546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2443;p45"/>
              <p:cNvSpPr/>
              <p:nvPr/>
            </p:nvSpPr>
            <p:spPr>
              <a:xfrm>
                <a:off x="-1992450" y="2004225"/>
                <a:ext cx="40475" cy="12442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4977" extrusionOk="0">
                    <a:moveTo>
                      <a:pt x="965" y="1"/>
                    </a:moveTo>
                    <a:cubicBezTo>
                      <a:pt x="918" y="94"/>
                      <a:pt x="1" y="2037"/>
                      <a:pt x="592" y="3670"/>
                    </a:cubicBezTo>
                    <a:cubicBezTo>
                      <a:pt x="794" y="4214"/>
                      <a:pt x="1136" y="4650"/>
                      <a:pt x="1603" y="4976"/>
                    </a:cubicBezTo>
                    <a:cubicBezTo>
                      <a:pt x="1603" y="4852"/>
                      <a:pt x="1618" y="4696"/>
                      <a:pt x="1618" y="4525"/>
                    </a:cubicBezTo>
                    <a:cubicBezTo>
                      <a:pt x="1618" y="4479"/>
                      <a:pt x="1618" y="4448"/>
                      <a:pt x="1618" y="4401"/>
                    </a:cubicBezTo>
                    <a:cubicBezTo>
                      <a:pt x="1354" y="4152"/>
                      <a:pt x="1152" y="3857"/>
                      <a:pt x="1027" y="3515"/>
                    </a:cubicBezTo>
                    <a:cubicBezTo>
                      <a:pt x="685" y="2566"/>
                      <a:pt x="934" y="1447"/>
                      <a:pt x="1152" y="794"/>
                    </a:cubicBezTo>
                    <a:cubicBezTo>
                      <a:pt x="1089" y="514"/>
                      <a:pt x="1027" y="265"/>
                      <a:pt x="981" y="16"/>
                    </a:cubicBezTo>
                    <a:lnTo>
                      <a:pt x="965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2444;p45"/>
              <p:cNvSpPr/>
              <p:nvPr/>
            </p:nvSpPr>
            <p:spPr>
              <a:xfrm>
                <a:off x="-2196525" y="2117350"/>
                <a:ext cx="2445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18" extrusionOk="0">
                    <a:moveTo>
                      <a:pt x="47" y="0"/>
                    </a:moveTo>
                    <a:cubicBezTo>
                      <a:pt x="1" y="545"/>
                      <a:pt x="63" y="918"/>
                      <a:pt x="63" y="918"/>
                    </a:cubicBezTo>
                    <a:lnTo>
                      <a:pt x="9719" y="918"/>
                    </a:lnTo>
                    <a:cubicBezTo>
                      <a:pt x="9719" y="918"/>
                      <a:pt x="9766" y="545"/>
                      <a:pt x="9781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" name="Google Shape;2445;p45"/>
              <p:cNvSpPr/>
              <p:nvPr/>
            </p:nvSpPr>
            <p:spPr>
              <a:xfrm>
                <a:off x="-1963675" y="-693550"/>
                <a:ext cx="656975" cy="1053875"/>
              </a:xfrm>
              <a:custGeom>
                <a:avLst/>
                <a:gdLst/>
                <a:ahLst/>
                <a:cxnLst/>
                <a:rect l="l" t="t" r="r" b="b"/>
                <a:pathLst>
                  <a:path w="26279" h="42155" extrusionOk="0">
                    <a:moveTo>
                      <a:pt x="16359" y="0"/>
                    </a:moveTo>
                    <a:lnTo>
                      <a:pt x="10045" y="156"/>
                    </a:lnTo>
                    <a:cubicBezTo>
                      <a:pt x="10045" y="156"/>
                      <a:pt x="8941" y="840"/>
                      <a:pt x="8055" y="1337"/>
                    </a:cubicBezTo>
                    <a:cubicBezTo>
                      <a:pt x="7977" y="1384"/>
                      <a:pt x="7884" y="1431"/>
                      <a:pt x="7791" y="1477"/>
                    </a:cubicBezTo>
                    <a:cubicBezTo>
                      <a:pt x="7184" y="1788"/>
                      <a:pt x="6407" y="2099"/>
                      <a:pt x="5443" y="2348"/>
                    </a:cubicBezTo>
                    <a:cubicBezTo>
                      <a:pt x="5225" y="2395"/>
                      <a:pt x="4976" y="2457"/>
                      <a:pt x="4728" y="2504"/>
                    </a:cubicBezTo>
                    <a:cubicBezTo>
                      <a:pt x="4417" y="2566"/>
                      <a:pt x="4106" y="2659"/>
                      <a:pt x="3810" y="2783"/>
                    </a:cubicBezTo>
                    <a:cubicBezTo>
                      <a:pt x="1618" y="3748"/>
                      <a:pt x="405" y="6609"/>
                      <a:pt x="265" y="10885"/>
                    </a:cubicBezTo>
                    <a:cubicBezTo>
                      <a:pt x="187" y="13326"/>
                      <a:pt x="94" y="15627"/>
                      <a:pt x="63" y="17851"/>
                    </a:cubicBezTo>
                    <a:cubicBezTo>
                      <a:pt x="47" y="17991"/>
                      <a:pt x="47" y="18146"/>
                      <a:pt x="47" y="18286"/>
                    </a:cubicBezTo>
                    <a:cubicBezTo>
                      <a:pt x="1" y="20992"/>
                      <a:pt x="47" y="23557"/>
                      <a:pt x="296" y="26107"/>
                    </a:cubicBezTo>
                    <a:cubicBezTo>
                      <a:pt x="343" y="26636"/>
                      <a:pt x="405" y="27165"/>
                      <a:pt x="467" y="27693"/>
                    </a:cubicBezTo>
                    <a:cubicBezTo>
                      <a:pt x="545" y="28222"/>
                      <a:pt x="669" y="28984"/>
                      <a:pt x="856" y="29886"/>
                    </a:cubicBezTo>
                    <a:cubicBezTo>
                      <a:pt x="1602" y="33602"/>
                      <a:pt x="3095" y="39759"/>
                      <a:pt x="3888" y="41734"/>
                    </a:cubicBezTo>
                    <a:cubicBezTo>
                      <a:pt x="4230" y="41890"/>
                      <a:pt x="4557" y="42030"/>
                      <a:pt x="4883" y="42154"/>
                    </a:cubicBezTo>
                    <a:lnTo>
                      <a:pt x="25812" y="39215"/>
                    </a:lnTo>
                    <a:cubicBezTo>
                      <a:pt x="26077" y="38998"/>
                      <a:pt x="26030" y="38811"/>
                      <a:pt x="26279" y="38562"/>
                    </a:cubicBezTo>
                    <a:cubicBezTo>
                      <a:pt x="25206" y="34861"/>
                      <a:pt x="24320" y="28051"/>
                      <a:pt x="23807" y="25159"/>
                    </a:cubicBezTo>
                    <a:cubicBezTo>
                      <a:pt x="23713" y="24615"/>
                      <a:pt x="23636" y="24086"/>
                      <a:pt x="23558" y="23573"/>
                    </a:cubicBezTo>
                    <a:cubicBezTo>
                      <a:pt x="23480" y="23075"/>
                      <a:pt x="23418" y="22578"/>
                      <a:pt x="23356" y="22111"/>
                    </a:cubicBezTo>
                    <a:cubicBezTo>
                      <a:pt x="23294" y="21676"/>
                      <a:pt x="23247" y="21256"/>
                      <a:pt x="23200" y="20836"/>
                    </a:cubicBezTo>
                    <a:cubicBezTo>
                      <a:pt x="23185" y="20727"/>
                      <a:pt x="23169" y="20634"/>
                      <a:pt x="23169" y="20525"/>
                    </a:cubicBezTo>
                    <a:cubicBezTo>
                      <a:pt x="23107" y="19965"/>
                      <a:pt x="23060" y="19437"/>
                      <a:pt x="23014" y="18924"/>
                    </a:cubicBezTo>
                    <a:cubicBezTo>
                      <a:pt x="22967" y="18364"/>
                      <a:pt x="22936" y="17835"/>
                      <a:pt x="22920" y="17322"/>
                    </a:cubicBezTo>
                    <a:cubicBezTo>
                      <a:pt x="22563" y="10340"/>
                      <a:pt x="23744" y="6842"/>
                      <a:pt x="23356" y="5178"/>
                    </a:cubicBezTo>
                    <a:cubicBezTo>
                      <a:pt x="22951" y="3374"/>
                      <a:pt x="21630" y="2923"/>
                      <a:pt x="20121" y="2535"/>
                    </a:cubicBezTo>
                    <a:cubicBezTo>
                      <a:pt x="19562" y="2395"/>
                      <a:pt x="18971" y="2255"/>
                      <a:pt x="18395" y="2068"/>
                    </a:cubicBezTo>
                    <a:cubicBezTo>
                      <a:pt x="18240" y="2022"/>
                      <a:pt x="18084" y="1959"/>
                      <a:pt x="17929" y="1897"/>
                    </a:cubicBezTo>
                    <a:cubicBezTo>
                      <a:pt x="17851" y="1866"/>
                      <a:pt x="17758" y="1835"/>
                      <a:pt x="17680" y="1788"/>
                    </a:cubicBezTo>
                    <a:cubicBezTo>
                      <a:pt x="16934" y="1462"/>
                      <a:pt x="16918" y="762"/>
                      <a:pt x="16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" name="Google Shape;2446;p45"/>
              <p:cNvSpPr/>
              <p:nvPr/>
            </p:nvSpPr>
            <p:spPr>
              <a:xfrm>
                <a:off x="-1400000" y="-545900"/>
                <a:ext cx="29950" cy="2477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908" extrusionOk="0">
                    <a:moveTo>
                      <a:pt x="630" y="1"/>
                    </a:moveTo>
                    <a:cubicBezTo>
                      <a:pt x="623" y="1"/>
                      <a:pt x="615" y="2"/>
                      <a:pt x="607" y="3"/>
                    </a:cubicBezTo>
                    <a:cubicBezTo>
                      <a:pt x="513" y="18"/>
                      <a:pt x="436" y="96"/>
                      <a:pt x="451" y="189"/>
                    </a:cubicBezTo>
                    <a:cubicBezTo>
                      <a:pt x="855" y="4154"/>
                      <a:pt x="16" y="9659"/>
                      <a:pt x="16" y="9706"/>
                    </a:cubicBezTo>
                    <a:cubicBezTo>
                      <a:pt x="0" y="9799"/>
                      <a:pt x="62" y="9892"/>
                      <a:pt x="156" y="9908"/>
                    </a:cubicBezTo>
                    <a:lnTo>
                      <a:pt x="187" y="9908"/>
                    </a:lnTo>
                    <a:cubicBezTo>
                      <a:pt x="264" y="9908"/>
                      <a:pt x="342" y="9845"/>
                      <a:pt x="342" y="9768"/>
                    </a:cubicBezTo>
                    <a:cubicBezTo>
                      <a:pt x="358" y="9706"/>
                      <a:pt x="1197" y="4154"/>
                      <a:pt x="778" y="158"/>
                    </a:cubicBezTo>
                    <a:cubicBezTo>
                      <a:pt x="778" y="73"/>
                      <a:pt x="713" y="1"/>
                      <a:pt x="630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2447;p45"/>
              <p:cNvSpPr/>
              <p:nvPr/>
            </p:nvSpPr>
            <p:spPr>
              <a:xfrm>
                <a:off x="-1386400" y="-509550"/>
                <a:ext cx="280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9" extrusionOk="0">
                    <a:moveTo>
                      <a:pt x="922" y="1"/>
                    </a:moveTo>
                    <a:cubicBezTo>
                      <a:pt x="850" y="1"/>
                      <a:pt x="787" y="46"/>
                      <a:pt x="762" y="119"/>
                    </a:cubicBezTo>
                    <a:cubicBezTo>
                      <a:pt x="622" y="508"/>
                      <a:pt x="374" y="1006"/>
                      <a:pt x="78" y="1208"/>
                    </a:cubicBezTo>
                    <a:cubicBezTo>
                      <a:pt x="16" y="1270"/>
                      <a:pt x="0" y="1379"/>
                      <a:pt x="47" y="1441"/>
                    </a:cubicBezTo>
                    <a:cubicBezTo>
                      <a:pt x="78" y="1488"/>
                      <a:pt x="125" y="1519"/>
                      <a:pt x="187" y="1519"/>
                    </a:cubicBezTo>
                    <a:cubicBezTo>
                      <a:pt x="218" y="1519"/>
                      <a:pt x="249" y="1503"/>
                      <a:pt x="280" y="1488"/>
                    </a:cubicBezTo>
                    <a:cubicBezTo>
                      <a:pt x="716" y="1161"/>
                      <a:pt x="980" y="508"/>
                      <a:pt x="1089" y="228"/>
                    </a:cubicBezTo>
                    <a:cubicBezTo>
                      <a:pt x="1120" y="150"/>
                      <a:pt x="1073" y="42"/>
                      <a:pt x="980" y="10"/>
                    </a:cubicBezTo>
                    <a:cubicBezTo>
                      <a:pt x="960" y="4"/>
                      <a:pt x="941" y="1"/>
                      <a:pt x="922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2448;p45"/>
              <p:cNvSpPr/>
              <p:nvPr/>
            </p:nvSpPr>
            <p:spPr>
              <a:xfrm>
                <a:off x="-1761150" y="-645150"/>
                <a:ext cx="230175" cy="9622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3849" extrusionOk="0">
                    <a:moveTo>
                      <a:pt x="196" y="1"/>
                    </a:moveTo>
                    <a:cubicBezTo>
                      <a:pt x="162" y="1"/>
                      <a:pt x="127" y="13"/>
                      <a:pt x="94" y="39"/>
                    </a:cubicBezTo>
                    <a:cubicBezTo>
                      <a:pt x="16" y="101"/>
                      <a:pt x="1" y="210"/>
                      <a:pt x="63" y="272"/>
                    </a:cubicBezTo>
                    <a:cubicBezTo>
                      <a:pt x="172" y="412"/>
                      <a:pt x="2675" y="3506"/>
                      <a:pt x="5707" y="3817"/>
                    </a:cubicBezTo>
                    <a:cubicBezTo>
                      <a:pt x="5863" y="3848"/>
                      <a:pt x="6034" y="3848"/>
                      <a:pt x="6205" y="3848"/>
                    </a:cubicBezTo>
                    <a:cubicBezTo>
                      <a:pt x="7247" y="3848"/>
                      <a:pt x="8226" y="3491"/>
                      <a:pt x="9128" y="2760"/>
                    </a:cubicBezTo>
                    <a:cubicBezTo>
                      <a:pt x="9190" y="2698"/>
                      <a:pt x="9206" y="2589"/>
                      <a:pt x="9144" y="2527"/>
                    </a:cubicBezTo>
                    <a:cubicBezTo>
                      <a:pt x="9117" y="2481"/>
                      <a:pt x="9068" y="2457"/>
                      <a:pt x="9017" y="2457"/>
                    </a:cubicBezTo>
                    <a:cubicBezTo>
                      <a:pt x="8981" y="2457"/>
                      <a:pt x="8943" y="2470"/>
                      <a:pt x="8911" y="2496"/>
                    </a:cubicBezTo>
                    <a:cubicBezTo>
                      <a:pt x="8076" y="3169"/>
                      <a:pt x="7171" y="3516"/>
                      <a:pt x="6196" y="3516"/>
                    </a:cubicBezTo>
                    <a:cubicBezTo>
                      <a:pt x="6045" y="3516"/>
                      <a:pt x="5893" y="3507"/>
                      <a:pt x="5739" y="3491"/>
                    </a:cubicBezTo>
                    <a:cubicBezTo>
                      <a:pt x="2846" y="3180"/>
                      <a:pt x="358" y="101"/>
                      <a:pt x="327" y="70"/>
                    </a:cubicBezTo>
                    <a:cubicBezTo>
                      <a:pt x="291" y="25"/>
                      <a:pt x="244" y="1"/>
                      <a:pt x="196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2449;p45"/>
              <p:cNvSpPr/>
              <p:nvPr/>
            </p:nvSpPr>
            <p:spPr>
              <a:xfrm>
                <a:off x="-1944625" y="-644600"/>
                <a:ext cx="639100" cy="1008400"/>
              </a:xfrm>
              <a:custGeom>
                <a:avLst/>
                <a:gdLst/>
                <a:ahLst/>
                <a:cxnLst/>
                <a:rect l="l" t="t" r="r" b="b"/>
                <a:pathLst>
                  <a:path w="25564" h="40336" extrusionOk="0">
                    <a:moveTo>
                      <a:pt x="17650" y="0"/>
                    </a:moveTo>
                    <a:cubicBezTo>
                      <a:pt x="17634" y="0"/>
                      <a:pt x="17618" y="1"/>
                      <a:pt x="17602" y="1"/>
                    </a:cubicBezTo>
                    <a:cubicBezTo>
                      <a:pt x="17602" y="1"/>
                      <a:pt x="17618" y="32"/>
                      <a:pt x="17633" y="110"/>
                    </a:cubicBezTo>
                    <a:cubicBezTo>
                      <a:pt x="17851" y="903"/>
                      <a:pt x="19142" y="5723"/>
                      <a:pt x="18986" y="9922"/>
                    </a:cubicBezTo>
                    <a:cubicBezTo>
                      <a:pt x="18986" y="9922"/>
                      <a:pt x="12036" y="10186"/>
                      <a:pt x="8537" y="10450"/>
                    </a:cubicBezTo>
                    <a:cubicBezTo>
                      <a:pt x="8537" y="10450"/>
                      <a:pt x="7822" y="4557"/>
                      <a:pt x="4681" y="390"/>
                    </a:cubicBezTo>
                    <a:cubicBezTo>
                      <a:pt x="4576" y="372"/>
                      <a:pt x="4476" y="364"/>
                      <a:pt x="4378" y="364"/>
                    </a:cubicBezTo>
                    <a:cubicBezTo>
                      <a:pt x="3880" y="364"/>
                      <a:pt x="3464" y="578"/>
                      <a:pt x="3048" y="825"/>
                    </a:cubicBezTo>
                    <a:cubicBezTo>
                      <a:pt x="3110" y="919"/>
                      <a:pt x="7682" y="8585"/>
                      <a:pt x="5754" y="15473"/>
                    </a:cubicBezTo>
                    <a:cubicBezTo>
                      <a:pt x="3997" y="21739"/>
                      <a:pt x="700" y="26979"/>
                      <a:pt x="94" y="27928"/>
                    </a:cubicBezTo>
                    <a:cubicBezTo>
                      <a:pt x="32" y="28021"/>
                      <a:pt x="1" y="28083"/>
                      <a:pt x="1" y="28083"/>
                    </a:cubicBezTo>
                    <a:cubicBezTo>
                      <a:pt x="871" y="32919"/>
                      <a:pt x="1820" y="37459"/>
                      <a:pt x="3157" y="40336"/>
                    </a:cubicBezTo>
                    <a:lnTo>
                      <a:pt x="4121" y="40196"/>
                    </a:lnTo>
                    <a:lnTo>
                      <a:pt x="25050" y="37257"/>
                    </a:lnTo>
                    <a:lnTo>
                      <a:pt x="25564" y="36977"/>
                    </a:lnTo>
                    <a:cubicBezTo>
                      <a:pt x="25564" y="36977"/>
                      <a:pt x="24164" y="26746"/>
                      <a:pt x="22438" y="18878"/>
                    </a:cubicBezTo>
                    <a:cubicBezTo>
                      <a:pt x="22360" y="18536"/>
                      <a:pt x="22283" y="18209"/>
                      <a:pt x="22205" y="17883"/>
                    </a:cubicBezTo>
                    <a:cubicBezTo>
                      <a:pt x="20417" y="9922"/>
                      <a:pt x="20837" y="6221"/>
                      <a:pt x="19359" y="577"/>
                    </a:cubicBezTo>
                    <a:cubicBezTo>
                      <a:pt x="19359" y="577"/>
                      <a:pt x="18280" y="0"/>
                      <a:pt x="17650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2450;p45"/>
              <p:cNvSpPr/>
              <p:nvPr/>
            </p:nvSpPr>
            <p:spPr>
              <a:xfrm>
                <a:off x="-1407000" y="201925"/>
                <a:ext cx="114700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6491" extrusionOk="0">
                    <a:moveTo>
                      <a:pt x="288" y="1"/>
                    </a:moveTo>
                    <a:cubicBezTo>
                      <a:pt x="270" y="1"/>
                      <a:pt x="252" y="2"/>
                      <a:pt x="233" y="6"/>
                    </a:cubicBezTo>
                    <a:cubicBezTo>
                      <a:pt x="94" y="38"/>
                      <a:pt x="0" y="162"/>
                      <a:pt x="31" y="302"/>
                    </a:cubicBezTo>
                    <a:cubicBezTo>
                      <a:pt x="47" y="442"/>
                      <a:pt x="560" y="3070"/>
                      <a:pt x="2255" y="4936"/>
                    </a:cubicBezTo>
                    <a:cubicBezTo>
                      <a:pt x="2535" y="5231"/>
                      <a:pt x="2830" y="5511"/>
                      <a:pt x="3172" y="5760"/>
                    </a:cubicBezTo>
                    <a:cubicBezTo>
                      <a:pt x="3250" y="5822"/>
                      <a:pt x="3343" y="5884"/>
                      <a:pt x="3437" y="5946"/>
                    </a:cubicBezTo>
                    <a:cubicBezTo>
                      <a:pt x="3779" y="6164"/>
                      <a:pt x="4152" y="6351"/>
                      <a:pt x="4541" y="6475"/>
                    </a:cubicBezTo>
                    <a:cubicBezTo>
                      <a:pt x="4556" y="6475"/>
                      <a:pt x="4572" y="6491"/>
                      <a:pt x="4587" y="6491"/>
                    </a:cubicBezTo>
                    <a:cubicBezTo>
                      <a:pt x="4587" y="6319"/>
                      <a:pt x="4572" y="6133"/>
                      <a:pt x="4556" y="5931"/>
                    </a:cubicBezTo>
                    <a:cubicBezTo>
                      <a:pt x="4261" y="5822"/>
                      <a:pt x="3981" y="5682"/>
                      <a:pt x="3717" y="5511"/>
                    </a:cubicBezTo>
                    <a:cubicBezTo>
                      <a:pt x="3670" y="5480"/>
                      <a:pt x="3623" y="5449"/>
                      <a:pt x="3577" y="5418"/>
                    </a:cubicBezTo>
                    <a:cubicBezTo>
                      <a:pt x="3281" y="5215"/>
                      <a:pt x="3001" y="4967"/>
                      <a:pt x="2752" y="4702"/>
                    </a:cubicBezTo>
                    <a:cubicBezTo>
                      <a:pt x="1058" y="2930"/>
                      <a:pt x="544" y="240"/>
                      <a:pt x="529" y="209"/>
                    </a:cubicBezTo>
                    <a:cubicBezTo>
                      <a:pt x="515" y="87"/>
                      <a:pt x="408" y="1"/>
                      <a:pt x="288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" name="Google Shape;2451;p45"/>
              <p:cNvSpPr/>
              <p:nvPr/>
            </p:nvSpPr>
            <p:spPr>
              <a:xfrm>
                <a:off x="-1543075" y="170200"/>
                <a:ext cx="31925" cy="28617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1447" extrusionOk="0">
                    <a:moveTo>
                      <a:pt x="421" y="0"/>
                    </a:moveTo>
                    <a:cubicBezTo>
                      <a:pt x="281" y="16"/>
                      <a:pt x="141" y="47"/>
                      <a:pt x="1" y="63"/>
                    </a:cubicBezTo>
                    <a:cubicBezTo>
                      <a:pt x="32" y="358"/>
                      <a:pt x="63" y="716"/>
                      <a:pt x="94" y="1104"/>
                    </a:cubicBezTo>
                    <a:cubicBezTo>
                      <a:pt x="110" y="1244"/>
                      <a:pt x="125" y="1384"/>
                      <a:pt x="141" y="1524"/>
                    </a:cubicBezTo>
                    <a:cubicBezTo>
                      <a:pt x="296" y="3328"/>
                      <a:pt x="514" y="5878"/>
                      <a:pt x="685" y="8475"/>
                    </a:cubicBezTo>
                    <a:cubicBezTo>
                      <a:pt x="685" y="8615"/>
                      <a:pt x="701" y="8755"/>
                      <a:pt x="701" y="8895"/>
                    </a:cubicBezTo>
                    <a:cubicBezTo>
                      <a:pt x="763" y="9688"/>
                      <a:pt x="810" y="10481"/>
                      <a:pt x="841" y="11258"/>
                    </a:cubicBezTo>
                    <a:cubicBezTo>
                      <a:pt x="841" y="11359"/>
                      <a:pt x="934" y="11446"/>
                      <a:pt x="1034" y="11446"/>
                    </a:cubicBezTo>
                    <a:cubicBezTo>
                      <a:pt x="1042" y="11446"/>
                      <a:pt x="1050" y="11446"/>
                      <a:pt x="1058" y="11445"/>
                    </a:cubicBezTo>
                    <a:cubicBezTo>
                      <a:pt x="1183" y="11445"/>
                      <a:pt x="1276" y="11351"/>
                      <a:pt x="1276" y="11227"/>
                    </a:cubicBezTo>
                    <a:cubicBezTo>
                      <a:pt x="1229" y="10434"/>
                      <a:pt x="1183" y="9610"/>
                      <a:pt x="1136" y="8786"/>
                    </a:cubicBezTo>
                    <a:cubicBezTo>
                      <a:pt x="1121" y="8646"/>
                      <a:pt x="1105" y="8490"/>
                      <a:pt x="1105" y="8350"/>
                    </a:cubicBezTo>
                    <a:cubicBezTo>
                      <a:pt x="934" y="5769"/>
                      <a:pt x="716" y="3250"/>
                      <a:pt x="561" y="1462"/>
                    </a:cubicBezTo>
                    <a:cubicBezTo>
                      <a:pt x="545" y="1322"/>
                      <a:pt x="530" y="1182"/>
                      <a:pt x="514" y="1042"/>
                    </a:cubicBezTo>
                    <a:cubicBezTo>
                      <a:pt x="483" y="654"/>
                      <a:pt x="452" y="296"/>
                      <a:pt x="421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" name="Google Shape;2452;p45"/>
              <p:cNvSpPr/>
              <p:nvPr/>
            </p:nvSpPr>
            <p:spPr>
              <a:xfrm>
                <a:off x="-1586600" y="176425"/>
                <a:ext cx="94475" cy="217425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8697" extrusionOk="0">
                    <a:moveTo>
                      <a:pt x="420" y="0"/>
                    </a:moveTo>
                    <a:cubicBezTo>
                      <a:pt x="280" y="31"/>
                      <a:pt x="140" y="47"/>
                      <a:pt x="0" y="62"/>
                    </a:cubicBezTo>
                    <a:cubicBezTo>
                      <a:pt x="16" y="342"/>
                      <a:pt x="47" y="684"/>
                      <a:pt x="94" y="1058"/>
                    </a:cubicBezTo>
                    <a:cubicBezTo>
                      <a:pt x="94" y="1198"/>
                      <a:pt x="109" y="1337"/>
                      <a:pt x="125" y="1477"/>
                    </a:cubicBezTo>
                    <a:cubicBezTo>
                      <a:pt x="343" y="3825"/>
                      <a:pt x="669" y="7122"/>
                      <a:pt x="840" y="7930"/>
                    </a:cubicBezTo>
                    <a:cubicBezTo>
                      <a:pt x="887" y="8226"/>
                      <a:pt x="1058" y="8459"/>
                      <a:pt x="1322" y="8583"/>
                    </a:cubicBezTo>
                    <a:cubicBezTo>
                      <a:pt x="1491" y="8662"/>
                      <a:pt x="1704" y="8696"/>
                      <a:pt x="1915" y="8696"/>
                    </a:cubicBezTo>
                    <a:cubicBezTo>
                      <a:pt x="1956" y="8696"/>
                      <a:pt x="1997" y="8695"/>
                      <a:pt x="2037" y="8692"/>
                    </a:cubicBezTo>
                    <a:cubicBezTo>
                      <a:pt x="2177" y="8692"/>
                      <a:pt x="2317" y="8661"/>
                      <a:pt x="2442" y="8646"/>
                    </a:cubicBezTo>
                    <a:cubicBezTo>
                      <a:pt x="2597" y="8615"/>
                      <a:pt x="2737" y="8568"/>
                      <a:pt x="2877" y="8537"/>
                    </a:cubicBezTo>
                    <a:cubicBezTo>
                      <a:pt x="3250" y="8412"/>
                      <a:pt x="3561" y="8272"/>
                      <a:pt x="3623" y="8241"/>
                    </a:cubicBezTo>
                    <a:cubicBezTo>
                      <a:pt x="3732" y="8195"/>
                      <a:pt x="3779" y="8070"/>
                      <a:pt x="3717" y="7961"/>
                    </a:cubicBezTo>
                    <a:cubicBezTo>
                      <a:pt x="3683" y="7893"/>
                      <a:pt x="3607" y="7850"/>
                      <a:pt x="3526" y="7850"/>
                    </a:cubicBezTo>
                    <a:cubicBezTo>
                      <a:pt x="3496" y="7850"/>
                      <a:pt x="3466" y="7856"/>
                      <a:pt x="3437" y="7868"/>
                    </a:cubicBezTo>
                    <a:cubicBezTo>
                      <a:pt x="3297" y="7930"/>
                      <a:pt x="3095" y="8024"/>
                      <a:pt x="2846" y="8101"/>
                    </a:cubicBezTo>
                    <a:cubicBezTo>
                      <a:pt x="2706" y="8148"/>
                      <a:pt x="2566" y="8195"/>
                      <a:pt x="2426" y="8226"/>
                    </a:cubicBezTo>
                    <a:cubicBezTo>
                      <a:pt x="2247" y="8258"/>
                      <a:pt x="2069" y="8282"/>
                      <a:pt x="1906" y="8282"/>
                    </a:cubicBezTo>
                    <a:cubicBezTo>
                      <a:pt x="1756" y="8282"/>
                      <a:pt x="1620" y="8262"/>
                      <a:pt x="1509" y="8210"/>
                    </a:cubicBezTo>
                    <a:cubicBezTo>
                      <a:pt x="1369" y="8132"/>
                      <a:pt x="1291" y="8024"/>
                      <a:pt x="1260" y="7853"/>
                    </a:cubicBezTo>
                    <a:cubicBezTo>
                      <a:pt x="1104" y="7075"/>
                      <a:pt x="778" y="3763"/>
                      <a:pt x="560" y="1446"/>
                    </a:cubicBezTo>
                    <a:cubicBezTo>
                      <a:pt x="545" y="1291"/>
                      <a:pt x="529" y="1151"/>
                      <a:pt x="514" y="1011"/>
                    </a:cubicBezTo>
                    <a:cubicBezTo>
                      <a:pt x="482" y="638"/>
                      <a:pt x="451" y="296"/>
                      <a:pt x="420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2453;p45"/>
              <p:cNvSpPr/>
              <p:nvPr/>
            </p:nvSpPr>
            <p:spPr>
              <a:xfrm>
                <a:off x="-1745200" y="-120850"/>
                <a:ext cx="349500" cy="184175"/>
              </a:xfrm>
              <a:custGeom>
                <a:avLst/>
                <a:gdLst/>
                <a:ahLst/>
                <a:cxnLst/>
                <a:rect l="l" t="t" r="r" b="b"/>
                <a:pathLst>
                  <a:path w="13980" h="7367" extrusionOk="0">
                    <a:moveTo>
                      <a:pt x="189" y="1"/>
                    </a:moveTo>
                    <a:cubicBezTo>
                      <a:pt x="156" y="1"/>
                      <a:pt x="123" y="10"/>
                      <a:pt x="94" y="27"/>
                    </a:cubicBezTo>
                    <a:cubicBezTo>
                      <a:pt x="16" y="74"/>
                      <a:pt x="0" y="183"/>
                      <a:pt x="47" y="260"/>
                    </a:cubicBezTo>
                    <a:cubicBezTo>
                      <a:pt x="63" y="276"/>
                      <a:pt x="1493" y="2406"/>
                      <a:pt x="3888" y="4319"/>
                    </a:cubicBezTo>
                    <a:cubicBezTo>
                      <a:pt x="5722" y="5780"/>
                      <a:pt x="8490" y="7366"/>
                      <a:pt x="11802" y="7366"/>
                    </a:cubicBezTo>
                    <a:cubicBezTo>
                      <a:pt x="12455" y="7366"/>
                      <a:pt x="13124" y="7304"/>
                      <a:pt x="13824" y="7180"/>
                    </a:cubicBezTo>
                    <a:cubicBezTo>
                      <a:pt x="13917" y="7149"/>
                      <a:pt x="13979" y="7071"/>
                      <a:pt x="13964" y="6978"/>
                    </a:cubicBezTo>
                    <a:cubicBezTo>
                      <a:pt x="13950" y="6894"/>
                      <a:pt x="13873" y="6835"/>
                      <a:pt x="13790" y="6835"/>
                    </a:cubicBezTo>
                    <a:cubicBezTo>
                      <a:pt x="13781" y="6835"/>
                      <a:pt x="13771" y="6836"/>
                      <a:pt x="13761" y="6838"/>
                    </a:cubicBezTo>
                    <a:cubicBezTo>
                      <a:pt x="13087" y="6972"/>
                      <a:pt x="12430" y="7032"/>
                      <a:pt x="11793" y="7032"/>
                    </a:cubicBezTo>
                    <a:cubicBezTo>
                      <a:pt x="8585" y="7032"/>
                      <a:pt x="5896" y="5495"/>
                      <a:pt x="4105" y="4054"/>
                    </a:cubicBezTo>
                    <a:cubicBezTo>
                      <a:pt x="1742" y="2189"/>
                      <a:pt x="342" y="89"/>
                      <a:pt x="327" y="74"/>
                    </a:cubicBezTo>
                    <a:cubicBezTo>
                      <a:pt x="298" y="25"/>
                      <a:pt x="244" y="1"/>
                      <a:pt x="189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2454;p45"/>
              <p:cNvSpPr/>
              <p:nvPr/>
            </p:nvSpPr>
            <p:spPr>
              <a:xfrm>
                <a:off x="-1926350" y="27100"/>
                <a:ext cx="90600" cy="26867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10747" extrusionOk="0">
                    <a:moveTo>
                      <a:pt x="215" y="0"/>
                    </a:moveTo>
                    <a:cubicBezTo>
                      <a:pt x="206" y="0"/>
                      <a:pt x="196" y="1"/>
                      <a:pt x="187" y="2"/>
                    </a:cubicBezTo>
                    <a:cubicBezTo>
                      <a:pt x="78" y="33"/>
                      <a:pt x="0" y="142"/>
                      <a:pt x="16" y="251"/>
                    </a:cubicBezTo>
                    <a:cubicBezTo>
                      <a:pt x="31" y="313"/>
                      <a:pt x="1260" y="7015"/>
                      <a:pt x="3204" y="10622"/>
                    </a:cubicBezTo>
                    <a:cubicBezTo>
                      <a:pt x="3235" y="10700"/>
                      <a:pt x="3312" y="10747"/>
                      <a:pt x="3390" y="10747"/>
                    </a:cubicBezTo>
                    <a:cubicBezTo>
                      <a:pt x="3421" y="10747"/>
                      <a:pt x="3452" y="10731"/>
                      <a:pt x="3483" y="10716"/>
                    </a:cubicBezTo>
                    <a:cubicBezTo>
                      <a:pt x="3592" y="10654"/>
                      <a:pt x="3623" y="10529"/>
                      <a:pt x="3577" y="10436"/>
                    </a:cubicBezTo>
                    <a:cubicBezTo>
                      <a:pt x="1649" y="6875"/>
                      <a:pt x="436" y="236"/>
                      <a:pt x="436" y="173"/>
                    </a:cubicBezTo>
                    <a:cubicBezTo>
                      <a:pt x="407" y="74"/>
                      <a:pt x="314" y="0"/>
                      <a:pt x="215" y="0"/>
                    </a:cubicBezTo>
                    <a:close/>
                  </a:path>
                </a:pathLst>
              </a:custGeom>
              <a:solidFill>
                <a:srgbClr val="BAB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2455;p45"/>
              <p:cNvSpPr/>
              <p:nvPr/>
            </p:nvSpPr>
            <p:spPr>
              <a:xfrm>
                <a:off x="-1660850" y="-318050"/>
                <a:ext cx="17222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3988" extrusionOk="0">
                    <a:moveTo>
                      <a:pt x="6034" y="1"/>
                    </a:moveTo>
                    <a:lnTo>
                      <a:pt x="1" y="343"/>
                    </a:lnTo>
                    <a:cubicBezTo>
                      <a:pt x="1" y="343"/>
                      <a:pt x="89" y="3988"/>
                      <a:pt x="3261" y="3988"/>
                    </a:cubicBezTo>
                    <a:cubicBezTo>
                      <a:pt x="3339" y="3988"/>
                      <a:pt x="3418" y="3986"/>
                      <a:pt x="3499" y="3981"/>
                    </a:cubicBezTo>
                    <a:cubicBezTo>
                      <a:pt x="6889" y="3779"/>
                      <a:pt x="6034" y="1"/>
                      <a:pt x="6034" y="1"/>
                    </a:cubicBezTo>
                    <a:close/>
                  </a:path>
                </a:pathLst>
              </a:custGeom>
              <a:solidFill>
                <a:srgbClr val="696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6" name="Google Shape;2456;p45"/>
              <p:cNvSpPr/>
              <p:nvPr/>
            </p:nvSpPr>
            <p:spPr>
              <a:xfrm>
                <a:off x="-1819450" y="-1065625"/>
                <a:ext cx="312175" cy="306825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12273" extrusionOk="0">
                    <a:moveTo>
                      <a:pt x="9135" y="1"/>
                    </a:moveTo>
                    <a:cubicBezTo>
                      <a:pt x="7515" y="1"/>
                      <a:pt x="4929" y="719"/>
                      <a:pt x="3033" y="1993"/>
                    </a:cubicBezTo>
                    <a:cubicBezTo>
                      <a:pt x="0" y="4030"/>
                      <a:pt x="1120" y="5072"/>
                      <a:pt x="1633" y="6906"/>
                    </a:cubicBezTo>
                    <a:cubicBezTo>
                      <a:pt x="2177" y="8959"/>
                      <a:pt x="3468" y="11322"/>
                      <a:pt x="3468" y="11322"/>
                    </a:cubicBezTo>
                    <a:cubicBezTo>
                      <a:pt x="3468" y="11322"/>
                      <a:pt x="3885" y="12273"/>
                      <a:pt x="4883" y="12273"/>
                    </a:cubicBezTo>
                    <a:cubicBezTo>
                      <a:pt x="5301" y="12273"/>
                      <a:pt x="5820" y="12106"/>
                      <a:pt x="6453" y="11633"/>
                    </a:cubicBezTo>
                    <a:cubicBezTo>
                      <a:pt x="8117" y="10389"/>
                      <a:pt x="9952" y="6067"/>
                      <a:pt x="12207" y="6020"/>
                    </a:cubicBezTo>
                    <a:cubicBezTo>
                      <a:pt x="12207" y="6020"/>
                      <a:pt x="12487" y="4854"/>
                      <a:pt x="12440" y="3610"/>
                    </a:cubicBezTo>
                    <a:cubicBezTo>
                      <a:pt x="12393" y="2397"/>
                      <a:pt x="11818" y="2117"/>
                      <a:pt x="11818" y="2117"/>
                    </a:cubicBezTo>
                    <a:cubicBezTo>
                      <a:pt x="11818" y="2117"/>
                      <a:pt x="11647" y="282"/>
                      <a:pt x="9688" y="34"/>
                    </a:cubicBezTo>
                    <a:cubicBezTo>
                      <a:pt x="9520" y="11"/>
                      <a:pt x="9335" y="1"/>
                      <a:pt x="913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" name="Google Shape;2457;p45"/>
              <p:cNvSpPr/>
              <p:nvPr/>
            </p:nvSpPr>
            <p:spPr>
              <a:xfrm>
                <a:off x="-1725775" y="-806300"/>
                <a:ext cx="171475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6155" extrusionOk="0">
                    <a:moveTo>
                      <a:pt x="1" y="1"/>
                    </a:moveTo>
                    <a:lnTo>
                      <a:pt x="607" y="5459"/>
                    </a:lnTo>
                    <a:cubicBezTo>
                      <a:pt x="607" y="5459"/>
                      <a:pt x="1903" y="6154"/>
                      <a:pt x="3504" y="6154"/>
                    </a:cubicBezTo>
                    <a:cubicBezTo>
                      <a:pt x="4413" y="6154"/>
                      <a:pt x="5421" y="5930"/>
                      <a:pt x="6345" y="5225"/>
                    </a:cubicBezTo>
                    <a:cubicBezTo>
                      <a:pt x="6516" y="5085"/>
                      <a:pt x="6703" y="4930"/>
                      <a:pt x="6858" y="4759"/>
                    </a:cubicBezTo>
                    <a:lnTo>
                      <a:pt x="6687" y="3188"/>
                    </a:lnTo>
                    <a:lnTo>
                      <a:pt x="5894" y="28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2458;p45"/>
              <p:cNvSpPr/>
              <p:nvPr/>
            </p:nvSpPr>
            <p:spPr>
              <a:xfrm>
                <a:off x="-1677175" y="-748750"/>
                <a:ext cx="122875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292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0"/>
                      <a:pt x="1975" y="2255"/>
                      <a:pt x="4401" y="2923"/>
                    </a:cubicBezTo>
                    <a:cubicBezTo>
                      <a:pt x="4572" y="2783"/>
                      <a:pt x="4759" y="2628"/>
                      <a:pt x="4914" y="2457"/>
                    </a:cubicBezTo>
                    <a:lnTo>
                      <a:pt x="4743" y="840"/>
                    </a:lnTo>
                    <a:lnTo>
                      <a:pt x="3950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" name="Google Shape;2459;p45"/>
              <p:cNvSpPr/>
              <p:nvPr/>
            </p:nvSpPr>
            <p:spPr>
              <a:xfrm>
                <a:off x="-1529075" y="-921000"/>
                <a:ext cx="50275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3405" extrusionOk="0">
                    <a:moveTo>
                      <a:pt x="825" y="1"/>
                    </a:moveTo>
                    <a:cubicBezTo>
                      <a:pt x="380" y="1"/>
                      <a:pt x="1" y="562"/>
                      <a:pt x="1" y="562"/>
                    </a:cubicBezTo>
                    <a:lnTo>
                      <a:pt x="483" y="3392"/>
                    </a:lnTo>
                    <a:cubicBezTo>
                      <a:pt x="544" y="3400"/>
                      <a:pt x="603" y="3405"/>
                      <a:pt x="660" y="3405"/>
                    </a:cubicBezTo>
                    <a:cubicBezTo>
                      <a:pt x="1894" y="3405"/>
                      <a:pt x="2010" y="1372"/>
                      <a:pt x="1416" y="406"/>
                    </a:cubicBezTo>
                    <a:cubicBezTo>
                      <a:pt x="1223" y="106"/>
                      <a:pt x="1018" y="1"/>
                      <a:pt x="825" y="1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" name="Google Shape;2460;p45"/>
              <p:cNvSpPr/>
              <p:nvPr/>
            </p:nvSpPr>
            <p:spPr>
              <a:xfrm>
                <a:off x="-1768525" y="-1052075"/>
                <a:ext cx="283025" cy="327275"/>
              </a:xfrm>
              <a:custGeom>
                <a:avLst/>
                <a:gdLst/>
                <a:ahLst/>
                <a:cxnLst/>
                <a:rect l="l" t="t" r="r" b="b"/>
                <a:pathLst>
                  <a:path w="11321" h="13091" extrusionOk="0">
                    <a:moveTo>
                      <a:pt x="5925" y="0"/>
                    </a:moveTo>
                    <a:cubicBezTo>
                      <a:pt x="5062" y="0"/>
                      <a:pt x="4129" y="150"/>
                      <a:pt x="3188" y="440"/>
                    </a:cubicBezTo>
                    <a:cubicBezTo>
                      <a:pt x="0" y="1435"/>
                      <a:pt x="809" y="4810"/>
                      <a:pt x="809" y="4810"/>
                    </a:cubicBezTo>
                    <a:lnTo>
                      <a:pt x="1120" y="6691"/>
                    </a:lnTo>
                    <a:lnTo>
                      <a:pt x="1711" y="10236"/>
                    </a:lnTo>
                    <a:lnTo>
                      <a:pt x="1835" y="10920"/>
                    </a:lnTo>
                    <a:cubicBezTo>
                      <a:pt x="1965" y="11021"/>
                      <a:pt x="4196" y="13090"/>
                      <a:pt x="7213" y="13090"/>
                    </a:cubicBezTo>
                    <a:cubicBezTo>
                      <a:pt x="7448" y="13090"/>
                      <a:pt x="7687" y="13078"/>
                      <a:pt x="7931" y="13051"/>
                    </a:cubicBezTo>
                    <a:cubicBezTo>
                      <a:pt x="11320" y="12677"/>
                      <a:pt x="10963" y="9412"/>
                      <a:pt x="10963" y="9412"/>
                    </a:cubicBezTo>
                    <a:lnTo>
                      <a:pt x="10589" y="6846"/>
                    </a:lnTo>
                    <a:lnTo>
                      <a:pt x="10465" y="6022"/>
                    </a:lnTo>
                    <a:lnTo>
                      <a:pt x="9983" y="2617"/>
                    </a:lnTo>
                    <a:cubicBezTo>
                      <a:pt x="9859" y="1995"/>
                      <a:pt x="9563" y="1482"/>
                      <a:pt x="9159" y="1093"/>
                    </a:cubicBezTo>
                    <a:cubicBezTo>
                      <a:pt x="9128" y="1047"/>
                      <a:pt x="9081" y="1016"/>
                      <a:pt x="9050" y="984"/>
                    </a:cubicBezTo>
                    <a:cubicBezTo>
                      <a:pt x="8293" y="320"/>
                      <a:pt x="7185" y="0"/>
                      <a:pt x="5925" y="0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2461;p45"/>
              <p:cNvSpPr/>
              <p:nvPr/>
            </p:nvSpPr>
            <p:spPr>
              <a:xfrm>
                <a:off x="-1621575" y="-852050"/>
                <a:ext cx="8865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926" extrusionOk="0">
                    <a:moveTo>
                      <a:pt x="155" y="0"/>
                    </a:moveTo>
                    <a:cubicBezTo>
                      <a:pt x="115" y="0"/>
                      <a:pt x="75" y="21"/>
                      <a:pt x="47" y="58"/>
                    </a:cubicBezTo>
                    <a:cubicBezTo>
                      <a:pt x="0" y="105"/>
                      <a:pt x="16" y="198"/>
                      <a:pt x="62" y="245"/>
                    </a:cubicBezTo>
                    <a:cubicBezTo>
                      <a:pt x="76" y="245"/>
                      <a:pt x="984" y="925"/>
                      <a:pt x="2016" y="925"/>
                    </a:cubicBezTo>
                    <a:cubicBezTo>
                      <a:pt x="2131" y="925"/>
                      <a:pt x="2247" y="917"/>
                      <a:pt x="2364" y="898"/>
                    </a:cubicBezTo>
                    <a:cubicBezTo>
                      <a:pt x="2752" y="836"/>
                      <a:pt x="3125" y="649"/>
                      <a:pt x="3483" y="307"/>
                    </a:cubicBezTo>
                    <a:cubicBezTo>
                      <a:pt x="3545" y="245"/>
                      <a:pt x="3545" y="167"/>
                      <a:pt x="3483" y="105"/>
                    </a:cubicBezTo>
                    <a:cubicBezTo>
                      <a:pt x="3460" y="82"/>
                      <a:pt x="3429" y="70"/>
                      <a:pt x="3396" y="70"/>
                    </a:cubicBezTo>
                    <a:cubicBezTo>
                      <a:pt x="3363" y="70"/>
                      <a:pt x="3328" y="82"/>
                      <a:pt x="3296" y="105"/>
                    </a:cubicBezTo>
                    <a:cubicBezTo>
                      <a:pt x="2891" y="516"/>
                      <a:pt x="2430" y="655"/>
                      <a:pt x="1991" y="655"/>
                    </a:cubicBezTo>
                    <a:cubicBezTo>
                      <a:pt x="1069" y="655"/>
                      <a:pt x="244" y="38"/>
                      <a:pt x="233" y="27"/>
                    </a:cubicBezTo>
                    <a:cubicBezTo>
                      <a:pt x="209" y="9"/>
                      <a:pt x="182" y="0"/>
                      <a:pt x="15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2462;p45"/>
              <p:cNvSpPr/>
              <p:nvPr/>
            </p:nvSpPr>
            <p:spPr>
              <a:xfrm>
                <a:off x="-1670175" y="-973050"/>
                <a:ext cx="5910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1373" extrusionOk="0">
                    <a:moveTo>
                      <a:pt x="2224" y="0"/>
                    </a:moveTo>
                    <a:lnTo>
                      <a:pt x="2224" y="0"/>
                    </a:lnTo>
                    <a:cubicBezTo>
                      <a:pt x="2224" y="0"/>
                      <a:pt x="622" y="31"/>
                      <a:pt x="0" y="995"/>
                    </a:cubicBezTo>
                    <a:cubicBezTo>
                      <a:pt x="147" y="1237"/>
                      <a:pt x="408" y="1372"/>
                      <a:pt x="672" y="1372"/>
                    </a:cubicBezTo>
                    <a:cubicBezTo>
                      <a:pt x="799" y="1372"/>
                      <a:pt x="926" y="1341"/>
                      <a:pt x="1042" y="1275"/>
                    </a:cubicBezTo>
                    <a:cubicBezTo>
                      <a:pt x="1260" y="1151"/>
                      <a:pt x="1509" y="1027"/>
                      <a:pt x="1789" y="933"/>
                    </a:cubicBezTo>
                    <a:cubicBezTo>
                      <a:pt x="2177" y="793"/>
                      <a:pt x="2364" y="373"/>
                      <a:pt x="222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2463;p45"/>
              <p:cNvSpPr/>
              <p:nvPr/>
            </p:nvSpPr>
            <p:spPr>
              <a:xfrm>
                <a:off x="-1578050" y="-979000"/>
                <a:ext cx="610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081" extrusionOk="0">
                    <a:moveTo>
                      <a:pt x="809" y="1"/>
                    </a:moveTo>
                    <a:cubicBezTo>
                      <a:pt x="383" y="1"/>
                      <a:pt x="63" y="67"/>
                      <a:pt x="63" y="67"/>
                    </a:cubicBezTo>
                    <a:cubicBezTo>
                      <a:pt x="1" y="472"/>
                      <a:pt x="296" y="829"/>
                      <a:pt x="700" y="876"/>
                    </a:cubicBezTo>
                    <a:cubicBezTo>
                      <a:pt x="980" y="907"/>
                      <a:pt x="1260" y="969"/>
                      <a:pt x="1493" y="1047"/>
                    </a:cubicBezTo>
                    <a:cubicBezTo>
                      <a:pt x="1567" y="1070"/>
                      <a:pt x="1641" y="1080"/>
                      <a:pt x="1714" y="1080"/>
                    </a:cubicBezTo>
                    <a:cubicBezTo>
                      <a:pt x="2041" y="1080"/>
                      <a:pt x="2340" y="864"/>
                      <a:pt x="2442" y="534"/>
                    </a:cubicBezTo>
                    <a:cubicBezTo>
                      <a:pt x="1998" y="99"/>
                      <a:pt x="1326" y="1"/>
                      <a:pt x="809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2464;p45"/>
              <p:cNvSpPr/>
              <p:nvPr/>
            </p:nvSpPr>
            <p:spPr>
              <a:xfrm>
                <a:off x="-1768525" y="-1052075"/>
                <a:ext cx="22897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7377" extrusionOk="0">
                    <a:moveTo>
                      <a:pt x="5925" y="0"/>
                    </a:moveTo>
                    <a:cubicBezTo>
                      <a:pt x="5062" y="0"/>
                      <a:pt x="4129" y="150"/>
                      <a:pt x="3188" y="440"/>
                    </a:cubicBezTo>
                    <a:cubicBezTo>
                      <a:pt x="0" y="1435"/>
                      <a:pt x="809" y="4810"/>
                      <a:pt x="809" y="4810"/>
                    </a:cubicBezTo>
                    <a:lnTo>
                      <a:pt x="1120" y="6691"/>
                    </a:lnTo>
                    <a:cubicBezTo>
                      <a:pt x="1120" y="6691"/>
                      <a:pt x="1742" y="7313"/>
                      <a:pt x="2146" y="7375"/>
                    </a:cubicBezTo>
                    <a:cubicBezTo>
                      <a:pt x="2161" y="7376"/>
                      <a:pt x="2175" y="7377"/>
                      <a:pt x="2189" y="7377"/>
                    </a:cubicBezTo>
                    <a:cubicBezTo>
                      <a:pt x="2536" y="7377"/>
                      <a:pt x="2733" y="7018"/>
                      <a:pt x="2628" y="6660"/>
                    </a:cubicBezTo>
                    <a:cubicBezTo>
                      <a:pt x="2364" y="5882"/>
                      <a:pt x="2348" y="5711"/>
                      <a:pt x="2690" y="4514"/>
                    </a:cubicBezTo>
                    <a:cubicBezTo>
                      <a:pt x="3017" y="3317"/>
                      <a:pt x="2504" y="2804"/>
                      <a:pt x="2504" y="2804"/>
                    </a:cubicBezTo>
                    <a:cubicBezTo>
                      <a:pt x="2079" y="2337"/>
                      <a:pt x="2492" y="1471"/>
                      <a:pt x="3389" y="1471"/>
                    </a:cubicBezTo>
                    <a:cubicBezTo>
                      <a:pt x="3478" y="1471"/>
                      <a:pt x="3572" y="1479"/>
                      <a:pt x="3670" y="1498"/>
                    </a:cubicBezTo>
                    <a:cubicBezTo>
                      <a:pt x="4532" y="1660"/>
                      <a:pt x="5393" y="1954"/>
                      <a:pt x="6208" y="1954"/>
                    </a:cubicBezTo>
                    <a:cubicBezTo>
                      <a:pt x="6642" y="1954"/>
                      <a:pt x="7064" y="1870"/>
                      <a:pt x="7464" y="1637"/>
                    </a:cubicBezTo>
                    <a:cubicBezTo>
                      <a:pt x="8096" y="1271"/>
                      <a:pt x="8461" y="1059"/>
                      <a:pt x="8867" y="1059"/>
                    </a:cubicBezTo>
                    <a:cubicBezTo>
                      <a:pt x="8961" y="1059"/>
                      <a:pt x="9057" y="1070"/>
                      <a:pt x="9159" y="1093"/>
                    </a:cubicBezTo>
                    <a:cubicBezTo>
                      <a:pt x="9128" y="1047"/>
                      <a:pt x="9081" y="1016"/>
                      <a:pt x="9050" y="984"/>
                    </a:cubicBezTo>
                    <a:cubicBezTo>
                      <a:pt x="8293" y="320"/>
                      <a:pt x="7185" y="0"/>
                      <a:pt x="592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" name="Google Shape;2465;p45"/>
              <p:cNvSpPr/>
              <p:nvPr/>
            </p:nvSpPr>
            <p:spPr>
              <a:xfrm>
                <a:off x="-1638300" y="-925700"/>
                <a:ext cx="18300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173" extrusionOk="0">
                    <a:moveTo>
                      <a:pt x="327" y="1"/>
                    </a:moveTo>
                    <a:cubicBezTo>
                      <a:pt x="317" y="1"/>
                      <a:pt x="306" y="2"/>
                      <a:pt x="296" y="3"/>
                    </a:cubicBezTo>
                    <a:cubicBezTo>
                      <a:pt x="109" y="19"/>
                      <a:pt x="0" y="299"/>
                      <a:pt x="31" y="625"/>
                    </a:cubicBezTo>
                    <a:cubicBezTo>
                      <a:pt x="61" y="933"/>
                      <a:pt x="229" y="1172"/>
                      <a:pt x="404" y="1172"/>
                    </a:cubicBezTo>
                    <a:cubicBezTo>
                      <a:pt x="415" y="1172"/>
                      <a:pt x="425" y="1171"/>
                      <a:pt x="436" y="1169"/>
                    </a:cubicBezTo>
                    <a:cubicBezTo>
                      <a:pt x="607" y="1154"/>
                      <a:pt x="731" y="874"/>
                      <a:pt x="700" y="548"/>
                    </a:cubicBezTo>
                    <a:cubicBezTo>
                      <a:pt x="656" y="240"/>
                      <a:pt x="501" y="1"/>
                      <a:pt x="327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2466;p45"/>
              <p:cNvSpPr/>
              <p:nvPr/>
            </p:nvSpPr>
            <p:spPr>
              <a:xfrm>
                <a:off x="-1556675" y="-934975"/>
                <a:ext cx="18700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184" extrusionOk="0">
                    <a:moveTo>
                      <a:pt x="328" y="0"/>
                    </a:moveTo>
                    <a:cubicBezTo>
                      <a:pt x="323" y="0"/>
                      <a:pt x="317" y="1"/>
                      <a:pt x="312" y="1"/>
                    </a:cubicBezTo>
                    <a:cubicBezTo>
                      <a:pt x="125" y="17"/>
                      <a:pt x="1" y="297"/>
                      <a:pt x="47" y="623"/>
                    </a:cubicBezTo>
                    <a:cubicBezTo>
                      <a:pt x="78" y="940"/>
                      <a:pt x="254" y="1184"/>
                      <a:pt x="421" y="1184"/>
                    </a:cubicBezTo>
                    <a:cubicBezTo>
                      <a:pt x="426" y="1184"/>
                      <a:pt x="431" y="1183"/>
                      <a:pt x="436" y="1183"/>
                    </a:cubicBezTo>
                    <a:cubicBezTo>
                      <a:pt x="623" y="1167"/>
                      <a:pt x="747" y="872"/>
                      <a:pt x="700" y="545"/>
                    </a:cubicBezTo>
                    <a:cubicBezTo>
                      <a:pt x="670" y="244"/>
                      <a:pt x="508" y="0"/>
                      <a:pt x="328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" name="Google Shape;2467;p45"/>
              <p:cNvSpPr/>
              <p:nvPr/>
            </p:nvSpPr>
            <p:spPr>
              <a:xfrm>
                <a:off x="-1725775" y="-815225"/>
                <a:ext cx="260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447" extrusionOk="0">
                    <a:moveTo>
                      <a:pt x="1043" y="0"/>
                    </a:moveTo>
                    <a:lnTo>
                      <a:pt x="1043" y="0"/>
                    </a:lnTo>
                    <a:cubicBezTo>
                      <a:pt x="529" y="607"/>
                      <a:pt x="1" y="762"/>
                      <a:pt x="1" y="762"/>
                    </a:cubicBezTo>
                    <a:lnTo>
                      <a:pt x="125" y="1446"/>
                    </a:lnTo>
                    <a:cubicBezTo>
                      <a:pt x="716" y="1089"/>
                      <a:pt x="1027" y="47"/>
                      <a:pt x="1043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" name="Google Shape;2468;p45"/>
              <p:cNvSpPr/>
              <p:nvPr/>
            </p:nvSpPr>
            <p:spPr>
              <a:xfrm>
                <a:off x="-1792175" y="-888975"/>
                <a:ext cx="78475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740" extrusionOk="0">
                    <a:moveTo>
                      <a:pt x="1444" y="1"/>
                    </a:moveTo>
                    <a:cubicBezTo>
                      <a:pt x="1121" y="1"/>
                      <a:pt x="797" y="162"/>
                      <a:pt x="542" y="633"/>
                    </a:cubicBezTo>
                    <a:cubicBezTo>
                      <a:pt x="0" y="1640"/>
                      <a:pt x="1161" y="3739"/>
                      <a:pt x="2390" y="3739"/>
                    </a:cubicBezTo>
                    <a:cubicBezTo>
                      <a:pt x="2641" y="3739"/>
                      <a:pt x="2896" y="3651"/>
                      <a:pt x="3139" y="3448"/>
                    </a:cubicBezTo>
                    <a:lnTo>
                      <a:pt x="2843" y="758"/>
                    </a:lnTo>
                    <a:cubicBezTo>
                      <a:pt x="2843" y="758"/>
                      <a:pt x="2145" y="1"/>
                      <a:pt x="1444" y="1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2469;p45"/>
              <p:cNvSpPr/>
              <p:nvPr/>
            </p:nvSpPr>
            <p:spPr>
              <a:xfrm>
                <a:off x="-1763475" y="-866000"/>
                <a:ext cx="4745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2032" extrusionOk="0">
                    <a:moveTo>
                      <a:pt x="138" y="0"/>
                    </a:moveTo>
                    <a:cubicBezTo>
                      <a:pt x="79" y="0"/>
                      <a:pt x="28" y="42"/>
                      <a:pt x="16" y="103"/>
                    </a:cubicBezTo>
                    <a:cubicBezTo>
                      <a:pt x="1" y="165"/>
                      <a:pt x="32" y="243"/>
                      <a:pt x="109" y="259"/>
                    </a:cubicBezTo>
                    <a:cubicBezTo>
                      <a:pt x="156" y="274"/>
                      <a:pt x="1322" y="616"/>
                      <a:pt x="1618" y="1922"/>
                    </a:cubicBezTo>
                    <a:cubicBezTo>
                      <a:pt x="1633" y="1985"/>
                      <a:pt x="1695" y="2031"/>
                      <a:pt x="1758" y="2031"/>
                    </a:cubicBezTo>
                    <a:lnTo>
                      <a:pt x="1773" y="2031"/>
                    </a:lnTo>
                    <a:cubicBezTo>
                      <a:pt x="1851" y="2016"/>
                      <a:pt x="1898" y="1938"/>
                      <a:pt x="1882" y="1860"/>
                    </a:cubicBezTo>
                    <a:cubicBezTo>
                      <a:pt x="1540" y="399"/>
                      <a:pt x="234" y="25"/>
                      <a:pt x="187" y="10"/>
                    </a:cubicBezTo>
                    <a:cubicBezTo>
                      <a:pt x="170" y="3"/>
                      <a:pt x="154" y="0"/>
                      <a:pt x="138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2470;p45"/>
              <p:cNvSpPr/>
              <p:nvPr/>
            </p:nvSpPr>
            <p:spPr>
              <a:xfrm>
                <a:off x="-1757250" y="-848425"/>
                <a:ext cx="272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60" extrusionOk="0">
                    <a:moveTo>
                      <a:pt x="881" y="1"/>
                    </a:moveTo>
                    <a:cubicBezTo>
                      <a:pt x="488" y="1"/>
                      <a:pt x="106" y="383"/>
                      <a:pt x="63" y="426"/>
                    </a:cubicBezTo>
                    <a:cubicBezTo>
                      <a:pt x="0" y="473"/>
                      <a:pt x="0" y="566"/>
                      <a:pt x="63" y="613"/>
                    </a:cubicBezTo>
                    <a:cubicBezTo>
                      <a:pt x="94" y="644"/>
                      <a:pt x="125" y="660"/>
                      <a:pt x="171" y="660"/>
                    </a:cubicBezTo>
                    <a:cubicBezTo>
                      <a:pt x="202" y="644"/>
                      <a:pt x="234" y="629"/>
                      <a:pt x="249" y="613"/>
                    </a:cubicBezTo>
                    <a:cubicBezTo>
                      <a:pt x="352" y="510"/>
                      <a:pt x="649" y="268"/>
                      <a:pt x="878" y="268"/>
                    </a:cubicBezTo>
                    <a:cubicBezTo>
                      <a:pt x="892" y="268"/>
                      <a:pt x="905" y="269"/>
                      <a:pt x="918" y="271"/>
                    </a:cubicBezTo>
                    <a:cubicBezTo>
                      <a:pt x="995" y="271"/>
                      <a:pt x="1058" y="224"/>
                      <a:pt x="1073" y="147"/>
                    </a:cubicBezTo>
                    <a:cubicBezTo>
                      <a:pt x="1089" y="84"/>
                      <a:pt x="1027" y="7"/>
                      <a:pt x="964" y="7"/>
                    </a:cubicBezTo>
                    <a:cubicBezTo>
                      <a:pt x="936" y="2"/>
                      <a:pt x="909" y="1"/>
                      <a:pt x="88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2471;p45"/>
              <p:cNvSpPr/>
              <p:nvPr/>
            </p:nvSpPr>
            <p:spPr>
              <a:xfrm>
                <a:off x="-1596325" y="-950800"/>
                <a:ext cx="4162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3047" extrusionOk="0">
                    <a:moveTo>
                      <a:pt x="172" y="1"/>
                    </a:moveTo>
                    <a:cubicBezTo>
                      <a:pt x="146" y="1"/>
                      <a:pt x="119" y="9"/>
                      <a:pt x="94" y="28"/>
                    </a:cubicBezTo>
                    <a:cubicBezTo>
                      <a:pt x="32" y="59"/>
                      <a:pt x="1" y="137"/>
                      <a:pt x="47" y="214"/>
                    </a:cubicBezTo>
                    <a:cubicBezTo>
                      <a:pt x="47" y="214"/>
                      <a:pt x="716" y="1272"/>
                      <a:pt x="1369" y="2313"/>
                    </a:cubicBezTo>
                    <a:cubicBezTo>
                      <a:pt x="1307" y="2438"/>
                      <a:pt x="1105" y="2718"/>
                      <a:pt x="607" y="2780"/>
                    </a:cubicBezTo>
                    <a:cubicBezTo>
                      <a:pt x="529" y="2780"/>
                      <a:pt x="483" y="2858"/>
                      <a:pt x="498" y="2920"/>
                    </a:cubicBezTo>
                    <a:cubicBezTo>
                      <a:pt x="498" y="2989"/>
                      <a:pt x="548" y="3047"/>
                      <a:pt x="614" y="3047"/>
                    </a:cubicBezTo>
                    <a:cubicBezTo>
                      <a:pt x="622" y="3047"/>
                      <a:pt x="630" y="3046"/>
                      <a:pt x="638" y="3044"/>
                    </a:cubicBezTo>
                    <a:cubicBezTo>
                      <a:pt x="1431" y="2951"/>
                      <a:pt x="1649" y="2376"/>
                      <a:pt x="1649" y="2345"/>
                    </a:cubicBezTo>
                    <a:cubicBezTo>
                      <a:pt x="1665" y="2313"/>
                      <a:pt x="1665" y="2267"/>
                      <a:pt x="1633" y="2236"/>
                    </a:cubicBezTo>
                    <a:cubicBezTo>
                      <a:pt x="965" y="1163"/>
                      <a:pt x="281" y="74"/>
                      <a:pt x="281" y="59"/>
                    </a:cubicBezTo>
                    <a:cubicBezTo>
                      <a:pt x="252" y="21"/>
                      <a:pt x="213" y="1"/>
                      <a:pt x="172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2472;p45"/>
              <p:cNvSpPr/>
              <p:nvPr/>
            </p:nvSpPr>
            <p:spPr>
              <a:xfrm>
                <a:off x="-2152975" y="725"/>
                <a:ext cx="555525" cy="391475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15659" extrusionOk="0">
                    <a:moveTo>
                      <a:pt x="0" y="0"/>
                    </a:moveTo>
                    <a:lnTo>
                      <a:pt x="0" y="10387"/>
                    </a:lnTo>
                    <a:cubicBezTo>
                      <a:pt x="0" y="11242"/>
                      <a:pt x="218" y="12066"/>
                      <a:pt x="575" y="12781"/>
                    </a:cubicBezTo>
                    <a:cubicBezTo>
                      <a:pt x="684" y="12999"/>
                      <a:pt x="809" y="13201"/>
                      <a:pt x="949" y="13388"/>
                    </a:cubicBezTo>
                    <a:cubicBezTo>
                      <a:pt x="1897" y="14772"/>
                      <a:pt x="3483" y="15658"/>
                      <a:pt x="5287" y="15658"/>
                    </a:cubicBezTo>
                    <a:lnTo>
                      <a:pt x="16933" y="15658"/>
                    </a:lnTo>
                    <a:cubicBezTo>
                      <a:pt x="18737" y="15658"/>
                      <a:pt x="20323" y="14772"/>
                      <a:pt x="21272" y="13388"/>
                    </a:cubicBezTo>
                    <a:cubicBezTo>
                      <a:pt x="21412" y="13201"/>
                      <a:pt x="21536" y="12999"/>
                      <a:pt x="21629" y="12781"/>
                    </a:cubicBezTo>
                    <a:cubicBezTo>
                      <a:pt x="22002" y="12066"/>
                      <a:pt x="22220" y="11242"/>
                      <a:pt x="22220" y="10387"/>
                    </a:cubicBezTo>
                    <a:lnTo>
                      <a:pt x="22220" y="0"/>
                    </a:ln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2473;p45"/>
              <p:cNvSpPr/>
              <p:nvPr/>
            </p:nvSpPr>
            <p:spPr>
              <a:xfrm>
                <a:off x="-2152975" y="57475"/>
                <a:ext cx="55552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607" extrusionOk="0">
                    <a:moveTo>
                      <a:pt x="0" y="0"/>
                    </a:moveTo>
                    <a:lnTo>
                      <a:pt x="0" y="607"/>
                    </a:lnTo>
                    <a:lnTo>
                      <a:pt x="22220" y="607"/>
                    </a:lnTo>
                    <a:lnTo>
                      <a:pt x="22220" y="0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2474;p45"/>
              <p:cNvSpPr/>
              <p:nvPr/>
            </p:nvSpPr>
            <p:spPr>
              <a:xfrm>
                <a:off x="-2152975" y="144925"/>
                <a:ext cx="5555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608" extrusionOk="0">
                    <a:moveTo>
                      <a:pt x="0" y="1"/>
                    </a:moveTo>
                    <a:lnTo>
                      <a:pt x="0" y="607"/>
                    </a:lnTo>
                    <a:lnTo>
                      <a:pt x="22220" y="607"/>
                    </a:lnTo>
                    <a:lnTo>
                      <a:pt x="22220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2475;p45"/>
              <p:cNvSpPr/>
              <p:nvPr/>
            </p:nvSpPr>
            <p:spPr>
              <a:xfrm>
                <a:off x="-2152975" y="232775"/>
                <a:ext cx="5555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608" extrusionOk="0">
                    <a:moveTo>
                      <a:pt x="0" y="1"/>
                    </a:moveTo>
                    <a:lnTo>
                      <a:pt x="0" y="607"/>
                    </a:lnTo>
                    <a:lnTo>
                      <a:pt x="22220" y="607"/>
                    </a:lnTo>
                    <a:lnTo>
                      <a:pt x="22220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2476;p45"/>
              <p:cNvSpPr/>
              <p:nvPr/>
            </p:nvSpPr>
            <p:spPr>
              <a:xfrm>
                <a:off x="-2138600" y="320250"/>
                <a:ext cx="52637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21055" h="607" extrusionOk="0">
                    <a:moveTo>
                      <a:pt x="0" y="0"/>
                    </a:moveTo>
                    <a:cubicBezTo>
                      <a:pt x="109" y="218"/>
                      <a:pt x="234" y="420"/>
                      <a:pt x="374" y="607"/>
                    </a:cubicBezTo>
                    <a:lnTo>
                      <a:pt x="20697" y="607"/>
                    </a:lnTo>
                    <a:cubicBezTo>
                      <a:pt x="20837" y="420"/>
                      <a:pt x="20961" y="218"/>
                      <a:pt x="2105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2477;p45"/>
              <p:cNvSpPr/>
              <p:nvPr/>
            </p:nvSpPr>
            <p:spPr>
              <a:xfrm>
                <a:off x="-2250950" y="-544300"/>
                <a:ext cx="440475" cy="785450"/>
              </a:xfrm>
              <a:custGeom>
                <a:avLst/>
                <a:gdLst/>
                <a:ahLst/>
                <a:cxnLst/>
                <a:rect l="l" t="t" r="r" b="b"/>
                <a:pathLst>
                  <a:path w="17619" h="31418" extrusionOk="0">
                    <a:moveTo>
                      <a:pt x="6236" y="14835"/>
                    </a:moveTo>
                    <a:cubicBezTo>
                      <a:pt x="6236" y="14851"/>
                      <a:pt x="6220" y="14866"/>
                      <a:pt x="6220" y="14897"/>
                    </a:cubicBezTo>
                    <a:lnTo>
                      <a:pt x="6220" y="14851"/>
                    </a:lnTo>
                    <a:lnTo>
                      <a:pt x="6236" y="14835"/>
                    </a:lnTo>
                    <a:close/>
                    <a:moveTo>
                      <a:pt x="6197" y="14959"/>
                    </a:moveTo>
                    <a:cubicBezTo>
                      <a:pt x="6194" y="14966"/>
                      <a:pt x="6192" y="14972"/>
                      <a:pt x="6189" y="14979"/>
                    </a:cubicBezTo>
                    <a:lnTo>
                      <a:pt x="6189" y="14979"/>
                    </a:lnTo>
                    <a:lnTo>
                      <a:pt x="6189" y="14975"/>
                    </a:lnTo>
                    <a:lnTo>
                      <a:pt x="6197" y="14959"/>
                    </a:lnTo>
                    <a:close/>
                    <a:moveTo>
                      <a:pt x="13620" y="1"/>
                    </a:moveTo>
                    <a:cubicBezTo>
                      <a:pt x="13010" y="1"/>
                      <a:pt x="12392" y="161"/>
                      <a:pt x="11834" y="499"/>
                    </a:cubicBezTo>
                    <a:cubicBezTo>
                      <a:pt x="11756" y="545"/>
                      <a:pt x="11694" y="592"/>
                      <a:pt x="11616" y="623"/>
                    </a:cubicBezTo>
                    <a:lnTo>
                      <a:pt x="11585" y="654"/>
                    </a:lnTo>
                    <a:lnTo>
                      <a:pt x="11352" y="825"/>
                    </a:lnTo>
                    <a:lnTo>
                      <a:pt x="11134" y="981"/>
                    </a:lnTo>
                    <a:lnTo>
                      <a:pt x="10730" y="1276"/>
                    </a:lnTo>
                    <a:cubicBezTo>
                      <a:pt x="10465" y="1463"/>
                      <a:pt x="10201" y="1665"/>
                      <a:pt x="9937" y="1867"/>
                    </a:cubicBezTo>
                    <a:cubicBezTo>
                      <a:pt x="9408" y="2271"/>
                      <a:pt x="8895" y="2691"/>
                      <a:pt x="8382" y="3111"/>
                    </a:cubicBezTo>
                    <a:cubicBezTo>
                      <a:pt x="7355" y="3951"/>
                      <a:pt x="6360" y="4837"/>
                      <a:pt x="5396" y="5785"/>
                    </a:cubicBezTo>
                    <a:cubicBezTo>
                      <a:pt x="4432" y="6734"/>
                      <a:pt x="3484" y="7745"/>
                      <a:pt x="2597" y="8880"/>
                    </a:cubicBezTo>
                    <a:cubicBezTo>
                      <a:pt x="2162" y="9455"/>
                      <a:pt x="1727" y="10061"/>
                      <a:pt x="1338" y="10730"/>
                    </a:cubicBezTo>
                    <a:cubicBezTo>
                      <a:pt x="1136" y="11072"/>
                      <a:pt x="934" y="11430"/>
                      <a:pt x="763" y="11803"/>
                    </a:cubicBezTo>
                    <a:cubicBezTo>
                      <a:pt x="669" y="11989"/>
                      <a:pt x="576" y="12176"/>
                      <a:pt x="498" y="12378"/>
                    </a:cubicBezTo>
                    <a:lnTo>
                      <a:pt x="374" y="12689"/>
                    </a:lnTo>
                    <a:cubicBezTo>
                      <a:pt x="327" y="12814"/>
                      <a:pt x="281" y="12922"/>
                      <a:pt x="249" y="13031"/>
                    </a:cubicBezTo>
                    <a:cubicBezTo>
                      <a:pt x="218" y="13140"/>
                      <a:pt x="187" y="13233"/>
                      <a:pt x="172" y="13327"/>
                    </a:cubicBezTo>
                    <a:lnTo>
                      <a:pt x="156" y="13404"/>
                    </a:lnTo>
                    <a:lnTo>
                      <a:pt x="141" y="13467"/>
                    </a:lnTo>
                    <a:lnTo>
                      <a:pt x="110" y="13591"/>
                    </a:lnTo>
                    <a:lnTo>
                      <a:pt x="94" y="13715"/>
                    </a:lnTo>
                    <a:cubicBezTo>
                      <a:pt x="78" y="13762"/>
                      <a:pt x="78" y="13793"/>
                      <a:pt x="78" y="13840"/>
                    </a:cubicBezTo>
                    <a:lnTo>
                      <a:pt x="47" y="14058"/>
                    </a:lnTo>
                    <a:lnTo>
                      <a:pt x="32" y="14260"/>
                    </a:lnTo>
                    <a:lnTo>
                      <a:pt x="16" y="14369"/>
                    </a:lnTo>
                    <a:lnTo>
                      <a:pt x="16" y="14462"/>
                    </a:lnTo>
                    <a:lnTo>
                      <a:pt x="1" y="14648"/>
                    </a:lnTo>
                    <a:cubicBezTo>
                      <a:pt x="1" y="14757"/>
                      <a:pt x="1" y="14882"/>
                      <a:pt x="1" y="14990"/>
                    </a:cubicBezTo>
                    <a:cubicBezTo>
                      <a:pt x="1" y="15426"/>
                      <a:pt x="32" y="15830"/>
                      <a:pt x="78" y="16203"/>
                    </a:cubicBezTo>
                    <a:cubicBezTo>
                      <a:pt x="141" y="16950"/>
                      <a:pt x="265" y="17634"/>
                      <a:pt x="389" y="18302"/>
                    </a:cubicBezTo>
                    <a:cubicBezTo>
                      <a:pt x="638" y="19624"/>
                      <a:pt x="949" y="20884"/>
                      <a:pt x="1276" y="22128"/>
                    </a:cubicBezTo>
                    <a:cubicBezTo>
                      <a:pt x="1602" y="23371"/>
                      <a:pt x="1960" y="24600"/>
                      <a:pt x="2333" y="25813"/>
                    </a:cubicBezTo>
                    <a:cubicBezTo>
                      <a:pt x="2504" y="26419"/>
                      <a:pt x="2691" y="27026"/>
                      <a:pt x="2893" y="27632"/>
                    </a:cubicBezTo>
                    <a:lnTo>
                      <a:pt x="3188" y="28534"/>
                    </a:lnTo>
                    <a:lnTo>
                      <a:pt x="3484" y="29451"/>
                    </a:lnTo>
                    <a:cubicBezTo>
                      <a:pt x="3882" y="30658"/>
                      <a:pt x="5007" y="31417"/>
                      <a:pt x="6214" y="31417"/>
                    </a:cubicBezTo>
                    <a:cubicBezTo>
                      <a:pt x="6515" y="31417"/>
                      <a:pt x="6821" y="31370"/>
                      <a:pt x="7122" y="31270"/>
                    </a:cubicBezTo>
                    <a:cubicBezTo>
                      <a:pt x="8584" y="30788"/>
                      <a:pt x="9408" y="29218"/>
                      <a:pt x="8973" y="27741"/>
                    </a:cubicBezTo>
                    <a:lnTo>
                      <a:pt x="8957" y="27694"/>
                    </a:lnTo>
                    <a:lnTo>
                      <a:pt x="8693" y="26839"/>
                    </a:lnTo>
                    <a:lnTo>
                      <a:pt x="8444" y="25953"/>
                    </a:lnTo>
                    <a:cubicBezTo>
                      <a:pt x="8288" y="25377"/>
                      <a:pt x="8117" y="24786"/>
                      <a:pt x="7962" y="24211"/>
                    </a:cubicBezTo>
                    <a:cubicBezTo>
                      <a:pt x="7651" y="23029"/>
                      <a:pt x="7355" y="21863"/>
                      <a:pt x="7091" y="20697"/>
                    </a:cubicBezTo>
                    <a:cubicBezTo>
                      <a:pt x="6827" y="19531"/>
                      <a:pt x="6594" y="18365"/>
                      <a:pt x="6423" y="17245"/>
                    </a:cubicBezTo>
                    <a:cubicBezTo>
                      <a:pt x="6329" y="16701"/>
                      <a:pt x="6267" y="16157"/>
                      <a:pt x="6236" y="15659"/>
                    </a:cubicBezTo>
                    <a:cubicBezTo>
                      <a:pt x="6220" y="15426"/>
                      <a:pt x="6205" y="15193"/>
                      <a:pt x="6220" y="15022"/>
                    </a:cubicBezTo>
                    <a:lnTo>
                      <a:pt x="6220" y="14913"/>
                    </a:lnTo>
                    <a:cubicBezTo>
                      <a:pt x="6267" y="14819"/>
                      <a:pt x="6314" y="14742"/>
                      <a:pt x="6360" y="14648"/>
                    </a:cubicBezTo>
                    <a:cubicBezTo>
                      <a:pt x="6469" y="14462"/>
                      <a:pt x="6578" y="14275"/>
                      <a:pt x="6702" y="14089"/>
                    </a:cubicBezTo>
                    <a:cubicBezTo>
                      <a:pt x="6967" y="13715"/>
                      <a:pt x="7278" y="13311"/>
                      <a:pt x="7604" y="12922"/>
                    </a:cubicBezTo>
                    <a:cubicBezTo>
                      <a:pt x="8288" y="12145"/>
                      <a:pt x="9081" y="11368"/>
                      <a:pt x="9921" y="10621"/>
                    </a:cubicBezTo>
                    <a:cubicBezTo>
                      <a:pt x="10761" y="9875"/>
                      <a:pt x="11663" y="9144"/>
                      <a:pt x="12596" y="8460"/>
                    </a:cubicBezTo>
                    <a:cubicBezTo>
                      <a:pt x="13062" y="8102"/>
                      <a:pt x="13529" y="7776"/>
                      <a:pt x="14011" y="7434"/>
                    </a:cubicBezTo>
                    <a:cubicBezTo>
                      <a:pt x="14244" y="7278"/>
                      <a:pt x="14493" y="7107"/>
                      <a:pt x="14726" y="6952"/>
                    </a:cubicBezTo>
                    <a:lnTo>
                      <a:pt x="15084" y="6718"/>
                    </a:lnTo>
                    <a:lnTo>
                      <a:pt x="15255" y="6609"/>
                    </a:lnTo>
                    <a:lnTo>
                      <a:pt x="15348" y="6547"/>
                    </a:lnTo>
                    <a:lnTo>
                      <a:pt x="15379" y="6532"/>
                    </a:lnTo>
                    <a:cubicBezTo>
                      <a:pt x="15394" y="6516"/>
                      <a:pt x="15410" y="6516"/>
                      <a:pt x="15410" y="6516"/>
                    </a:cubicBezTo>
                    <a:cubicBezTo>
                      <a:pt x="17074" y="5521"/>
                      <a:pt x="17618" y="3375"/>
                      <a:pt x="16623" y="1711"/>
                    </a:cubicBezTo>
                    <a:cubicBezTo>
                      <a:pt x="15975" y="612"/>
                      <a:pt x="14811" y="1"/>
                      <a:pt x="13620" y="1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2478;p45"/>
              <p:cNvSpPr/>
              <p:nvPr/>
            </p:nvSpPr>
            <p:spPr>
              <a:xfrm>
                <a:off x="-2169700" y="-203750"/>
                <a:ext cx="7545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431" extrusionOk="0">
                    <a:moveTo>
                      <a:pt x="203" y="0"/>
                    </a:moveTo>
                    <a:cubicBezTo>
                      <a:pt x="109" y="0"/>
                      <a:pt x="16" y="62"/>
                      <a:pt x="0" y="156"/>
                    </a:cubicBezTo>
                    <a:cubicBezTo>
                      <a:pt x="0" y="249"/>
                      <a:pt x="63" y="327"/>
                      <a:pt x="156" y="342"/>
                    </a:cubicBezTo>
                    <a:cubicBezTo>
                      <a:pt x="1276" y="498"/>
                      <a:pt x="2706" y="1400"/>
                      <a:pt x="2722" y="1415"/>
                    </a:cubicBezTo>
                    <a:cubicBezTo>
                      <a:pt x="2753" y="1431"/>
                      <a:pt x="2784" y="1431"/>
                      <a:pt x="2815" y="1431"/>
                    </a:cubicBezTo>
                    <a:cubicBezTo>
                      <a:pt x="2877" y="1431"/>
                      <a:pt x="2924" y="1415"/>
                      <a:pt x="2955" y="1353"/>
                    </a:cubicBezTo>
                    <a:cubicBezTo>
                      <a:pt x="3017" y="1275"/>
                      <a:pt x="2986" y="1182"/>
                      <a:pt x="2908" y="1120"/>
                    </a:cubicBezTo>
                    <a:cubicBezTo>
                      <a:pt x="2846" y="1089"/>
                      <a:pt x="1400" y="171"/>
                      <a:pt x="203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2479;p45"/>
              <p:cNvSpPr/>
              <p:nvPr/>
            </p:nvSpPr>
            <p:spPr>
              <a:xfrm>
                <a:off x="-2135100" y="-218350"/>
                <a:ext cx="326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782" extrusionOk="0">
                    <a:moveTo>
                      <a:pt x="192" y="0"/>
                    </a:moveTo>
                    <a:cubicBezTo>
                      <a:pt x="152" y="0"/>
                      <a:pt x="112" y="13"/>
                      <a:pt x="78" y="40"/>
                    </a:cubicBezTo>
                    <a:cubicBezTo>
                      <a:pt x="16" y="102"/>
                      <a:pt x="0" y="211"/>
                      <a:pt x="63" y="273"/>
                    </a:cubicBezTo>
                    <a:cubicBezTo>
                      <a:pt x="78" y="289"/>
                      <a:pt x="482" y="755"/>
                      <a:pt x="949" y="1688"/>
                    </a:cubicBezTo>
                    <a:cubicBezTo>
                      <a:pt x="980" y="1750"/>
                      <a:pt x="1042" y="1781"/>
                      <a:pt x="1104" y="1781"/>
                    </a:cubicBezTo>
                    <a:cubicBezTo>
                      <a:pt x="1135" y="1781"/>
                      <a:pt x="1151" y="1766"/>
                      <a:pt x="1182" y="1766"/>
                    </a:cubicBezTo>
                    <a:cubicBezTo>
                      <a:pt x="1260" y="1719"/>
                      <a:pt x="1307" y="1610"/>
                      <a:pt x="1260" y="1533"/>
                    </a:cubicBezTo>
                    <a:cubicBezTo>
                      <a:pt x="762" y="569"/>
                      <a:pt x="342" y="71"/>
                      <a:pt x="327" y="55"/>
                    </a:cubicBezTo>
                    <a:cubicBezTo>
                      <a:pt x="292" y="21"/>
                      <a:pt x="242" y="0"/>
                      <a:pt x="19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2480;p45"/>
              <p:cNvSpPr/>
              <p:nvPr/>
            </p:nvSpPr>
            <p:spPr>
              <a:xfrm>
                <a:off x="-2119175" y="-586475"/>
                <a:ext cx="325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3032" h="13335" extrusionOk="0">
                    <a:moveTo>
                      <a:pt x="8803" y="1"/>
                    </a:moveTo>
                    <a:cubicBezTo>
                      <a:pt x="8430" y="1"/>
                      <a:pt x="8180" y="71"/>
                      <a:pt x="8180" y="71"/>
                    </a:cubicBezTo>
                    <a:cubicBezTo>
                      <a:pt x="4417" y="2543"/>
                      <a:pt x="1" y="6353"/>
                      <a:pt x="1" y="6353"/>
                    </a:cubicBezTo>
                    <a:lnTo>
                      <a:pt x="4308" y="13334"/>
                    </a:lnTo>
                    <a:cubicBezTo>
                      <a:pt x="4308" y="13334"/>
                      <a:pt x="7060" y="12059"/>
                      <a:pt x="10823" y="8903"/>
                    </a:cubicBezTo>
                    <a:cubicBezTo>
                      <a:pt x="13031" y="7037"/>
                      <a:pt x="12487" y="2668"/>
                      <a:pt x="10808" y="864"/>
                    </a:cubicBezTo>
                    <a:cubicBezTo>
                      <a:pt x="10137" y="147"/>
                      <a:pt x="9341" y="1"/>
                      <a:pt x="8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2481;p45"/>
              <p:cNvSpPr/>
              <p:nvPr/>
            </p:nvSpPr>
            <p:spPr>
              <a:xfrm>
                <a:off x="-1967550" y="-364750"/>
                <a:ext cx="1306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3533" extrusionOk="0">
                    <a:moveTo>
                      <a:pt x="5034" y="1"/>
                    </a:moveTo>
                    <a:cubicBezTo>
                      <a:pt x="5004" y="1"/>
                      <a:pt x="4973" y="11"/>
                      <a:pt x="4945" y="34"/>
                    </a:cubicBezTo>
                    <a:lnTo>
                      <a:pt x="93" y="3221"/>
                    </a:lnTo>
                    <a:cubicBezTo>
                      <a:pt x="16" y="3284"/>
                      <a:pt x="0" y="3377"/>
                      <a:pt x="47" y="3455"/>
                    </a:cubicBezTo>
                    <a:cubicBezTo>
                      <a:pt x="78" y="3517"/>
                      <a:pt x="140" y="3532"/>
                      <a:pt x="187" y="3532"/>
                    </a:cubicBezTo>
                    <a:cubicBezTo>
                      <a:pt x="218" y="3532"/>
                      <a:pt x="249" y="3532"/>
                      <a:pt x="280" y="3517"/>
                    </a:cubicBezTo>
                    <a:lnTo>
                      <a:pt x="5131" y="314"/>
                    </a:lnTo>
                    <a:cubicBezTo>
                      <a:pt x="5209" y="252"/>
                      <a:pt x="5225" y="158"/>
                      <a:pt x="5178" y="81"/>
                    </a:cubicBezTo>
                    <a:cubicBezTo>
                      <a:pt x="5139" y="31"/>
                      <a:pt x="5087" y="1"/>
                      <a:pt x="5034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2482;p45"/>
              <p:cNvSpPr/>
              <p:nvPr/>
            </p:nvSpPr>
            <p:spPr>
              <a:xfrm>
                <a:off x="-1888250" y="-337100"/>
                <a:ext cx="509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06" extrusionOk="0">
                    <a:moveTo>
                      <a:pt x="187" y="1"/>
                    </a:moveTo>
                    <a:cubicBezTo>
                      <a:pt x="93" y="1"/>
                      <a:pt x="16" y="79"/>
                      <a:pt x="16" y="172"/>
                    </a:cubicBezTo>
                    <a:cubicBezTo>
                      <a:pt x="0" y="265"/>
                      <a:pt x="78" y="343"/>
                      <a:pt x="171" y="343"/>
                    </a:cubicBezTo>
                    <a:lnTo>
                      <a:pt x="1851" y="405"/>
                    </a:lnTo>
                    <a:lnTo>
                      <a:pt x="1866" y="405"/>
                    </a:lnTo>
                    <a:cubicBezTo>
                      <a:pt x="1944" y="405"/>
                      <a:pt x="2022" y="343"/>
                      <a:pt x="2022" y="250"/>
                    </a:cubicBezTo>
                    <a:cubicBezTo>
                      <a:pt x="2037" y="156"/>
                      <a:pt x="1959" y="79"/>
                      <a:pt x="1866" y="79"/>
                    </a:cubicBez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2483;p45"/>
              <p:cNvSpPr/>
              <p:nvPr/>
            </p:nvSpPr>
            <p:spPr>
              <a:xfrm>
                <a:off x="-2165025" y="114600"/>
                <a:ext cx="329275" cy="329900"/>
              </a:xfrm>
              <a:custGeom>
                <a:avLst/>
                <a:gdLst/>
                <a:ahLst/>
                <a:cxnLst/>
                <a:rect l="l" t="t" r="r" b="b"/>
                <a:pathLst>
                  <a:path w="13171" h="13196" extrusionOk="0">
                    <a:moveTo>
                      <a:pt x="5007" y="1"/>
                    </a:moveTo>
                    <a:lnTo>
                      <a:pt x="0" y="2567"/>
                    </a:lnTo>
                    <a:cubicBezTo>
                      <a:pt x="809" y="3966"/>
                      <a:pt x="1368" y="5770"/>
                      <a:pt x="1633" y="6609"/>
                    </a:cubicBezTo>
                    <a:cubicBezTo>
                      <a:pt x="3017" y="11025"/>
                      <a:pt x="4836" y="12502"/>
                      <a:pt x="5489" y="12969"/>
                    </a:cubicBezTo>
                    <a:cubicBezTo>
                      <a:pt x="5711" y="13137"/>
                      <a:pt x="5936" y="13196"/>
                      <a:pt x="6142" y="13196"/>
                    </a:cubicBezTo>
                    <a:cubicBezTo>
                      <a:pt x="6646" y="13196"/>
                      <a:pt x="7044" y="12845"/>
                      <a:pt x="7044" y="12845"/>
                    </a:cubicBezTo>
                    <a:cubicBezTo>
                      <a:pt x="7224" y="12926"/>
                      <a:pt x="7389" y="12958"/>
                      <a:pt x="7539" y="12958"/>
                    </a:cubicBezTo>
                    <a:cubicBezTo>
                      <a:pt x="8074" y="12958"/>
                      <a:pt x="8397" y="12549"/>
                      <a:pt x="8397" y="12549"/>
                    </a:cubicBezTo>
                    <a:cubicBezTo>
                      <a:pt x="8719" y="12689"/>
                      <a:pt x="8987" y="12742"/>
                      <a:pt x="9206" y="12742"/>
                    </a:cubicBezTo>
                    <a:cubicBezTo>
                      <a:pt x="9864" y="12742"/>
                      <a:pt x="10092" y="12269"/>
                      <a:pt x="10092" y="12269"/>
                    </a:cubicBezTo>
                    <a:cubicBezTo>
                      <a:pt x="10092" y="12269"/>
                      <a:pt x="10655" y="12886"/>
                      <a:pt x="11206" y="12886"/>
                    </a:cubicBezTo>
                    <a:cubicBezTo>
                      <a:pt x="11387" y="12886"/>
                      <a:pt x="11567" y="12819"/>
                      <a:pt x="11724" y="12642"/>
                    </a:cubicBezTo>
                    <a:cubicBezTo>
                      <a:pt x="12362" y="11943"/>
                      <a:pt x="10698" y="10730"/>
                      <a:pt x="10247" y="9673"/>
                    </a:cubicBezTo>
                    <a:cubicBezTo>
                      <a:pt x="10216" y="9626"/>
                      <a:pt x="10200" y="9579"/>
                      <a:pt x="10185" y="9517"/>
                    </a:cubicBezTo>
                    <a:lnTo>
                      <a:pt x="10185" y="9517"/>
                    </a:lnTo>
                    <a:cubicBezTo>
                      <a:pt x="10683" y="9887"/>
                      <a:pt x="11328" y="10258"/>
                      <a:pt x="11844" y="10258"/>
                    </a:cubicBezTo>
                    <a:cubicBezTo>
                      <a:pt x="11956" y="10258"/>
                      <a:pt x="12062" y="10240"/>
                      <a:pt x="12160" y="10201"/>
                    </a:cubicBezTo>
                    <a:cubicBezTo>
                      <a:pt x="13170" y="9797"/>
                      <a:pt x="9112" y="6392"/>
                      <a:pt x="9112" y="6392"/>
                    </a:cubicBezTo>
                    <a:cubicBezTo>
                      <a:pt x="8583" y="5692"/>
                      <a:pt x="7930" y="5101"/>
                      <a:pt x="7199" y="4603"/>
                    </a:cubicBezTo>
                    <a:cubicBezTo>
                      <a:pt x="6764" y="4308"/>
                      <a:pt x="6515" y="3499"/>
                      <a:pt x="6235" y="3126"/>
                    </a:cubicBezTo>
                    <a:lnTo>
                      <a:pt x="5007" y="1"/>
                    </a:ln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2484;p45"/>
              <p:cNvSpPr/>
              <p:nvPr/>
            </p:nvSpPr>
            <p:spPr>
              <a:xfrm>
                <a:off x="-2179025" y="105275"/>
                <a:ext cx="167175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4334" extrusionOk="0">
                    <a:moveTo>
                      <a:pt x="5925" y="1"/>
                    </a:moveTo>
                    <a:cubicBezTo>
                      <a:pt x="5925" y="1"/>
                      <a:pt x="2659" y="1447"/>
                      <a:pt x="16" y="2784"/>
                    </a:cubicBezTo>
                    <a:cubicBezTo>
                      <a:pt x="16" y="2784"/>
                      <a:pt x="0" y="3624"/>
                      <a:pt x="809" y="4308"/>
                    </a:cubicBezTo>
                    <a:cubicBezTo>
                      <a:pt x="829" y="4326"/>
                      <a:pt x="864" y="4334"/>
                      <a:pt x="912" y="4334"/>
                    </a:cubicBezTo>
                    <a:cubicBezTo>
                      <a:pt x="1760" y="4334"/>
                      <a:pt x="6686" y="1773"/>
                      <a:pt x="6686" y="1773"/>
                    </a:cubicBezTo>
                    <a:cubicBezTo>
                      <a:pt x="6686" y="1773"/>
                      <a:pt x="6686" y="623"/>
                      <a:pt x="592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47" name="Google Shape;1160;p35"/>
          <p:cNvSpPr txBox="1"/>
          <p:nvPr/>
        </p:nvSpPr>
        <p:spPr>
          <a:xfrm>
            <a:off x="1835030" y="1199261"/>
            <a:ext cx="2194477" cy="739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1800" dirty="0"/>
              <a:t>Tô Công Quân</a:t>
            </a:r>
            <a:endParaRPr lang="en-GB" sz="1800" dirty="0"/>
          </a:p>
          <a:p>
            <a:pPr algn="ctr"/>
            <a:r>
              <a:rPr lang="en-GB" sz="1800" dirty="0"/>
              <a:t>MSSV: 22521190</a:t>
            </a:r>
            <a:endParaRPr lang="en-GB" sz="1800" dirty="0"/>
          </a:p>
        </p:txBody>
      </p:sp>
      <p:sp>
        <p:nvSpPr>
          <p:cNvPr id="148" name="Google Shape;1160;p35"/>
          <p:cNvSpPr txBox="1"/>
          <p:nvPr/>
        </p:nvSpPr>
        <p:spPr>
          <a:xfrm>
            <a:off x="5166983" y="1199261"/>
            <a:ext cx="2194477" cy="7395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GB" sz="1800" dirty="0"/>
              <a:t>Lâm Hoàng </a:t>
            </a:r>
            <a:r>
              <a:rPr lang="en-GB" sz="1800" dirty="0" err="1"/>
              <a:t>Phước</a:t>
            </a:r>
            <a:endParaRPr lang="en-GB" sz="1800"/>
          </a:p>
          <a:p>
            <a:pPr algn="ctr"/>
            <a:r>
              <a:rPr lang="en-GB" sz="1800" dirty="0"/>
              <a:t>MSSV: 22521153</a:t>
            </a:r>
            <a:endParaRPr lang="en-GB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37"/>
          <p:cNvSpPr/>
          <p:nvPr/>
        </p:nvSpPr>
        <p:spPr>
          <a:xfrm>
            <a:off x="-313987" y="2446042"/>
            <a:ext cx="9842454" cy="2527170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73" name="Google Shape;1373;p37"/>
          <p:cNvGrpSpPr/>
          <p:nvPr/>
        </p:nvGrpSpPr>
        <p:grpSpPr>
          <a:xfrm>
            <a:off x="6766127" y="800044"/>
            <a:ext cx="4098646" cy="3543397"/>
            <a:chOff x="-3659950" y="2719675"/>
            <a:chExt cx="2546850" cy="2201825"/>
          </a:xfrm>
        </p:grpSpPr>
        <p:sp>
          <p:nvSpPr>
            <p:cNvPr id="1374" name="Google Shape;1374;p37"/>
            <p:cNvSpPr/>
            <p:nvPr/>
          </p:nvSpPr>
          <p:spPr>
            <a:xfrm>
              <a:off x="-2386525" y="492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175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-3501500" y="2789100"/>
              <a:ext cx="2229125" cy="2132400"/>
            </a:xfrm>
            <a:custGeom>
              <a:avLst/>
              <a:gdLst/>
              <a:ahLst/>
              <a:cxnLst/>
              <a:rect l="l" t="t" r="r" b="b"/>
              <a:pathLst>
                <a:path w="89165" h="85296" extrusionOk="0">
                  <a:moveTo>
                    <a:pt x="44599" y="1"/>
                  </a:moveTo>
                  <a:lnTo>
                    <a:pt x="17880" y="11409"/>
                  </a:lnTo>
                  <a:lnTo>
                    <a:pt x="1" y="31156"/>
                  </a:lnTo>
                  <a:lnTo>
                    <a:pt x="6272" y="85295"/>
                  </a:lnTo>
                  <a:lnTo>
                    <a:pt x="82927" y="85295"/>
                  </a:lnTo>
                  <a:lnTo>
                    <a:pt x="89164" y="31156"/>
                  </a:lnTo>
                  <a:lnTo>
                    <a:pt x="71285" y="11409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-3363075" y="3379525"/>
              <a:ext cx="1953100" cy="35875"/>
            </a:xfrm>
            <a:custGeom>
              <a:avLst/>
              <a:gdLst/>
              <a:ahLst/>
              <a:cxnLst/>
              <a:rect l="l" t="t" r="r" b="b"/>
              <a:pathLst>
                <a:path w="78124" h="1435" extrusionOk="0">
                  <a:moveTo>
                    <a:pt x="1302" y="1"/>
                  </a:moveTo>
                  <a:lnTo>
                    <a:pt x="1" y="1435"/>
                  </a:lnTo>
                  <a:lnTo>
                    <a:pt x="78123" y="1435"/>
                  </a:lnTo>
                  <a:lnTo>
                    <a:pt x="76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-3484825" y="3713925"/>
              <a:ext cx="2195775" cy="36725"/>
            </a:xfrm>
            <a:custGeom>
              <a:avLst/>
              <a:gdLst/>
              <a:ahLst/>
              <a:cxnLst/>
              <a:rect l="l" t="t" r="r" b="b"/>
              <a:pathLst>
                <a:path w="87831" h="1469" extrusionOk="0">
                  <a:moveTo>
                    <a:pt x="1" y="1"/>
                  </a:moveTo>
                  <a:lnTo>
                    <a:pt x="168" y="1469"/>
                  </a:lnTo>
                  <a:lnTo>
                    <a:pt x="87663" y="1469"/>
                  </a:lnTo>
                  <a:lnTo>
                    <a:pt x="87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-3501500" y="3546325"/>
              <a:ext cx="2229125" cy="36700"/>
            </a:xfrm>
            <a:custGeom>
              <a:avLst/>
              <a:gdLst/>
              <a:ahLst/>
              <a:cxnLst/>
              <a:rect l="l" t="t" r="r" b="b"/>
              <a:pathLst>
                <a:path w="89165" h="1468" extrusionOk="0">
                  <a:moveTo>
                    <a:pt x="801" y="0"/>
                  </a:moveTo>
                  <a:lnTo>
                    <a:pt x="1" y="867"/>
                  </a:lnTo>
                  <a:lnTo>
                    <a:pt x="67" y="1468"/>
                  </a:lnTo>
                  <a:lnTo>
                    <a:pt x="89098" y="1468"/>
                  </a:lnTo>
                  <a:lnTo>
                    <a:pt x="89164" y="867"/>
                  </a:lnTo>
                  <a:lnTo>
                    <a:pt x="88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-3060350" y="3044300"/>
              <a:ext cx="1347650" cy="36700"/>
            </a:xfrm>
            <a:custGeom>
              <a:avLst/>
              <a:gdLst/>
              <a:ahLst/>
              <a:cxnLst/>
              <a:rect l="l" t="t" r="r" b="b"/>
              <a:pathLst>
                <a:path w="53906" h="1468" extrusionOk="0">
                  <a:moveTo>
                    <a:pt x="3003" y="0"/>
                  </a:moveTo>
                  <a:lnTo>
                    <a:pt x="234" y="1201"/>
                  </a:lnTo>
                  <a:lnTo>
                    <a:pt x="1" y="1468"/>
                  </a:lnTo>
                  <a:lnTo>
                    <a:pt x="53906" y="1468"/>
                  </a:lnTo>
                  <a:lnTo>
                    <a:pt x="53639" y="1201"/>
                  </a:lnTo>
                  <a:cubicBezTo>
                    <a:pt x="53639" y="1201"/>
                    <a:pt x="51404" y="234"/>
                    <a:pt x="5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-3464800" y="3881550"/>
              <a:ext cx="2156550" cy="35900"/>
            </a:xfrm>
            <a:custGeom>
              <a:avLst/>
              <a:gdLst/>
              <a:ahLst/>
              <a:cxnLst/>
              <a:rect l="l" t="t" r="r" b="b"/>
              <a:pathLst>
                <a:path w="86262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6095" y="1435"/>
                  </a:lnTo>
                  <a:lnTo>
                    <a:pt x="86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-3212125" y="3211900"/>
              <a:ext cx="1650375" cy="36725"/>
            </a:xfrm>
            <a:custGeom>
              <a:avLst/>
              <a:gdLst/>
              <a:ahLst/>
              <a:cxnLst/>
              <a:rect l="l" t="t" r="r" b="b"/>
              <a:pathLst>
                <a:path w="66015" h="1469" extrusionOk="0">
                  <a:moveTo>
                    <a:pt x="1335" y="1"/>
                  </a:moveTo>
                  <a:lnTo>
                    <a:pt x="1" y="1469"/>
                  </a:lnTo>
                  <a:lnTo>
                    <a:pt x="66014" y="1469"/>
                  </a:lnTo>
                  <a:lnTo>
                    <a:pt x="64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-3368075" y="4717975"/>
              <a:ext cx="1963100" cy="35900"/>
            </a:xfrm>
            <a:custGeom>
              <a:avLst/>
              <a:gdLst/>
              <a:ahLst/>
              <a:cxnLst/>
              <a:rect l="l" t="t" r="r" b="b"/>
              <a:pathLst>
                <a:path w="7852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78357" y="1435"/>
                  </a:lnTo>
                  <a:lnTo>
                    <a:pt x="7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-3388075" y="4550375"/>
              <a:ext cx="2002275" cy="36700"/>
            </a:xfrm>
            <a:custGeom>
              <a:avLst/>
              <a:gdLst/>
              <a:ahLst/>
              <a:cxnLst/>
              <a:rect l="l" t="t" r="r" b="b"/>
              <a:pathLst>
                <a:path w="80091" h="1468" extrusionOk="0">
                  <a:moveTo>
                    <a:pt x="0" y="0"/>
                  </a:moveTo>
                  <a:lnTo>
                    <a:pt x="167" y="1468"/>
                  </a:lnTo>
                  <a:lnTo>
                    <a:pt x="79924" y="1468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-3445625" y="4048350"/>
              <a:ext cx="2118200" cy="36700"/>
            </a:xfrm>
            <a:custGeom>
              <a:avLst/>
              <a:gdLst/>
              <a:ahLst/>
              <a:cxnLst/>
              <a:rect l="l" t="t" r="r" b="b"/>
              <a:pathLst>
                <a:path w="84728" h="1468" extrusionOk="0">
                  <a:moveTo>
                    <a:pt x="1" y="0"/>
                  </a:moveTo>
                  <a:lnTo>
                    <a:pt x="167" y="1468"/>
                  </a:lnTo>
                  <a:lnTo>
                    <a:pt x="84561" y="1468"/>
                  </a:lnTo>
                  <a:lnTo>
                    <a:pt x="84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-3348875" y="4885600"/>
              <a:ext cx="1924725" cy="35900"/>
            </a:xfrm>
            <a:custGeom>
              <a:avLst/>
              <a:gdLst/>
              <a:ahLst/>
              <a:cxnLst/>
              <a:rect l="l" t="t" r="r" b="b"/>
              <a:pathLst>
                <a:path w="76989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76822" y="1435"/>
                  </a:lnTo>
                  <a:lnTo>
                    <a:pt x="76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-3407250" y="4383575"/>
              <a:ext cx="2040625" cy="35900"/>
            </a:xfrm>
            <a:custGeom>
              <a:avLst/>
              <a:gdLst/>
              <a:ahLst/>
              <a:cxnLst/>
              <a:rect l="l" t="t" r="r" b="b"/>
              <a:pathLst>
                <a:path w="81625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1458" y="1435"/>
                  </a:lnTo>
                  <a:lnTo>
                    <a:pt x="8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-3426450" y="4215950"/>
              <a:ext cx="2079850" cy="35900"/>
            </a:xfrm>
            <a:custGeom>
              <a:avLst/>
              <a:gdLst/>
              <a:ahLst/>
              <a:cxnLst/>
              <a:rect l="l" t="t" r="r" b="b"/>
              <a:pathLst>
                <a:path w="8319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83027" y="1435"/>
                  </a:lnTo>
                  <a:lnTo>
                    <a:pt x="8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-3499825" y="2838925"/>
              <a:ext cx="2226600" cy="931750"/>
            </a:xfrm>
            <a:custGeom>
              <a:avLst/>
              <a:gdLst/>
              <a:ahLst/>
              <a:cxnLst/>
              <a:rect l="l" t="t" r="r" b="b"/>
              <a:pathLst>
                <a:path w="89064" h="37270" extrusionOk="0">
                  <a:moveTo>
                    <a:pt x="44520" y="1"/>
                  </a:moveTo>
                  <a:cubicBezTo>
                    <a:pt x="44074" y="1"/>
                    <a:pt x="43632" y="93"/>
                    <a:pt x="43231" y="276"/>
                  </a:cubicBezTo>
                  <a:lnTo>
                    <a:pt x="16512" y="11684"/>
                  </a:lnTo>
                  <a:cubicBezTo>
                    <a:pt x="16112" y="11851"/>
                    <a:pt x="15745" y="12118"/>
                    <a:pt x="15445" y="12418"/>
                  </a:cubicBezTo>
                  <a:lnTo>
                    <a:pt x="0" y="29530"/>
                  </a:lnTo>
                  <a:lnTo>
                    <a:pt x="868" y="37269"/>
                  </a:lnTo>
                  <a:lnTo>
                    <a:pt x="19748" y="16388"/>
                  </a:lnTo>
                  <a:lnTo>
                    <a:pt x="44532" y="5813"/>
                  </a:lnTo>
                  <a:lnTo>
                    <a:pt x="69317" y="16388"/>
                  </a:lnTo>
                  <a:lnTo>
                    <a:pt x="88163" y="37269"/>
                  </a:lnTo>
                  <a:lnTo>
                    <a:pt x="89064" y="29530"/>
                  </a:lnTo>
                  <a:lnTo>
                    <a:pt x="73586" y="12418"/>
                  </a:lnTo>
                  <a:cubicBezTo>
                    <a:pt x="73319" y="12118"/>
                    <a:pt x="72952" y="11851"/>
                    <a:pt x="72552" y="11684"/>
                  </a:cubicBezTo>
                  <a:lnTo>
                    <a:pt x="45833" y="276"/>
                  </a:lnTo>
                  <a:cubicBezTo>
                    <a:pt x="45416" y="93"/>
                    <a:pt x="44966" y="1"/>
                    <a:pt x="44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-2910250" y="3688925"/>
              <a:ext cx="1047450" cy="1232575"/>
            </a:xfrm>
            <a:custGeom>
              <a:avLst/>
              <a:gdLst/>
              <a:ahLst/>
              <a:cxnLst/>
              <a:rect l="l" t="t" r="r" b="b"/>
              <a:pathLst>
                <a:path w="41898" h="49303" extrusionOk="0">
                  <a:moveTo>
                    <a:pt x="20949" y="0"/>
                  </a:moveTo>
                  <a:lnTo>
                    <a:pt x="8407" y="6605"/>
                  </a:lnTo>
                  <a:lnTo>
                    <a:pt x="1" y="18046"/>
                  </a:lnTo>
                  <a:lnTo>
                    <a:pt x="2936" y="49302"/>
                  </a:lnTo>
                  <a:lnTo>
                    <a:pt x="38962" y="49302"/>
                  </a:lnTo>
                  <a:lnTo>
                    <a:pt x="41897" y="18046"/>
                  </a:lnTo>
                  <a:lnTo>
                    <a:pt x="33491" y="6605"/>
                  </a:lnTo>
                  <a:lnTo>
                    <a:pt x="20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-2407375" y="3688925"/>
              <a:ext cx="41725" cy="1232575"/>
            </a:xfrm>
            <a:custGeom>
              <a:avLst/>
              <a:gdLst/>
              <a:ahLst/>
              <a:cxnLst/>
              <a:rect l="l" t="t" r="r" b="b"/>
              <a:pathLst>
                <a:path w="1669" h="49303" extrusionOk="0">
                  <a:moveTo>
                    <a:pt x="834" y="0"/>
                  </a:moveTo>
                  <a:lnTo>
                    <a:pt x="0" y="467"/>
                  </a:lnTo>
                  <a:lnTo>
                    <a:pt x="0" y="49302"/>
                  </a:lnTo>
                  <a:lnTo>
                    <a:pt x="1668" y="49302"/>
                  </a:lnTo>
                  <a:lnTo>
                    <a:pt x="1668" y="4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-2956950" y="3649100"/>
              <a:ext cx="1140025" cy="1272400"/>
            </a:xfrm>
            <a:custGeom>
              <a:avLst/>
              <a:gdLst/>
              <a:ahLst/>
              <a:cxnLst/>
              <a:rect l="l" t="t" r="r" b="b"/>
              <a:pathLst>
                <a:path w="45601" h="50896" extrusionOk="0">
                  <a:moveTo>
                    <a:pt x="22817" y="0"/>
                  </a:moveTo>
                  <a:cubicBezTo>
                    <a:pt x="22492" y="0"/>
                    <a:pt x="22167" y="75"/>
                    <a:pt x="21883" y="226"/>
                  </a:cubicBezTo>
                  <a:lnTo>
                    <a:pt x="9341" y="6830"/>
                  </a:lnTo>
                  <a:cubicBezTo>
                    <a:pt x="9074" y="6964"/>
                    <a:pt x="8874" y="7130"/>
                    <a:pt x="8740" y="7331"/>
                  </a:cubicBezTo>
                  <a:lnTo>
                    <a:pt x="334" y="18772"/>
                  </a:lnTo>
                  <a:cubicBezTo>
                    <a:pt x="101" y="19072"/>
                    <a:pt x="1" y="19406"/>
                    <a:pt x="34" y="19773"/>
                  </a:cubicBezTo>
                  <a:lnTo>
                    <a:pt x="2970" y="50895"/>
                  </a:lnTo>
                  <a:lnTo>
                    <a:pt x="6672" y="50895"/>
                  </a:lnTo>
                  <a:lnTo>
                    <a:pt x="6639" y="50695"/>
                  </a:lnTo>
                  <a:lnTo>
                    <a:pt x="3737" y="20040"/>
                  </a:lnTo>
                  <a:lnTo>
                    <a:pt x="11576" y="9399"/>
                  </a:lnTo>
                  <a:lnTo>
                    <a:pt x="22817" y="3461"/>
                  </a:lnTo>
                  <a:lnTo>
                    <a:pt x="34059" y="9399"/>
                  </a:lnTo>
                  <a:lnTo>
                    <a:pt x="41864" y="20040"/>
                  </a:lnTo>
                  <a:lnTo>
                    <a:pt x="38995" y="50695"/>
                  </a:lnTo>
                  <a:lnTo>
                    <a:pt x="38962" y="50895"/>
                  </a:lnTo>
                  <a:lnTo>
                    <a:pt x="42665" y="50895"/>
                  </a:lnTo>
                  <a:lnTo>
                    <a:pt x="45567" y="19773"/>
                  </a:lnTo>
                  <a:cubicBezTo>
                    <a:pt x="45600" y="19406"/>
                    <a:pt x="45500" y="19072"/>
                    <a:pt x="45300" y="18772"/>
                  </a:cubicBezTo>
                  <a:lnTo>
                    <a:pt x="36894" y="7331"/>
                  </a:lnTo>
                  <a:cubicBezTo>
                    <a:pt x="36760" y="7130"/>
                    <a:pt x="36527" y="6964"/>
                    <a:pt x="36293" y="6830"/>
                  </a:cubicBezTo>
                  <a:lnTo>
                    <a:pt x="23751" y="226"/>
                  </a:lnTo>
                  <a:cubicBezTo>
                    <a:pt x="23468" y="75"/>
                    <a:pt x="23142" y="0"/>
                    <a:pt x="22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-3659950" y="2719675"/>
              <a:ext cx="2546850" cy="998450"/>
            </a:xfrm>
            <a:custGeom>
              <a:avLst/>
              <a:gdLst/>
              <a:ahLst/>
              <a:cxnLst/>
              <a:rect l="l" t="t" r="r" b="b"/>
              <a:pathLst>
                <a:path w="101874" h="39938" extrusionOk="0">
                  <a:moveTo>
                    <a:pt x="50925" y="1"/>
                  </a:moveTo>
                  <a:cubicBezTo>
                    <a:pt x="50479" y="1"/>
                    <a:pt x="50037" y="92"/>
                    <a:pt x="49636" y="276"/>
                  </a:cubicBezTo>
                  <a:lnTo>
                    <a:pt x="22917" y="11684"/>
                  </a:lnTo>
                  <a:cubicBezTo>
                    <a:pt x="22517" y="11851"/>
                    <a:pt x="22150" y="12118"/>
                    <a:pt x="21850" y="12451"/>
                  </a:cubicBezTo>
                  <a:lnTo>
                    <a:pt x="1068" y="35434"/>
                  </a:lnTo>
                  <a:cubicBezTo>
                    <a:pt x="1" y="36635"/>
                    <a:pt x="201" y="38370"/>
                    <a:pt x="1502" y="39304"/>
                  </a:cubicBezTo>
                  <a:cubicBezTo>
                    <a:pt x="2071" y="39727"/>
                    <a:pt x="2762" y="39933"/>
                    <a:pt x="3449" y="39933"/>
                  </a:cubicBezTo>
                  <a:cubicBezTo>
                    <a:pt x="4330" y="39933"/>
                    <a:pt x="5205" y="39593"/>
                    <a:pt x="5805" y="38937"/>
                  </a:cubicBezTo>
                  <a:lnTo>
                    <a:pt x="26153" y="16387"/>
                  </a:lnTo>
                  <a:lnTo>
                    <a:pt x="50937" y="5813"/>
                  </a:lnTo>
                  <a:lnTo>
                    <a:pt x="75722" y="16387"/>
                  </a:lnTo>
                  <a:lnTo>
                    <a:pt x="96069" y="38937"/>
                  </a:lnTo>
                  <a:cubicBezTo>
                    <a:pt x="96670" y="39604"/>
                    <a:pt x="97570" y="39938"/>
                    <a:pt x="98438" y="39938"/>
                  </a:cubicBezTo>
                  <a:cubicBezTo>
                    <a:pt x="99138" y="39938"/>
                    <a:pt x="99805" y="39738"/>
                    <a:pt x="100372" y="39304"/>
                  </a:cubicBezTo>
                  <a:cubicBezTo>
                    <a:pt x="101673" y="38370"/>
                    <a:pt x="101874" y="36635"/>
                    <a:pt x="100806" y="35434"/>
                  </a:cubicBezTo>
                  <a:lnTo>
                    <a:pt x="79991" y="12451"/>
                  </a:lnTo>
                  <a:cubicBezTo>
                    <a:pt x="79724" y="12118"/>
                    <a:pt x="79357" y="11851"/>
                    <a:pt x="78957" y="11684"/>
                  </a:cubicBezTo>
                  <a:lnTo>
                    <a:pt x="52238" y="276"/>
                  </a:lnTo>
                  <a:cubicBezTo>
                    <a:pt x="51821" y="92"/>
                    <a:pt x="51371" y="1"/>
                    <a:pt x="5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-2321475" y="4484475"/>
              <a:ext cx="123425" cy="111775"/>
            </a:xfrm>
            <a:custGeom>
              <a:avLst/>
              <a:gdLst/>
              <a:ahLst/>
              <a:cxnLst/>
              <a:rect l="l" t="t" r="r" b="b"/>
              <a:pathLst>
                <a:path w="4937" h="4471" extrusionOk="0">
                  <a:moveTo>
                    <a:pt x="2468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8" y="3737"/>
                  </a:cubicBezTo>
                  <a:cubicBezTo>
                    <a:pt x="1568" y="3737"/>
                    <a:pt x="801" y="3070"/>
                    <a:pt x="801" y="2236"/>
                  </a:cubicBezTo>
                  <a:cubicBezTo>
                    <a:pt x="801" y="1435"/>
                    <a:pt x="1568" y="735"/>
                    <a:pt x="2468" y="735"/>
                  </a:cubicBezTo>
                  <a:close/>
                  <a:moveTo>
                    <a:pt x="2468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8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-229480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1" y="1"/>
                  </a:moveTo>
                  <a:cubicBezTo>
                    <a:pt x="634" y="1"/>
                    <a:pt x="0" y="535"/>
                    <a:pt x="0" y="1235"/>
                  </a:cubicBezTo>
                  <a:cubicBezTo>
                    <a:pt x="0" y="1936"/>
                    <a:pt x="634" y="2503"/>
                    <a:pt x="1401" y="2503"/>
                  </a:cubicBezTo>
                  <a:cubicBezTo>
                    <a:pt x="2169" y="2503"/>
                    <a:pt x="2802" y="1936"/>
                    <a:pt x="2802" y="1235"/>
                  </a:cubicBezTo>
                  <a:cubicBezTo>
                    <a:pt x="2802" y="535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-2573325" y="4484475"/>
              <a:ext cx="123450" cy="111775"/>
            </a:xfrm>
            <a:custGeom>
              <a:avLst/>
              <a:gdLst/>
              <a:ahLst/>
              <a:cxnLst/>
              <a:rect l="l" t="t" r="r" b="b"/>
              <a:pathLst>
                <a:path w="4938" h="4471" extrusionOk="0">
                  <a:moveTo>
                    <a:pt x="2469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9" y="3737"/>
                  </a:cubicBezTo>
                  <a:cubicBezTo>
                    <a:pt x="1535" y="3737"/>
                    <a:pt x="801" y="3070"/>
                    <a:pt x="801" y="2236"/>
                  </a:cubicBezTo>
                  <a:cubicBezTo>
                    <a:pt x="801" y="1435"/>
                    <a:pt x="1535" y="735"/>
                    <a:pt x="2469" y="735"/>
                  </a:cubicBezTo>
                  <a:close/>
                  <a:moveTo>
                    <a:pt x="2469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9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-254665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2" y="1"/>
                  </a:moveTo>
                  <a:cubicBezTo>
                    <a:pt x="634" y="1"/>
                    <a:pt x="1" y="535"/>
                    <a:pt x="1" y="1235"/>
                  </a:cubicBezTo>
                  <a:cubicBezTo>
                    <a:pt x="1" y="1936"/>
                    <a:pt x="634" y="2503"/>
                    <a:pt x="1402" y="2503"/>
                  </a:cubicBezTo>
                  <a:cubicBezTo>
                    <a:pt x="2169" y="2503"/>
                    <a:pt x="2803" y="1936"/>
                    <a:pt x="2803" y="1235"/>
                  </a:cubicBezTo>
                  <a:cubicBezTo>
                    <a:pt x="2803" y="5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00" name="Google Shape;1400;p37"/>
          <p:cNvSpPr/>
          <p:nvPr/>
        </p:nvSpPr>
        <p:spPr>
          <a:xfrm>
            <a:off x="-349200" y="3929850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1" name="Google Shape;1401;p37"/>
          <p:cNvSpPr/>
          <p:nvPr/>
        </p:nvSpPr>
        <p:spPr>
          <a:xfrm>
            <a:off x="500703" y="4534188"/>
            <a:ext cx="1597609" cy="130467"/>
          </a:xfrm>
          <a:custGeom>
            <a:avLst/>
            <a:gdLst/>
            <a:ahLst/>
            <a:cxnLst/>
            <a:rect l="l" t="t" r="r" b="b"/>
            <a:pathLst>
              <a:path w="46167" h="3771" extrusionOk="0">
                <a:moveTo>
                  <a:pt x="23084" y="1"/>
                </a:moveTo>
                <a:cubicBezTo>
                  <a:pt x="10341" y="1"/>
                  <a:pt x="1" y="835"/>
                  <a:pt x="1" y="1869"/>
                </a:cubicBezTo>
                <a:cubicBezTo>
                  <a:pt x="1" y="2903"/>
                  <a:pt x="10341" y="3770"/>
                  <a:pt x="23084" y="3770"/>
                </a:cubicBezTo>
                <a:cubicBezTo>
                  <a:pt x="35826" y="3770"/>
                  <a:pt x="46167" y="2903"/>
                  <a:pt x="46167" y="1869"/>
                </a:cubicBezTo>
                <a:cubicBezTo>
                  <a:pt x="46167" y="835"/>
                  <a:pt x="35826" y="1"/>
                  <a:pt x="2308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02" name="Google Shape;1402;p37"/>
          <p:cNvGrpSpPr/>
          <p:nvPr/>
        </p:nvGrpSpPr>
        <p:grpSpPr>
          <a:xfrm flipH="1">
            <a:off x="144853" y="1977163"/>
            <a:ext cx="1032585" cy="2629881"/>
            <a:chOff x="4549250" y="363900"/>
            <a:chExt cx="1878025" cy="4942875"/>
          </a:xfrm>
        </p:grpSpPr>
        <p:sp>
          <p:nvSpPr>
            <p:cNvPr id="1403" name="Google Shape;1403;p37"/>
            <p:cNvSpPr/>
            <p:nvPr/>
          </p:nvSpPr>
          <p:spPr>
            <a:xfrm>
              <a:off x="4919525" y="1177075"/>
              <a:ext cx="665500" cy="1223125"/>
            </a:xfrm>
            <a:custGeom>
              <a:avLst/>
              <a:gdLst/>
              <a:ahLst/>
              <a:cxnLst/>
              <a:rect l="l" t="t" r="r" b="b"/>
              <a:pathLst>
                <a:path w="26620" h="48925" extrusionOk="0">
                  <a:moveTo>
                    <a:pt x="20650" y="0"/>
                  </a:moveTo>
                  <a:cubicBezTo>
                    <a:pt x="18359" y="0"/>
                    <a:pt x="16252" y="1492"/>
                    <a:pt x="15545" y="3805"/>
                  </a:cubicBezTo>
                  <a:cubicBezTo>
                    <a:pt x="15511" y="3872"/>
                    <a:pt x="15511" y="3938"/>
                    <a:pt x="15478" y="4005"/>
                  </a:cubicBezTo>
                  <a:lnTo>
                    <a:pt x="15445" y="4072"/>
                  </a:lnTo>
                  <a:lnTo>
                    <a:pt x="15144" y="5306"/>
                  </a:lnTo>
                  <a:lnTo>
                    <a:pt x="14811" y="6574"/>
                  </a:lnTo>
                  <a:lnTo>
                    <a:pt x="14144" y="9109"/>
                  </a:lnTo>
                  <a:cubicBezTo>
                    <a:pt x="13677" y="10777"/>
                    <a:pt x="13210" y="12478"/>
                    <a:pt x="12709" y="14146"/>
                  </a:cubicBezTo>
                  <a:cubicBezTo>
                    <a:pt x="12242" y="15814"/>
                    <a:pt x="11742" y="17448"/>
                    <a:pt x="11242" y="19116"/>
                  </a:cubicBezTo>
                  <a:cubicBezTo>
                    <a:pt x="10708" y="20750"/>
                    <a:pt x="10174" y="22385"/>
                    <a:pt x="9607" y="23953"/>
                  </a:cubicBezTo>
                  <a:cubicBezTo>
                    <a:pt x="9340" y="24753"/>
                    <a:pt x="9040" y="25554"/>
                    <a:pt x="8740" y="26288"/>
                  </a:cubicBezTo>
                  <a:lnTo>
                    <a:pt x="8506" y="26855"/>
                  </a:lnTo>
                  <a:lnTo>
                    <a:pt x="8306" y="27422"/>
                  </a:lnTo>
                  <a:lnTo>
                    <a:pt x="7806" y="28556"/>
                  </a:lnTo>
                  <a:cubicBezTo>
                    <a:pt x="7139" y="30090"/>
                    <a:pt x="6405" y="31692"/>
                    <a:pt x="5638" y="33259"/>
                  </a:cubicBezTo>
                  <a:cubicBezTo>
                    <a:pt x="4170" y="36428"/>
                    <a:pt x="2635" y="39597"/>
                    <a:pt x="1068" y="42733"/>
                  </a:cubicBezTo>
                  <a:lnTo>
                    <a:pt x="1068" y="42766"/>
                  </a:lnTo>
                  <a:cubicBezTo>
                    <a:pt x="0" y="44868"/>
                    <a:pt x="867" y="47436"/>
                    <a:pt x="3002" y="48470"/>
                  </a:cubicBezTo>
                  <a:cubicBezTo>
                    <a:pt x="3610" y="48779"/>
                    <a:pt x="4257" y="48924"/>
                    <a:pt x="4895" y="48924"/>
                  </a:cubicBezTo>
                  <a:cubicBezTo>
                    <a:pt x="6390" y="48924"/>
                    <a:pt x="7835" y="48126"/>
                    <a:pt x="8606" y="46769"/>
                  </a:cubicBezTo>
                  <a:cubicBezTo>
                    <a:pt x="10374" y="43667"/>
                    <a:pt x="12109" y="40565"/>
                    <a:pt x="13843" y="37429"/>
                  </a:cubicBezTo>
                  <a:cubicBezTo>
                    <a:pt x="14677" y="35828"/>
                    <a:pt x="15545" y="34260"/>
                    <a:pt x="16379" y="32626"/>
                  </a:cubicBezTo>
                  <a:lnTo>
                    <a:pt x="16712" y="31992"/>
                  </a:lnTo>
                  <a:cubicBezTo>
                    <a:pt x="16812" y="31758"/>
                    <a:pt x="16912" y="31558"/>
                    <a:pt x="17012" y="31358"/>
                  </a:cubicBezTo>
                  <a:lnTo>
                    <a:pt x="17313" y="30691"/>
                  </a:lnTo>
                  <a:lnTo>
                    <a:pt x="17613" y="30024"/>
                  </a:lnTo>
                  <a:cubicBezTo>
                    <a:pt x="18013" y="29156"/>
                    <a:pt x="18380" y="28289"/>
                    <a:pt x="18714" y="27455"/>
                  </a:cubicBezTo>
                  <a:cubicBezTo>
                    <a:pt x="19414" y="25721"/>
                    <a:pt x="20048" y="24019"/>
                    <a:pt x="20682" y="22318"/>
                  </a:cubicBezTo>
                  <a:cubicBezTo>
                    <a:pt x="21315" y="20617"/>
                    <a:pt x="21882" y="18916"/>
                    <a:pt x="22483" y="17181"/>
                  </a:cubicBezTo>
                  <a:cubicBezTo>
                    <a:pt x="23050" y="15480"/>
                    <a:pt x="23617" y="13779"/>
                    <a:pt x="24151" y="12078"/>
                  </a:cubicBezTo>
                  <a:lnTo>
                    <a:pt x="24985" y="9509"/>
                  </a:lnTo>
                  <a:lnTo>
                    <a:pt x="25385" y="8208"/>
                  </a:lnTo>
                  <a:lnTo>
                    <a:pt x="25752" y="6907"/>
                  </a:lnTo>
                  <a:cubicBezTo>
                    <a:pt x="26619" y="4072"/>
                    <a:pt x="25018" y="1103"/>
                    <a:pt x="22216" y="236"/>
                  </a:cubicBezTo>
                  <a:cubicBezTo>
                    <a:pt x="21694" y="76"/>
                    <a:pt x="21167" y="0"/>
                    <a:pt x="2065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5213900" y="1153025"/>
              <a:ext cx="396125" cy="533650"/>
            </a:xfrm>
            <a:custGeom>
              <a:avLst/>
              <a:gdLst/>
              <a:ahLst/>
              <a:cxnLst/>
              <a:rect l="l" t="t" r="r" b="b"/>
              <a:pathLst>
                <a:path w="15845" h="21346" extrusionOk="0">
                  <a:moveTo>
                    <a:pt x="9524" y="0"/>
                  </a:moveTo>
                  <a:cubicBezTo>
                    <a:pt x="7785" y="0"/>
                    <a:pt x="6422" y="767"/>
                    <a:pt x="5404" y="1665"/>
                  </a:cubicBezTo>
                  <a:cubicBezTo>
                    <a:pt x="4137" y="2799"/>
                    <a:pt x="3269" y="4300"/>
                    <a:pt x="2869" y="5934"/>
                  </a:cubicBezTo>
                  <a:lnTo>
                    <a:pt x="0" y="17676"/>
                  </a:lnTo>
                  <a:lnTo>
                    <a:pt x="10841" y="21345"/>
                  </a:lnTo>
                  <a:cubicBezTo>
                    <a:pt x="10841" y="21345"/>
                    <a:pt x="13010" y="13907"/>
                    <a:pt x="14411" y="8169"/>
                  </a:cubicBezTo>
                  <a:cubicBezTo>
                    <a:pt x="15845" y="2432"/>
                    <a:pt x="13543" y="1231"/>
                    <a:pt x="13543" y="1231"/>
                  </a:cubicBezTo>
                  <a:cubicBezTo>
                    <a:pt x="12029" y="346"/>
                    <a:pt x="10692" y="0"/>
                    <a:pt x="9524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37"/>
            <p:cNvSpPr/>
            <p:nvPr/>
          </p:nvSpPr>
          <p:spPr>
            <a:xfrm>
              <a:off x="5204725" y="2131975"/>
              <a:ext cx="846450" cy="635200"/>
            </a:xfrm>
            <a:custGeom>
              <a:avLst/>
              <a:gdLst/>
              <a:ahLst/>
              <a:cxnLst/>
              <a:rect l="l" t="t" r="r" b="b"/>
              <a:pathLst>
                <a:path w="33858" h="25408" extrusionOk="0">
                  <a:moveTo>
                    <a:pt x="5037" y="0"/>
                  </a:moveTo>
                  <a:cubicBezTo>
                    <a:pt x="5037" y="0"/>
                    <a:pt x="4704" y="567"/>
                    <a:pt x="4237" y="1535"/>
                  </a:cubicBezTo>
                  <a:cubicBezTo>
                    <a:pt x="4137" y="1735"/>
                    <a:pt x="4070" y="1902"/>
                    <a:pt x="3970" y="2135"/>
                  </a:cubicBezTo>
                  <a:cubicBezTo>
                    <a:pt x="3203" y="3703"/>
                    <a:pt x="2269" y="6038"/>
                    <a:pt x="1735" y="8473"/>
                  </a:cubicBezTo>
                  <a:cubicBezTo>
                    <a:pt x="1702" y="8506"/>
                    <a:pt x="1702" y="8540"/>
                    <a:pt x="1702" y="8540"/>
                  </a:cubicBezTo>
                  <a:cubicBezTo>
                    <a:pt x="1668" y="8773"/>
                    <a:pt x="1601" y="8973"/>
                    <a:pt x="1568" y="9173"/>
                  </a:cubicBezTo>
                  <a:cubicBezTo>
                    <a:pt x="1568" y="9240"/>
                    <a:pt x="1535" y="9274"/>
                    <a:pt x="1535" y="9307"/>
                  </a:cubicBezTo>
                  <a:cubicBezTo>
                    <a:pt x="1168" y="11075"/>
                    <a:pt x="834" y="12909"/>
                    <a:pt x="601" y="14677"/>
                  </a:cubicBezTo>
                  <a:cubicBezTo>
                    <a:pt x="567" y="14911"/>
                    <a:pt x="534" y="15144"/>
                    <a:pt x="501" y="15345"/>
                  </a:cubicBezTo>
                  <a:cubicBezTo>
                    <a:pt x="67" y="19214"/>
                    <a:pt x="0" y="21115"/>
                    <a:pt x="1535" y="22016"/>
                  </a:cubicBezTo>
                  <a:cubicBezTo>
                    <a:pt x="4998" y="24001"/>
                    <a:pt x="11438" y="25408"/>
                    <a:pt x="17971" y="25408"/>
                  </a:cubicBezTo>
                  <a:cubicBezTo>
                    <a:pt x="22198" y="25408"/>
                    <a:pt x="26464" y="24819"/>
                    <a:pt x="29988" y="23417"/>
                  </a:cubicBezTo>
                  <a:cubicBezTo>
                    <a:pt x="33291" y="22116"/>
                    <a:pt x="33858" y="21315"/>
                    <a:pt x="33591" y="15378"/>
                  </a:cubicBezTo>
                  <a:cubicBezTo>
                    <a:pt x="33591" y="15178"/>
                    <a:pt x="33591" y="14944"/>
                    <a:pt x="33558" y="14744"/>
                  </a:cubicBezTo>
                  <a:cubicBezTo>
                    <a:pt x="33558" y="14277"/>
                    <a:pt x="33524" y="13810"/>
                    <a:pt x="33491" y="13343"/>
                  </a:cubicBezTo>
                  <a:cubicBezTo>
                    <a:pt x="33458" y="13110"/>
                    <a:pt x="33458" y="12909"/>
                    <a:pt x="33424" y="12676"/>
                  </a:cubicBezTo>
                  <a:cubicBezTo>
                    <a:pt x="33358" y="11842"/>
                    <a:pt x="33291" y="11041"/>
                    <a:pt x="33191" y="10274"/>
                  </a:cubicBezTo>
                  <a:cubicBezTo>
                    <a:pt x="33191" y="10041"/>
                    <a:pt x="33157" y="9841"/>
                    <a:pt x="33124" y="9640"/>
                  </a:cubicBezTo>
                  <a:cubicBezTo>
                    <a:pt x="32924" y="7906"/>
                    <a:pt x="32590" y="6338"/>
                    <a:pt x="32290" y="5137"/>
                  </a:cubicBezTo>
                  <a:cubicBezTo>
                    <a:pt x="32223" y="4904"/>
                    <a:pt x="32190" y="4704"/>
                    <a:pt x="32123" y="4503"/>
                  </a:cubicBezTo>
                  <a:cubicBezTo>
                    <a:pt x="31823" y="3336"/>
                    <a:pt x="31556" y="2635"/>
                    <a:pt x="31556" y="2635"/>
                  </a:cubicBezTo>
                  <a:cubicBezTo>
                    <a:pt x="30089" y="2869"/>
                    <a:pt x="28621" y="3002"/>
                    <a:pt x="27120" y="3069"/>
                  </a:cubicBezTo>
                  <a:lnTo>
                    <a:pt x="26486" y="3069"/>
                  </a:lnTo>
                  <a:cubicBezTo>
                    <a:pt x="26068" y="3080"/>
                    <a:pt x="25650" y="3085"/>
                    <a:pt x="25232" y="3085"/>
                  </a:cubicBezTo>
                  <a:cubicBezTo>
                    <a:pt x="17876" y="3085"/>
                    <a:pt x="10611" y="1483"/>
                    <a:pt x="7139" y="567"/>
                  </a:cubicBezTo>
                  <a:cubicBezTo>
                    <a:pt x="6939" y="501"/>
                    <a:pt x="6705" y="467"/>
                    <a:pt x="6538" y="401"/>
                  </a:cubicBezTo>
                  <a:cubicBezTo>
                    <a:pt x="5571" y="167"/>
                    <a:pt x="5037" y="0"/>
                    <a:pt x="503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37"/>
            <p:cNvSpPr/>
            <p:nvPr/>
          </p:nvSpPr>
          <p:spPr>
            <a:xfrm>
              <a:off x="5303950" y="2170325"/>
              <a:ext cx="708050" cy="110350"/>
            </a:xfrm>
            <a:custGeom>
              <a:avLst/>
              <a:gdLst/>
              <a:ahLst/>
              <a:cxnLst/>
              <a:rect l="l" t="t" r="r" b="b"/>
              <a:pathLst>
                <a:path w="28322" h="4414" extrusionOk="0">
                  <a:moveTo>
                    <a:pt x="268" y="1"/>
                  </a:moveTo>
                  <a:cubicBezTo>
                    <a:pt x="168" y="201"/>
                    <a:pt x="101" y="368"/>
                    <a:pt x="1" y="568"/>
                  </a:cubicBezTo>
                  <a:cubicBezTo>
                    <a:pt x="434" y="768"/>
                    <a:pt x="901" y="968"/>
                    <a:pt x="1402" y="1168"/>
                  </a:cubicBezTo>
                  <a:cubicBezTo>
                    <a:pt x="1602" y="1268"/>
                    <a:pt x="1802" y="1335"/>
                    <a:pt x="2002" y="1435"/>
                  </a:cubicBezTo>
                  <a:cubicBezTo>
                    <a:pt x="4938" y="2569"/>
                    <a:pt x="8774" y="3737"/>
                    <a:pt x="12910" y="4170"/>
                  </a:cubicBezTo>
                  <a:cubicBezTo>
                    <a:pt x="13077" y="4170"/>
                    <a:pt x="13244" y="4204"/>
                    <a:pt x="13410" y="4204"/>
                  </a:cubicBezTo>
                  <a:cubicBezTo>
                    <a:pt x="14925" y="4352"/>
                    <a:pt x="16456" y="4413"/>
                    <a:pt x="17952" y="4413"/>
                  </a:cubicBezTo>
                  <a:cubicBezTo>
                    <a:pt x="20147" y="4413"/>
                    <a:pt x="22267" y="4282"/>
                    <a:pt x="24151" y="4104"/>
                  </a:cubicBezTo>
                  <a:cubicBezTo>
                    <a:pt x="24352" y="4070"/>
                    <a:pt x="24585" y="4070"/>
                    <a:pt x="24785" y="4037"/>
                  </a:cubicBezTo>
                  <a:cubicBezTo>
                    <a:pt x="26120" y="3903"/>
                    <a:pt x="27320" y="3737"/>
                    <a:pt x="28321" y="3603"/>
                  </a:cubicBezTo>
                  <a:cubicBezTo>
                    <a:pt x="28254" y="3370"/>
                    <a:pt x="28221" y="3170"/>
                    <a:pt x="28154" y="2969"/>
                  </a:cubicBezTo>
                  <a:cubicBezTo>
                    <a:pt x="27154" y="3136"/>
                    <a:pt x="25919" y="3303"/>
                    <a:pt x="24552" y="3436"/>
                  </a:cubicBezTo>
                  <a:cubicBezTo>
                    <a:pt x="24318" y="3436"/>
                    <a:pt x="24118" y="3470"/>
                    <a:pt x="23885" y="3503"/>
                  </a:cubicBezTo>
                  <a:cubicBezTo>
                    <a:pt x="22055" y="3656"/>
                    <a:pt x="19996" y="3775"/>
                    <a:pt x="17858" y="3775"/>
                  </a:cubicBezTo>
                  <a:cubicBezTo>
                    <a:pt x="16255" y="3775"/>
                    <a:pt x="14607" y="3708"/>
                    <a:pt x="12977" y="3537"/>
                  </a:cubicBezTo>
                  <a:cubicBezTo>
                    <a:pt x="8941" y="3103"/>
                    <a:pt x="5205" y="1969"/>
                    <a:pt x="2302" y="868"/>
                  </a:cubicBezTo>
                  <a:cubicBezTo>
                    <a:pt x="2102" y="768"/>
                    <a:pt x="1902" y="701"/>
                    <a:pt x="1702" y="634"/>
                  </a:cubicBezTo>
                  <a:cubicBezTo>
                    <a:pt x="1202" y="401"/>
                    <a:pt x="701" y="201"/>
                    <a:pt x="26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7" name="Google Shape;1407;p37"/>
            <p:cNvSpPr/>
            <p:nvPr/>
          </p:nvSpPr>
          <p:spPr>
            <a:xfrm>
              <a:off x="4927850" y="2498900"/>
              <a:ext cx="673850" cy="2422600"/>
            </a:xfrm>
            <a:custGeom>
              <a:avLst/>
              <a:gdLst/>
              <a:ahLst/>
              <a:cxnLst/>
              <a:rect l="l" t="t" r="r" b="b"/>
              <a:pathLst>
                <a:path w="26954" h="96904" extrusionOk="0">
                  <a:moveTo>
                    <a:pt x="11676" y="0"/>
                  </a:moveTo>
                  <a:cubicBezTo>
                    <a:pt x="8240" y="12009"/>
                    <a:pt x="6138" y="27553"/>
                    <a:pt x="5772" y="44032"/>
                  </a:cubicBezTo>
                  <a:lnTo>
                    <a:pt x="5571" y="45767"/>
                  </a:lnTo>
                  <a:lnTo>
                    <a:pt x="5505" y="46534"/>
                  </a:lnTo>
                  <a:lnTo>
                    <a:pt x="1" y="96436"/>
                  </a:lnTo>
                  <a:lnTo>
                    <a:pt x="8874" y="96903"/>
                  </a:lnTo>
                  <a:cubicBezTo>
                    <a:pt x="10542" y="90565"/>
                    <a:pt x="12910" y="80325"/>
                    <a:pt x="14678" y="73920"/>
                  </a:cubicBezTo>
                  <a:cubicBezTo>
                    <a:pt x="19415" y="57842"/>
                    <a:pt x="16913" y="46734"/>
                    <a:pt x="16913" y="46734"/>
                  </a:cubicBezTo>
                  <a:cubicBezTo>
                    <a:pt x="20982" y="34725"/>
                    <a:pt x="26219" y="25218"/>
                    <a:pt x="26953" y="7105"/>
                  </a:cubicBezTo>
                  <a:lnTo>
                    <a:pt x="11676" y="0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8" name="Google Shape;1408;p37"/>
            <p:cNvSpPr/>
            <p:nvPr/>
          </p:nvSpPr>
          <p:spPr>
            <a:xfrm>
              <a:off x="4952050" y="4810550"/>
              <a:ext cx="222675" cy="18375"/>
            </a:xfrm>
            <a:custGeom>
              <a:avLst/>
              <a:gdLst/>
              <a:ahLst/>
              <a:cxnLst/>
              <a:rect l="l" t="t" r="r" b="b"/>
              <a:pathLst>
                <a:path w="8907" h="735" extrusionOk="0">
                  <a:moveTo>
                    <a:pt x="8606" y="1"/>
                  </a:moveTo>
                  <a:lnTo>
                    <a:pt x="300" y="134"/>
                  </a:lnTo>
                  <a:cubicBezTo>
                    <a:pt x="134" y="134"/>
                    <a:pt x="0" y="267"/>
                    <a:pt x="0" y="434"/>
                  </a:cubicBezTo>
                  <a:cubicBezTo>
                    <a:pt x="0" y="601"/>
                    <a:pt x="134" y="734"/>
                    <a:pt x="300" y="734"/>
                  </a:cubicBezTo>
                  <a:lnTo>
                    <a:pt x="8606" y="634"/>
                  </a:lnTo>
                  <a:cubicBezTo>
                    <a:pt x="8773" y="601"/>
                    <a:pt x="8906" y="468"/>
                    <a:pt x="8906" y="301"/>
                  </a:cubicBezTo>
                  <a:cubicBezTo>
                    <a:pt x="8906" y="134"/>
                    <a:pt x="8773" y="1"/>
                    <a:pt x="860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37"/>
            <p:cNvSpPr/>
            <p:nvPr/>
          </p:nvSpPr>
          <p:spPr>
            <a:xfrm>
              <a:off x="5065450" y="3641250"/>
              <a:ext cx="115950" cy="26000"/>
            </a:xfrm>
            <a:custGeom>
              <a:avLst/>
              <a:gdLst/>
              <a:ahLst/>
              <a:cxnLst/>
              <a:rect l="l" t="t" r="r" b="b"/>
              <a:pathLst>
                <a:path w="4638" h="1040" extrusionOk="0">
                  <a:moveTo>
                    <a:pt x="4165" y="1"/>
                  </a:moveTo>
                  <a:cubicBezTo>
                    <a:pt x="4145" y="1"/>
                    <a:pt x="4124" y="2"/>
                    <a:pt x="4104" y="6"/>
                  </a:cubicBezTo>
                  <a:cubicBezTo>
                    <a:pt x="3403" y="189"/>
                    <a:pt x="2703" y="264"/>
                    <a:pt x="2023" y="264"/>
                  </a:cubicBezTo>
                  <a:cubicBezTo>
                    <a:pt x="1343" y="264"/>
                    <a:pt x="685" y="189"/>
                    <a:pt x="67" y="73"/>
                  </a:cubicBezTo>
                  <a:lnTo>
                    <a:pt x="1" y="840"/>
                  </a:lnTo>
                  <a:cubicBezTo>
                    <a:pt x="634" y="940"/>
                    <a:pt x="1302" y="1040"/>
                    <a:pt x="2035" y="1040"/>
                  </a:cubicBezTo>
                  <a:cubicBezTo>
                    <a:pt x="2769" y="1040"/>
                    <a:pt x="3537" y="940"/>
                    <a:pt x="4304" y="773"/>
                  </a:cubicBezTo>
                  <a:cubicBezTo>
                    <a:pt x="4504" y="706"/>
                    <a:pt x="4637" y="506"/>
                    <a:pt x="4571" y="306"/>
                  </a:cubicBezTo>
                  <a:cubicBezTo>
                    <a:pt x="4511" y="127"/>
                    <a:pt x="4344" y="1"/>
                    <a:pt x="416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37"/>
            <p:cNvSpPr/>
            <p:nvPr/>
          </p:nvSpPr>
          <p:spPr>
            <a:xfrm>
              <a:off x="5118825" y="2773975"/>
              <a:ext cx="429500" cy="2037425"/>
            </a:xfrm>
            <a:custGeom>
              <a:avLst/>
              <a:gdLst/>
              <a:ahLst/>
              <a:cxnLst/>
              <a:rect l="l" t="t" r="r" b="b"/>
              <a:pathLst>
                <a:path w="17180" h="81497" extrusionOk="0">
                  <a:moveTo>
                    <a:pt x="16819" y="0"/>
                  </a:moveTo>
                  <a:cubicBezTo>
                    <a:pt x="16652" y="0"/>
                    <a:pt x="16542" y="123"/>
                    <a:pt x="16512" y="272"/>
                  </a:cubicBezTo>
                  <a:cubicBezTo>
                    <a:pt x="16512" y="439"/>
                    <a:pt x="15245" y="17384"/>
                    <a:pt x="6639" y="34430"/>
                  </a:cubicBezTo>
                  <a:cubicBezTo>
                    <a:pt x="6605" y="34497"/>
                    <a:pt x="6605" y="34530"/>
                    <a:pt x="6605" y="34597"/>
                  </a:cubicBezTo>
                  <a:cubicBezTo>
                    <a:pt x="6605" y="34764"/>
                    <a:pt x="7439" y="51309"/>
                    <a:pt x="4904" y="61649"/>
                  </a:cubicBezTo>
                  <a:cubicBezTo>
                    <a:pt x="3670" y="66686"/>
                    <a:pt x="2002" y="73291"/>
                    <a:pt x="1" y="81497"/>
                  </a:cubicBezTo>
                  <a:lnTo>
                    <a:pt x="634" y="81497"/>
                  </a:lnTo>
                  <a:cubicBezTo>
                    <a:pt x="2636" y="73324"/>
                    <a:pt x="4304" y="66786"/>
                    <a:pt x="5538" y="61816"/>
                  </a:cubicBezTo>
                  <a:cubicBezTo>
                    <a:pt x="7973" y="51742"/>
                    <a:pt x="7306" y="35964"/>
                    <a:pt x="7239" y="34663"/>
                  </a:cubicBezTo>
                  <a:cubicBezTo>
                    <a:pt x="15879" y="17518"/>
                    <a:pt x="17146" y="506"/>
                    <a:pt x="17146" y="339"/>
                  </a:cubicBezTo>
                  <a:cubicBezTo>
                    <a:pt x="17179" y="139"/>
                    <a:pt x="17046" y="5"/>
                    <a:pt x="16879" y="5"/>
                  </a:cubicBezTo>
                  <a:cubicBezTo>
                    <a:pt x="16858" y="2"/>
                    <a:pt x="16838" y="0"/>
                    <a:pt x="1681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37"/>
            <p:cNvSpPr/>
            <p:nvPr/>
          </p:nvSpPr>
          <p:spPr>
            <a:xfrm>
              <a:off x="4549250" y="4513675"/>
              <a:ext cx="711375" cy="793100"/>
            </a:xfrm>
            <a:custGeom>
              <a:avLst/>
              <a:gdLst/>
              <a:ahLst/>
              <a:cxnLst/>
              <a:rect l="l" t="t" r="r" b="b"/>
              <a:pathLst>
                <a:path w="28455" h="31724" extrusionOk="0">
                  <a:moveTo>
                    <a:pt x="28454" y="0"/>
                  </a:moveTo>
                  <a:lnTo>
                    <a:pt x="28454" y="0"/>
                  </a:lnTo>
                  <a:cubicBezTo>
                    <a:pt x="21483" y="501"/>
                    <a:pt x="16479" y="501"/>
                    <a:pt x="16479" y="501"/>
                  </a:cubicBezTo>
                  <a:lnTo>
                    <a:pt x="14177" y="20415"/>
                  </a:lnTo>
                  <a:cubicBezTo>
                    <a:pt x="14177" y="20415"/>
                    <a:pt x="12076" y="23184"/>
                    <a:pt x="5638" y="25552"/>
                  </a:cubicBezTo>
                  <a:cubicBezTo>
                    <a:pt x="5271" y="25685"/>
                    <a:pt x="4904" y="25819"/>
                    <a:pt x="4604" y="25952"/>
                  </a:cubicBezTo>
                  <a:cubicBezTo>
                    <a:pt x="4404" y="26052"/>
                    <a:pt x="4237" y="26119"/>
                    <a:pt x="4070" y="26186"/>
                  </a:cubicBezTo>
                  <a:cubicBezTo>
                    <a:pt x="1235" y="27587"/>
                    <a:pt x="368" y="29221"/>
                    <a:pt x="134" y="30322"/>
                  </a:cubicBezTo>
                  <a:cubicBezTo>
                    <a:pt x="1" y="31156"/>
                    <a:pt x="167" y="31723"/>
                    <a:pt x="167" y="31723"/>
                  </a:cubicBezTo>
                  <a:lnTo>
                    <a:pt x="26286" y="31723"/>
                  </a:lnTo>
                  <a:cubicBezTo>
                    <a:pt x="26286" y="31289"/>
                    <a:pt x="26286" y="30822"/>
                    <a:pt x="26286" y="30322"/>
                  </a:cubicBezTo>
                  <a:cubicBezTo>
                    <a:pt x="26186" y="27153"/>
                    <a:pt x="25786" y="22950"/>
                    <a:pt x="25786" y="22950"/>
                  </a:cubicBezTo>
                  <a:lnTo>
                    <a:pt x="28454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37"/>
            <p:cNvSpPr/>
            <p:nvPr/>
          </p:nvSpPr>
          <p:spPr>
            <a:xfrm>
              <a:off x="5155525" y="4532700"/>
              <a:ext cx="71725" cy="548075"/>
            </a:xfrm>
            <a:custGeom>
              <a:avLst/>
              <a:gdLst/>
              <a:ahLst/>
              <a:cxnLst/>
              <a:rect l="l" t="t" r="r" b="b"/>
              <a:pathLst>
                <a:path w="2869" h="21923" extrusionOk="0">
                  <a:moveTo>
                    <a:pt x="2550" y="0"/>
                  </a:moveTo>
                  <a:cubicBezTo>
                    <a:pt x="2436" y="0"/>
                    <a:pt x="2335" y="91"/>
                    <a:pt x="2335" y="207"/>
                  </a:cubicBezTo>
                  <a:lnTo>
                    <a:pt x="0" y="21622"/>
                  </a:lnTo>
                  <a:cubicBezTo>
                    <a:pt x="0" y="21756"/>
                    <a:pt x="100" y="21889"/>
                    <a:pt x="234" y="21889"/>
                  </a:cubicBezTo>
                  <a:cubicBezTo>
                    <a:pt x="234" y="21889"/>
                    <a:pt x="267" y="21922"/>
                    <a:pt x="267" y="21922"/>
                  </a:cubicBezTo>
                  <a:cubicBezTo>
                    <a:pt x="401" y="21922"/>
                    <a:pt x="501" y="21822"/>
                    <a:pt x="534" y="21689"/>
                  </a:cubicBezTo>
                  <a:lnTo>
                    <a:pt x="2836" y="274"/>
                  </a:lnTo>
                  <a:cubicBezTo>
                    <a:pt x="2869" y="140"/>
                    <a:pt x="2769" y="7"/>
                    <a:pt x="2602" y="7"/>
                  </a:cubicBezTo>
                  <a:cubicBezTo>
                    <a:pt x="2585" y="2"/>
                    <a:pt x="2567" y="0"/>
                    <a:pt x="255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37"/>
            <p:cNvSpPr/>
            <p:nvPr/>
          </p:nvSpPr>
          <p:spPr>
            <a:xfrm>
              <a:off x="5062125" y="5064075"/>
              <a:ext cx="131775" cy="231025"/>
            </a:xfrm>
            <a:custGeom>
              <a:avLst/>
              <a:gdLst/>
              <a:ahLst/>
              <a:cxnLst/>
              <a:rect l="l" t="t" r="r" b="b"/>
              <a:pathLst>
                <a:path w="5271" h="9241" extrusionOk="0">
                  <a:moveTo>
                    <a:pt x="5271" y="0"/>
                  </a:moveTo>
                  <a:cubicBezTo>
                    <a:pt x="3936" y="100"/>
                    <a:pt x="2902" y="634"/>
                    <a:pt x="2102" y="1568"/>
                  </a:cubicBezTo>
                  <a:cubicBezTo>
                    <a:pt x="0" y="4136"/>
                    <a:pt x="734" y="8840"/>
                    <a:pt x="767" y="9040"/>
                  </a:cubicBezTo>
                  <a:cubicBezTo>
                    <a:pt x="801" y="9173"/>
                    <a:pt x="901" y="9240"/>
                    <a:pt x="1034" y="9240"/>
                  </a:cubicBezTo>
                  <a:lnTo>
                    <a:pt x="1068" y="9240"/>
                  </a:lnTo>
                  <a:cubicBezTo>
                    <a:pt x="1201" y="9240"/>
                    <a:pt x="1301" y="9107"/>
                    <a:pt x="1268" y="8973"/>
                  </a:cubicBezTo>
                  <a:cubicBezTo>
                    <a:pt x="1268" y="8907"/>
                    <a:pt x="534" y="4270"/>
                    <a:pt x="2502" y="1868"/>
                  </a:cubicBezTo>
                  <a:cubicBezTo>
                    <a:pt x="3169" y="1068"/>
                    <a:pt x="4103" y="601"/>
                    <a:pt x="5271" y="501"/>
                  </a:cubicBezTo>
                  <a:lnTo>
                    <a:pt x="5271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37"/>
            <p:cNvSpPr/>
            <p:nvPr/>
          </p:nvSpPr>
          <p:spPr>
            <a:xfrm>
              <a:off x="4651000" y="5162475"/>
              <a:ext cx="58400" cy="132625"/>
            </a:xfrm>
            <a:custGeom>
              <a:avLst/>
              <a:gdLst/>
              <a:ahLst/>
              <a:cxnLst/>
              <a:rect l="l" t="t" r="r" b="b"/>
              <a:pathLst>
                <a:path w="2336" h="5305" extrusionOk="0">
                  <a:moveTo>
                    <a:pt x="534" y="0"/>
                  </a:moveTo>
                  <a:cubicBezTo>
                    <a:pt x="334" y="100"/>
                    <a:pt x="167" y="167"/>
                    <a:pt x="0" y="234"/>
                  </a:cubicBezTo>
                  <a:cubicBezTo>
                    <a:pt x="834" y="934"/>
                    <a:pt x="1835" y="2335"/>
                    <a:pt x="1835" y="5071"/>
                  </a:cubicBezTo>
                  <a:cubicBezTo>
                    <a:pt x="1835" y="5204"/>
                    <a:pt x="1935" y="5304"/>
                    <a:pt x="2102" y="5304"/>
                  </a:cubicBezTo>
                  <a:cubicBezTo>
                    <a:pt x="2235" y="5304"/>
                    <a:pt x="2335" y="5204"/>
                    <a:pt x="2335" y="5071"/>
                  </a:cubicBezTo>
                  <a:cubicBezTo>
                    <a:pt x="2335" y="2302"/>
                    <a:pt x="1401" y="801"/>
                    <a:pt x="5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37"/>
            <p:cNvSpPr/>
            <p:nvPr/>
          </p:nvSpPr>
          <p:spPr>
            <a:xfrm>
              <a:off x="4549250" y="5265050"/>
              <a:ext cx="657175" cy="41725"/>
            </a:xfrm>
            <a:custGeom>
              <a:avLst/>
              <a:gdLst/>
              <a:ahLst/>
              <a:cxnLst/>
              <a:rect l="l" t="t" r="r" b="b"/>
              <a:pathLst>
                <a:path w="26287" h="1669" extrusionOk="0">
                  <a:moveTo>
                    <a:pt x="26253" y="0"/>
                  </a:moveTo>
                  <a:lnTo>
                    <a:pt x="134" y="267"/>
                  </a:lnTo>
                  <a:cubicBezTo>
                    <a:pt x="1" y="1101"/>
                    <a:pt x="167" y="1668"/>
                    <a:pt x="167" y="1668"/>
                  </a:cubicBezTo>
                  <a:lnTo>
                    <a:pt x="26286" y="1668"/>
                  </a:lnTo>
                  <a:cubicBezTo>
                    <a:pt x="26286" y="1234"/>
                    <a:pt x="26286" y="501"/>
                    <a:pt x="26253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37"/>
            <p:cNvSpPr/>
            <p:nvPr/>
          </p:nvSpPr>
          <p:spPr>
            <a:xfrm>
              <a:off x="4952050" y="4491150"/>
              <a:ext cx="325250" cy="86750"/>
            </a:xfrm>
            <a:custGeom>
              <a:avLst/>
              <a:gdLst/>
              <a:ahLst/>
              <a:cxnLst/>
              <a:rect l="l" t="t" r="r" b="b"/>
              <a:pathLst>
                <a:path w="13010" h="3470" extrusionOk="0">
                  <a:moveTo>
                    <a:pt x="13009" y="1"/>
                  </a:moveTo>
                  <a:lnTo>
                    <a:pt x="200" y="434"/>
                  </a:lnTo>
                  <a:lnTo>
                    <a:pt x="0" y="3470"/>
                  </a:lnTo>
                  <a:lnTo>
                    <a:pt x="0" y="3470"/>
                  </a:lnTo>
                  <a:lnTo>
                    <a:pt x="12476" y="3203"/>
                  </a:lnTo>
                  <a:lnTo>
                    <a:pt x="13009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37"/>
            <p:cNvSpPr/>
            <p:nvPr/>
          </p:nvSpPr>
          <p:spPr>
            <a:xfrm>
              <a:off x="4927025" y="4665350"/>
              <a:ext cx="73400" cy="28475"/>
            </a:xfrm>
            <a:custGeom>
              <a:avLst/>
              <a:gdLst/>
              <a:ahLst/>
              <a:cxnLst/>
              <a:rect l="l" t="t" r="r" b="b"/>
              <a:pathLst>
                <a:path w="2936" h="1139" extrusionOk="0">
                  <a:moveTo>
                    <a:pt x="509" y="1"/>
                  </a:moveTo>
                  <a:cubicBezTo>
                    <a:pt x="263" y="1"/>
                    <a:pt x="34" y="191"/>
                    <a:pt x="34" y="438"/>
                  </a:cubicBezTo>
                  <a:cubicBezTo>
                    <a:pt x="0" y="705"/>
                    <a:pt x="201" y="938"/>
                    <a:pt x="467" y="972"/>
                  </a:cubicBezTo>
                  <a:lnTo>
                    <a:pt x="2402" y="1139"/>
                  </a:lnTo>
                  <a:lnTo>
                    <a:pt x="2502" y="1139"/>
                  </a:lnTo>
                  <a:cubicBezTo>
                    <a:pt x="2736" y="1105"/>
                    <a:pt x="2902" y="938"/>
                    <a:pt x="2936" y="705"/>
                  </a:cubicBezTo>
                  <a:cubicBezTo>
                    <a:pt x="2936" y="438"/>
                    <a:pt x="2736" y="171"/>
                    <a:pt x="2469" y="171"/>
                  </a:cubicBezTo>
                  <a:lnTo>
                    <a:pt x="567" y="4"/>
                  </a:lnTo>
                  <a:cubicBezTo>
                    <a:pt x="548" y="2"/>
                    <a:pt x="528" y="1"/>
                    <a:pt x="50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37"/>
            <p:cNvSpPr/>
            <p:nvPr/>
          </p:nvSpPr>
          <p:spPr>
            <a:xfrm>
              <a:off x="4918675" y="4715400"/>
              <a:ext cx="73425" cy="28475"/>
            </a:xfrm>
            <a:custGeom>
              <a:avLst/>
              <a:gdLst/>
              <a:ahLst/>
              <a:cxnLst/>
              <a:rect l="l" t="t" r="r" b="b"/>
              <a:pathLst>
                <a:path w="2937" h="1139" extrusionOk="0">
                  <a:moveTo>
                    <a:pt x="509" y="0"/>
                  </a:moveTo>
                  <a:cubicBezTo>
                    <a:pt x="263" y="0"/>
                    <a:pt x="34" y="190"/>
                    <a:pt x="34" y="438"/>
                  </a:cubicBezTo>
                  <a:cubicBezTo>
                    <a:pt x="1" y="738"/>
                    <a:pt x="201" y="971"/>
                    <a:pt x="468" y="971"/>
                  </a:cubicBezTo>
                  <a:lnTo>
                    <a:pt x="2403" y="1138"/>
                  </a:lnTo>
                  <a:lnTo>
                    <a:pt x="2503" y="1138"/>
                  </a:lnTo>
                  <a:cubicBezTo>
                    <a:pt x="2736" y="1105"/>
                    <a:pt x="2903" y="938"/>
                    <a:pt x="2936" y="704"/>
                  </a:cubicBezTo>
                  <a:cubicBezTo>
                    <a:pt x="2936" y="438"/>
                    <a:pt x="2736" y="204"/>
                    <a:pt x="2469" y="171"/>
                  </a:cubicBezTo>
                  <a:lnTo>
                    <a:pt x="568" y="4"/>
                  </a:lnTo>
                  <a:cubicBezTo>
                    <a:pt x="548" y="1"/>
                    <a:pt x="529" y="0"/>
                    <a:pt x="50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37"/>
            <p:cNvSpPr/>
            <p:nvPr/>
          </p:nvSpPr>
          <p:spPr>
            <a:xfrm>
              <a:off x="4914525" y="4767100"/>
              <a:ext cx="74225" cy="28475"/>
            </a:xfrm>
            <a:custGeom>
              <a:avLst/>
              <a:gdLst/>
              <a:ahLst/>
              <a:cxnLst/>
              <a:rect l="l" t="t" r="r" b="b"/>
              <a:pathLst>
                <a:path w="2969" h="1139" extrusionOk="0">
                  <a:moveTo>
                    <a:pt x="509" y="0"/>
                  </a:moveTo>
                  <a:cubicBezTo>
                    <a:pt x="267" y="0"/>
                    <a:pt x="64" y="190"/>
                    <a:pt x="33" y="438"/>
                  </a:cubicBezTo>
                  <a:cubicBezTo>
                    <a:pt x="0" y="705"/>
                    <a:pt x="200" y="938"/>
                    <a:pt x="500" y="971"/>
                  </a:cubicBezTo>
                  <a:lnTo>
                    <a:pt x="2402" y="1138"/>
                  </a:lnTo>
                  <a:lnTo>
                    <a:pt x="2535" y="1138"/>
                  </a:lnTo>
                  <a:cubicBezTo>
                    <a:pt x="2735" y="1105"/>
                    <a:pt x="2902" y="938"/>
                    <a:pt x="2935" y="705"/>
                  </a:cubicBezTo>
                  <a:cubicBezTo>
                    <a:pt x="2969" y="438"/>
                    <a:pt x="2769" y="171"/>
                    <a:pt x="2502" y="171"/>
                  </a:cubicBezTo>
                  <a:lnTo>
                    <a:pt x="567" y="4"/>
                  </a:lnTo>
                  <a:cubicBezTo>
                    <a:pt x="548" y="2"/>
                    <a:pt x="528" y="0"/>
                    <a:pt x="50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37"/>
            <p:cNvSpPr/>
            <p:nvPr/>
          </p:nvSpPr>
          <p:spPr>
            <a:xfrm>
              <a:off x="4908675" y="4816300"/>
              <a:ext cx="73400" cy="29300"/>
            </a:xfrm>
            <a:custGeom>
              <a:avLst/>
              <a:gdLst/>
              <a:ahLst/>
              <a:cxnLst/>
              <a:rect l="l" t="t" r="r" b="b"/>
              <a:pathLst>
                <a:path w="2936" h="1172" extrusionOk="0">
                  <a:moveTo>
                    <a:pt x="483" y="1"/>
                  </a:moveTo>
                  <a:cubicBezTo>
                    <a:pt x="238" y="1"/>
                    <a:pt x="32" y="221"/>
                    <a:pt x="1" y="471"/>
                  </a:cubicBezTo>
                  <a:cubicBezTo>
                    <a:pt x="1" y="738"/>
                    <a:pt x="201" y="971"/>
                    <a:pt x="468" y="1005"/>
                  </a:cubicBezTo>
                  <a:lnTo>
                    <a:pt x="2369" y="1172"/>
                  </a:lnTo>
                  <a:cubicBezTo>
                    <a:pt x="2436" y="1172"/>
                    <a:pt x="2469" y="1172"/>
                    <a:pt x="2502" y="1138"/>
                  </a:cubicBezTo>
                  <a:cubicBezTo>
                    <a:pt x="2702" y="1105"/>
                    <a:pt x="2903" y="938"/>
                    <a:pt x="2903" y="705"/>
                  </a:cubicBezTo>
                  <a:cubicBezTo>
                    <a:pt x="2936" y="438"/>
                    <a:pt x="2736" y="204"/>
                    <a:pt x="2469" y="171"/>
                  </a:cubicBezTo>
                  <a:lnTo>
                    <a:pt x="534" y="4"/>
                  </a:lnTo>
                  <a:cubicBezTo>
                    <a:pt x="517" y="2"/>
                    <a:pt x="500" y="1"/>
                    <a:pt x="48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37"/>
            <p:cNvSpPr/>
            <p:nvPr/>
          </p:nvSpPr>
          <p:spPr>
            <a:xfrm>
              <a:off x="4905350" y="4871350"/>
              <a:ext cx="73400" cy="28450"/>
            </a:xfrm>
            <a:custGeom>
              <a:avLst/>
              <a:gdLst/>
              <a:ahLst/>
              <a:cxnLst/>
              <a:rect l="l" t="t" r="r" b="b"/>
              <a:pathLst>
                <a:path w="2936" h="1138" extrusionOk="0">
                  <a:moveTo>
                    <a:pt x="502" y="0"/>
                  </a:moveTo>
                  <a:cubicBezTo>
                    <a:pt x="234" y="0"/>
                    <a:pt x="33" y="190"/>
                    <a:pt x="33" y="437"/>
                  </a:cubicBezTo>
                  <a:cubicBezTo>
                    <a:pt x="0" y="704"/>
                    <a:pt x="200" y="938"/>
                    <a:pt x="467" y="971"/>
                  </a:cubicBezTo>
                  <a:lnTo>
                    <a:pt x="2368" y="1138"/>
                  </a:lnTo>
                  <a:lnTo>
                    <a:pt x="2502" y="1138"/>
                  </a:lnTo>
                  <a:cubicBezTo>
                    <a:pt x="2735" y="1104"/>
                    <a:pt x="2902" y="938"/>
                    <a:pt x="2902" y="704"/>
                  </a:cubicBezTo>
                  <a:cubicBezTo>
                    <a:pt x="2936" y="437"/>
                    <a:pt x="2735" y="170"/>
                    <a:pt x="2469" y="170"/>
                  </a:cubicBezTo>
                  <a:lnTo>
                    <a:pt x="567" y="4"/>
                  </a:lnTo>
                  <a:cubicBezTo>
                    <a:pt x="545" y="1"/>
                    <a:pt x="524" y="0"/>
                    <a:pt x="50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37"/>
            <p:cNvSpPr/>
            <p:nvPr/>
          </p:nvSpPr>
          <p:spPr>
            <a:xfrm>
              <a:off x="4901175" y="4920625"/>
              <a:ext cx="74250" cy="29225"/>
            </a:xfrm>
            <a:custGeom>
              <a:avLst/>
              <a:gdLst/>
              <a:ahLst/>
              <a:cxnLst/>
              <a:rect l="l" t="t" r="r" b="b"/>
              <a:pathLst>
                <a:path w="2970" h="1169" extrusionOk="0">
                  <a:moveTo>
                    <a:pt x="567" y="1"/>
                  </a:moveTo>
                  <a:cubicBezTo>
                    <a:pt x="301" y="1"/>
                    <a:pt x="67" y="201"/>
                    <a:pt x="34" y="468"/>
                  </a:cubicBezTo>
                  <a:cubicBezTo>
                    <a:pt x="0" y="735"/>
                    <a:pt x="200" y="968"/>
                    <a:pt x="467" y="1001"/>
                  </a:cubicBezTo>
                  <a:lnTo>
                    <a:pt x="2402" y="1168"/>
                  </a:lnTo>
                  <a:lnTo>
                    <a:pt x="2535" y="1168"/>
                  </a:lnTo>
                  <a:cubicBezTo>
                    <a:pt x="2736" y="1135"/>
                    <a:pt x="2902" y="935"/>
                    <a:pt x="2936" y="701"/>
                  </a:cubicBezTo>
                  <a:cubicBezTo>
                    <a:pt x="2969" y="434"/>
                    <a:pt x="2769" y="201"/>
                    <a:pt x="2502" y="168"/>
                  </a:cubicBezTo>
                  <a:lnTo>
                    <a:pt x="567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37"/>
            <p:cNvSpPr/>
            <p:nvPr/>
          </p:nvSpPr>
          <p:spPr>
            <a:xfrm>
              <a:off x="4895325" y="4973900"/>
              <a:ext cx="73425" cy="28475"/>
            </a:xfrm>
            <a:custGeom>
              <a:avLst/>
              <a:gdLst/>
              <a:ahLst/>
              <a:cxnLst/>
              <a:rect l="l" t="t" r="r" b="b"/>
              <a:pathLst>
                <a:path w="2937" h="1139" extrusionOk="0">
                  <a:moveTo>
                    <a:pt x="509" y="1"/>
                  </a:moveTo>
                  <a:cubicBezTo>
                    <a:pt x="263" y="1"/>
                    <a:pt x="34" y="191"/>
                    <a:pt x="34" y="438"/>
                  </a:cubicBezTo>
                  <a:cubicBezTo>
                    <a:pt x="1" y="705"/>
                    <a:pt x="201" y="972"/>
                    <a:pt x="468" y="972"/>
                  </a:cubicBezTo>
                  <a:lnTo>
                    <a:pt x="2403" y="1139"/>
                  </a:lnTo>
                  <a:lnTo>
                    <a:pt x="2503" y="1139"/>
                  </a:lnTo>
                  <a:cubicBezTo>
                    <a:pt x="2736" y="1105"/>
                    <a:pt x="2903" y="939"/>
                    <a:pt x="2936" y="705"/>
                  </a:cubicBezTo>
                  <a:cubicBezTo>
                    <a:pt x="2936" y="438"/>
                    <a:pt x="2736" y="205"/>
                    <a:pt x="2469" y="171"/>
                  </a:cubicBezTo>
                  <a:lnTo>
                    <a:pt x="568" y="5"/>
                  </a:lnTo>
                  <a:cubicBezTo>
                    <a:pt x="548" y="2"/>
                    <a:pt x="529" y="1"/>
                    <a:pt x="50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37"/>
            <p:cNvSpPr/>
            <p:nvPr/>
          </p:nvSpPr>
          <p:spPr>
            <a:xfrm>
              <a:off x="5623350" y="2516400"/>
              <a:ext cx="519575" cy="2066525"/>
            </a:xfrm>
            <a:custGeom>
              <a:avLst/>
              <a:gdLst/>
              <a:ahLst/>
              <a:cxnLst/>
              <a:rect l="l" t="t" r="r" b="b"/>
              <a:pathLst>
                <a:path w="20783" h="82661" extrusionOk="0">
                  <a:moveTo>
                    <a:pt x="16846" y="1"/>
                  </a:moveTo>
                  <a:lnTo>
                    <a:pt x="1" y="9041"/>
                  </a:lnTo>
                  <a:cubicBezTo>
                    <a:pt x="234" y="16846"/>
                    <a:pt x="3570" y="47001"/>
                    <a:pt x="3570" y="47001"/>
                  </a:cubicBezTo>
                  <a:cubicBezTo>
                    <a:pt x="3570" y="47001"/>
                    <a:pt x="835" y="52839"/>
                    <a:pt x="3403" y="68150"/>
                  </a:cubicBezTo>
                  <a:cubicBezTo>
                    <a:pt x="4170" y="72820"/>
                    <a:pt x="4971" y="77590"/>
                    <a:pt x="5638" y="82660"/>
                  </a:cubicBezTo>
                  <a:lnTo>
                    <a:pt x="15712" y="82660"/>
                  </a:lnTo>
                  <a:lnTo>
                    <a:pt x="16546" y="48536"/>
                  </a:lnTo>
                  <a:cubicBezTo>
                    <a:pt x="16579" y="47602"/>
                    <a:pt x="16613" y="46701"/>
                    <a:pt x="16646" y="45800"/>
                  </a:cubicBezTo>
                  <a:cubicBezTo>
                    <a:pt x="16646" y="45534"/>
                    <a:pt x="16646" y="45267"/>
                    <a:pt x="16679" y="45000"/>
                  </a:cubicBezTo>
                  <a:cubicBezTo>
                    <a:pt x="20782" y="13544"/>
                    <a:pt x="16846" y="1"/>
                    <a:pt x="1684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37"/>
            <p:cNvSpPr/>
            <p:nvPr/>
          </p:nvSpPr>
          <p:spPr>
            <a:xfrm>
              <a:off x="5644200" y="2764800"/>
              <a:ext cx="170150" cy="1818125"/>
            </a:xfrm>
            <a:custGeom>
              <a:avLst/>
              <a:gdLst/>
              <a:ahLst/>
              <a:cxnLst/>
              <a:rect l="l" t="t" r="r" b="b"/>
              <a:pathLst>
                <a:path w="6806" h="72725" extrusionOk="0">
                  <a:moveTo>
                    <a:pt x="428" y="0"/>
                  </a:moveTo>
                  <a:cubicBezTo>
                    <a:pt x="408" y="0"/>
                    <a:pt x="388" y="2"/>
                    <a:pt x="367" y="5"/>
                  </a:cubicBezTo>
                  <a:cubicBezTo>
                    <a:pt x="167" y="5"/>
                    <a:pt x="1" y="205"/>
                    <a:pt x="34" y="406"/>
                  </a:cubicBezTo>
                  <a:lnTo>
                    <a:pt x="4404" y="36365"/>
                  </a:lnTo>
                  <a:cubicBezTo>
                    <a:pt x="4204" y="37165"/>
                    <a:pt x="2269" y="45204"/>
                    <a:pt x="3203" y="51509"/>
                  </a:cubicBezTo>
                  <a:cubicBezTo>
                    <a:pt x="3470" y="53377"/>
                    <a:pt x="4771" y="62283"/>
                    <a:pt x="6138" y="72724"/>
                  </a:cubicBezTo>
                  <a:lnTo>
                    <a:pt x="6805" y="72724"/>
                  </a:lnTo>
                  <a:cubicBezTo>
                    <a:pt x="5471" y="62250"/>
                    <a:pt x="4204" y="53277"/>
                    <a:pt x="3903" y="51409"/>
                  </a:cubicBezTo>
                  <a:cubicBezTo>
                    <a:pt x="2936" y="44938"/>
                    <a:pt x="5104" y="36565"/>
                    <a:pt x="5104" y="36465"/>
                  </a:cubicBezTo>
                  <a:cubicBezTo>
                    <a:pt x="5138" y="36431"/>
                    <a:pt x="5138" y="36398"/>
                    <a:pt x="5104" y="36331"/>
                  </a:cubicBezTo>
                  <a:lnTo>
                    <a:pt x="768" y="306"/>
                  </a:lnTo>
                  <a:cubicBezTo>
                    <a:pt x="738" y="126"/>
                    <a:pt x="601" y="0"/>
                    <a:pt x="42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37"/>
            <p:cNvSpPr/>
            <p:nvPr/>
          </p:nvSpPr>
          <p:spPr>
            <a:xfrm>
              <a:off x="5792650" y="4846400"/>
              <a:ext cx="214325" cy="15875"/>
            </a:xfrm>
            <a:custGeom>
              <a:avLst/>
              <a:gdLst/>
              <a:ahLst/>
              <a:cxnLst/>
              <a:rect l="l" t="t" r="r" b="b"/>
              <a:pathLst>
                <a:path w="8573" h="635" extrusionOk="0">
                  <a:moveTo>
                    <a:pt x="267" y="1"/>
                  </a:moveTo>
                  <a:cubicBezTo>
                    <a:pt x="134" y="1"/>
                    <a:pt x="0" y="168"/>
                    <a:pt x="0" y="335"/>
                  </a:cubicBezTo>
                  <a:cubicBezTo>
                    <a:pt x="0" y="501"/>
                    <a:pt x="134" y="635"/>
                    <a:pt x="267" y="635"/>
                  </a:cubicBezTo>
                  <a:lnTo>
                    <a:pt x="8306" y="635"/>
                  </a:lnTo>
                  <a:cubicBezTo>
                    <a:pt x="8473" y="635"/>
                    <a:pt x="8573" y="501"/>
                    <a:pt x="8573" y="335"/>
                  </a:cubicBezTo>
                  <a:cubicBezTo>
                    <a:pt x="8573" y="168"/>
                    <a:pt x="8473" y="1"/>
                    <a:pt x="830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37"/>
            <p:cNvSpPr/>
            <p:nvPr/>
          </p:nvSpPr>
          <p:spPr>
            <a:xfrm>
              <a:off x="5889375" y="3641375"/>
              <a:ext cx="150975" cy="33400"/>
            </a:xfrm>
            <a:custGeom>
              <a:avLst/>
              <a:gdLst/>
              <a:ahLst/>
              <a:cxnLst/>
              <a:rect l="l" t="t" r="r" b="b"/>
              <a:pathLst>
                <a:path w="6039" h="1336" extrusionOk="0">
                  <a:moveTo>
                    <a:pt x="6038" y="1"/>
                  </a:moveTo>
                  <a:lnTo>
                    <a:pt x="6038" y="1"/>
                  </a:lnTo>
                  <a:cubicBezTo>
                    <a:pt x="5066" y="303"/>
                    <a:pt x="3869" y="550"/>
                    <a:pt x="2602" y="550"/>
                  </a:cubicBezTo>
                  <a:cubicBezTo>
                    <a:pt x="1914" y="550"/>
                    <a:pt x="1206" y="477"/>
                    <a:pt x="501" y="301"/>
                  </a:cubicBezTo>
                  <a:cubicBezTo>
                    <a:pt x="476" y="297"/>
                    <a:pt x="451" y="295"/>
                    <a:pt x="426" y="295"/>
                  </a:cubicBezTo>
                  <a:cubicBezTo>
                    <a:pt x="253" y="295"/>
                    <a:pt x="92" y="397"/>
                    <a:pt x="34" y="601"/>
                  </a:cubicBezTo>
                  <a:cubicBezTo>
                    <a:pt x="1" y="801"/>
                    <a:pt x="101" y="1002"/>
                    <a:pt x="334" y="1035"/>
                  </a:cubicBezTo>
                  <a:cubicBezTo>
                    <a:pt x="1101" y="1235"/>
                    <a:pt x="1869" y="1335"/>
                    <a:pt x="2602" y="1335"/>
                  </a:cubicBezTo>
                  <a:cubicBezTo>
                    <a:pt x="3837" y="1335"/>
                    <a:pt x="5004" y="1102"/>
                    <a:pt x="6005" y="801"/>
                  </a:cubicBezTo>
                  <a:cubicBezTo>
                    <a:pt x="6005" y="535"/>
                    <a:pt x="6005" y="268"/>
                    <a:pt x="603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8" name="Google Shape;1428;p37"/>
            <p:cNvSpPr/>
            <p:nvPr/>
          </p:nvSpPr>
          <p:spPr>
            <a:xfrm>
              <a:off x="5794300" y="4985675"/>
              <a:ext cx="366950" cy="319425"/>
            </a:xfrm>
            <a:custGeom>
              <a:avLst/>
              <a:gdLst/>
              <a:ahLst/>
              <a:cxnLst/>
              <a:rect l="l" t="t" r="r" b="b"/>
              <a:pathLst>
                <a:path w="14678" h="12777" extrusionOk="0">
                  <a:moveTo>
                    <a:pt x="5672" y="1"/>
                  </a:moveTo>
                  <a:cubicBezTo>
                    <a:pt x="2202" y="1"/>
                    <a:pt x="1902" y="1668"/>
                    <a:pt x="1535" y="2569"/>
                  </a:cubicBezTo>
                  <a:cubicBezTo>
                    <a:pt x="1402" y="2936"/>
                    <a:pt x="1202" y="3703"/>
                    <a:pt x="968" y="4604"/>
                  </a:cubicBezTo>
                  <a:cubicBezTo>
                    <a:pt x="901" y="4971"/>
                    <a:pt x="801" y="5371"/>
                    <a:pt x="701" y="5771"/>
                  </a:cubicBezTo>
                  <a:cubicBezTo>
                    <a:pt x="501" y="6772"/>
                    <a:pt x="301" y="7806"/>
                    <a:pt x="168" y="8640"/>
                  </a:cubicBezTo>
                  <a:cubicBezTo>
                    <a:pt x="34" y="9541"/>
                    <a:pt x="1" y="10475"/>
                    <a:pt x="1" y="11209"/>
                  </a:cubicBezTo>
                  <a:cubicBezTo>
                    <a:pt x="1" y="11242"/>
                    <a:pt x="1" y="11309"/>
                    <a:pt x="1" y="11375"/>
                  </a:cubicBezTo>
                  <a:cubicBezTo>
                    <a:pt x="1" y="11642"/>
                    <a:pt x="34" y="11876"/>
                    <a:pt x="34" y="12043"/>
                  </a:cubicBezTo>
                  <a:cubicBezTo>
                    <a:pt x="68" y="12510"/>
                    <a:pt x="101" y="12776"/>
                    <a:pt x="101" y="12776"/>
                  </a:cubicBezTo>
                  <a:lnTo>
                    <a:pt x="14611" y="12776"/>
                  </a:lnTo>
                  <a:cubicBezTo>
                    <a:pt x="14611" y="12776"/>
                    <a:pt x="14678" y="12209"/>
                    <a:pt x="14611" y="11375"/>
                  </a:cubicBezTo>
                  <a:cubicBezTo>
                    <a:pt x="14511" y="9874"/>
                    <a:pt x="14044" y="7539"/>
                    <a:pt x="12043" y="6005"/>
                  </a:cubicBezTo>
                  <a:cubicBezTo>
                    <a:pt x="9274" y="3870"/>
                    <a:pt x="10342" y="4304"/>
                    <a:pt x="9775" y="3336"/>
                  </a:cubicBezTo>
                  <a:cubicBezTo>
                    <a:pt x="9708" y="3236"/>
                    <a:pt x="9241" y="1602"/>
                    <a:pt x="9174" y="1502"/>
                  </a:cubicBezTo>
                  <a:cubicBezTo>
                    <a:pt x="8707" y="468"/>
                    <a:pt x="8273" y="1"/>
                    <a:pt x="5672" y="1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9" name="Google Shape;1429;p37"/>
            <p:cNvSpPr/>
            <p:nvPr/>
          </p:nvSpPr>
          <p:spPr>
            <a:xfrm>
              <a:off x="5874375" y="5158300"/>
              <a:ext cx="283550" cy="132625"/>
            </a:xfrm>
            <a:custGeom>
              <a:avLst/>
              <a:gdLst/>
              <a:ahLst/>
              <a:cxnLst/>
              <a:rect l="l" t="t" r="r" b="b"/>
              <a:pathLst>
                <a:path w="11342" h="5305" extrusionOk="0">
                  <a:moveTo>
                    <a:pt x="5704" y="1"/>
                  </a:moveTo>
                  <a:cubicBezTo>
                    <a:pt x="1101" y="1"/>
                    <a:pt x="34" y="4937"/>
                    <a:pt x="34" y="4971"/>
                  </a:cubicBezTo>
                  <a:cubicBezTo>
                    <a:pt x="0" y="5138"/>
                    <a:pt x="67" y="5271"/>
                    <a:pt x="234" y="5304"/>
                  </a:cubicBezTo>
                  <a:lnTo>
                    <a:pt x="267" y="5304"/>
                  </a:lnTo>
                  <a:cubicBezTo>
                    <a:pt x="400" y="5304"/>
                    <a:pt x="501" y="5204"/>
                    <a:pt x="534" y="5104"/>
                  </a:cubicBezTo>
                  <a:cubicBezTo>
                    <a:pt x="567" y="4904"/>
                    <a:pt x="1501" y="534"/>
                    <a:pt x="5704" y="534"/>
                  </a:cubicBezTo>
                  <a:cubicBezTo>
                    <a:pt x="9874" y="534"/>
                    <a:pt x="10775" y="4704"/>
                    <a:pt x="10808" y="4871"/>
                  </a:cubicBezTo>
                  <a:cubicBezTo>
                    <a:pt x="10837" y="4987"/>
                    <a:pt x="10941" y="5077"/>
                    <a:pt x="11056" y="5077"/>
                  </a:cubicBezTo>
                  <a:cubicBezTo>
                    <a:pt x="11073" y="5077"/>
                    <a:pt x="11091" y="5075"/>
                    <a:pt x="11108" y="5071"/>
                  </a:cubicBezTo>
                  <a:cubicBezTo>
                    <a:pt x="11275" y="5037"/>
                    <a:pt x="11342" y="4904"/>
                    <a:pt x="11308" y="4771"/>
                  </a:cubicBezTo>
                  <a:cubicBezTo>
                    <a:pt x="11308" y="4704"/>
                    <a:pt x="10308" y="1"/>
                    <a:pt x="57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0" name="Google Shape;1430;p37"/>
            <p:cNvSpPr/>
            <p:nvPr/>
          </p:nvSpPr>
          <p:spPr>
            <a:xfrm>
              <a:off x="5717575" y="4464475"/>
              <a:ext cx="326925" cy="621300"/>
            </a:xfrm>
            <a:custGeom>
              <a:avLst/>
              <a:gdLst/>
              <a:ahLst/>
              <a:cxnLst/>
              <a:rect l="l" t="t" r="r" b="b"/>
              <a:pathLst>
                <a:path w="13077" h="24852" extrusionOk="0">
                  <a:moveTo>
                    <a:pt x="12810" y="0"/>
                  </a:moveTo>
                  <a:lnTo>
                    <a:pt x="1" y="334"/>
                  </a:lnTo>
                  <a:lnTo>
                    <a:pt x="568" y="3236"/>
                  </a:lnTo>
                  <a:lnTo>
                    <a:pt x="4437" y="23917"/>
                  </a:lnTo>
                  <a:lnTo>
                    <a:pt x="13077" y="24851"/>
                  </a:lnTo>
                  <a:lnTo>
                    <a:pt x="12844" y="2869"/>
                  </a:lnTo>
                  <a:lnTo>
                    <a:pt x="12810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1" name="Google Shape;1431;p37"/>
            <p:cNvSpPr/>
            <p:nvPr/>
          </p:nvSpPr>
          <p:spPr>
            <a:xfrm>
              <a:off x="5735925" y="4491150"/>
              <a:ext cx="120950" cy="572950"/>
            </a:xfrm>
            <a:custGeom>
              <a:avLst/>
              <a:gdLst/>
              <a:ahLst/>
              <a:cxnLst/>
              <a:rect l="l" t="t" r="r" b="b"/>
              <a:pathLst>
                <a:path w="4838" h="22918" extrusionOk="0">
                  <a:moveTo>
                    <a:pt x="234" y="1"/>
                  </a:moveTo>
                  <a:cubicBezTo>
                    <a:pt x="101" y="34"/>
                    <a:pt x="1" y="168"/>
                    <a:pt x="34" y="301"/>
                  </a:cubicBezTo>
                  <a:lnTo>
                    <a:pt x="4304" y="22684"/>
                  </a:lnTo>
                  <a:cubicBezTo>
                    <a:pt x="4337" y="22817"/>
                    <a:pt x="4437" y="22917"/>
                    <a:pt x="4537" y="22917"/>
                  </a:cubicBezTo>
                  <a:lnTo>
                    <a:pt x="4604" y="22917"/>
                  </a:lnTo>
                  <a:cubicBezTo>
                    <a:pt x="4738" y="22884"/>
                    <a:pt x="4838" y="22750"/>
                    <a:pt x="4804" y="22584"/>
                  </a:cubicBezTo>
                  <a:lnTo>
                    <a:pt x="535" y="201"/>
                  </a:lnTo>
                  <a:cubicBezTo>
                    <a:pt x="535" y="67"/>
                    <a:pt x="401" y="1"/>
                    <a:pt x="2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2" name="Google Shape;1432;p37"/>
            <p:cNvSpPr/>
            <p:nvPr/>
          </p:nvSpPr>
          <p:spPr>
            <a:xfrm>
              <a:off x="5696750" y="4463625"/>
              <a:ext cx="358600" cy="82600"/>
            </a:xfrm>
            <a:custGeom>
              <a:avLst/>
              <a:gdLst/>
              <a:ahLst/>
              <a:cxnLst/>
              <a:rect l="l" t="t" r="r" b="b"/>
              <a:pathLst>
                <a:path w="14344" h="3304" extrusionOk="0">
                  <a:moveTo>
                    <a:pt x="14344" y="1"/>
                  </a:moveTo>
                  <a:lnTo>
                    <a:pt x="13643" y="34"/>
                  </a:lnTo>
                  <a:lnTo>
                    <a:pt x="834" y="368"/>
                  </a:lnTo>
                  <a:lnTo>
                    <a:pt x="0" y="401"/>
                  </a:lnTo>
                  <a:lnTo>
                    <a:pt x="200" y="3303"/>
                  </a:lnTo>
                  <a:lnTo>
                    <a:pt x="1401" y="3270"/>
                  </a:lnTo>
                  <a:lnTo>
                    <a:pt x="13677" y="2903"/>
                  </a:lnTo>
                  <a:lnTo>
                    <a:pt x="14344" y="2903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3" name="Google Shape;1433;p37"/>
            <p:cNvSpPr/>
            <p:nvPr/>
          </p:nvSpPr>
          <p:spPr>
            <a:xfrm>
              <a:off x="5853525" y="459125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81" y="1"/>
                  </a:moveTo>
                  <a:cubicBezTo>
                    <a:pt x="1643" y="1"/>
                    <a:pt x="1025" y="51"/>
                    <a:pt x="367" y="200"/>
                  </a:cubicBezTo>
                  <a:cubicBezTo>
                    <a:pt x="134" y="267"/>
                    <a:pt x="0" y="467"/>
                    <a:pt x="67" y="700"/>
                  </a:cubicBezTo>
                  <a:cubicBezTo>
                    <a:pt x="100" y="867"/>
                    <a:pt x="267" y="1000"/>
                    <a:pt x="434" y="1034"/>
                  </a:cubicBezTo>
                  <a:cubicBezTo>
                    <a:pt x="467" y="1034"/>
                    <a:pt x="501" y="1000"/>
                    <a:pt x="567" y="1000"/>
                  </a:cubicBezTo>
                  <a:cubicBezTo>
                    <a:pt x="1149" y="863"/>
                    <a:pt x="1697" y="816"/>
                    <a:pt x="2175" y="816"/>
                  </a:cubicBezTo>
                  <a:cubicBezTo>
                    <a:pt x="3203" y="816"/>
                    <a:pt x="3903" y="1034"/>
                    <a:pt x="3903" y="1034"/>
                  </a:cubicBezTo>
                  <a:cubicBezTo>
                    <a:pt x="3944" y="1046"/>
                    <a:pt x="3986" y="1051"/>
                    <a:pt x="4026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3" y="533"/>
                    <a:pt x="4370" y="300"/>
                    <a:pt x="4170" y="233"/>
                  </a:cubicBezTo>
                  <a:cubicBezTo>
                    <a:pt x="4124" y="233"/>
                    <a:pt x="3335" y="1"/>
                    <a:pt x="218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4" name="Google Shape;1434;p37"/>
            <p:cNvSpPr/>
            <p:nvPr/>
          </p:nvSpPr>
          <p:spPr>
            <a:xfrm>
              <a:off x="5861850" y="4639625"/>
              <a:ext cx="112600" cy="26275"/>
            </a:xfrm>
            <a:custGeom>
              <a:avLst/>
              <a:gdLst/>
              <a:ahLst/>
              <a:cxnLst/>
              <a:rect l="l" t="t" r="r" b="b"/>
              <a:pathLst>
                <a:path w="4504" h="1051" extrusionOk="0">
                  <a:moveTo>
                    <a:pt x="2174" y="0"/>
                  </a:moveTo>
                  <a:cubicBezTo>
                    <a:pt x="1640" y="0"/>
                    <a:pt x="1026" y="51"/>
                    <a:pt x="368" y="200"/>
                  </a:cubicBezTo>
                  <a:cubicBezTo>
                    <a:pt x="134" y="266"/>
                    <a:pt x="1" y="466"/>
                    <a:pt x="34" y="700"/>
                  </a:cubicBezTo>
                  <a:cubicBezTo>
                    <a:pt x="101" y="867"/>
                    <a:pt x="268" y="1000"/>
                    <a:pt x="434" y="1000"/>
                  </a:cubicBezTo>
                  <a:cubicBezTo>
                    <a:pt x="446" y="1011"/>
                    <a:pt x="457" y="1015"/>
                    <a:pt x="468" y="1015"/>
                  </a:cubicBezTo>
                  <a:cubicBezTo>
                    <a:pt x="490" y="1015"/>
                    <a:pt x="512" y="1000"/>
                    <a:pt x="535" y="1000"/>
                  </a:cubicBezTo>
                  <a:cubicBezTo>
                    <a:pt x="1127" y="863"/>
                    <a:pt x="1682" y="816"/>
                    <a:pt x="2165" y="816"/>
                  </a:cubicBezTo>
                  <a:cubicBezTo>
                    <a:pt x="3203" y="816"/>
                    <a:pt x="3904" y="1033"/>
                    <a:pt x="3904" y="1033"/>
                  </a:cubicBezTo>
                  <a:cubicBezTo>
                    <a:pt x="3945" y="1045"/>
                    <a:pt x="3986" y="1051"/>
                    <a:pt x="4027" y="1051"/>
                  </a:cubicBezTo>
                  <a:cubicBezTo>
                    <a:pt x="4215" y="1051"/>
                    <a:pt x="4382" y="931"/>
                    <a:pt x="4437" y="767"/>
                  </a:cubicBezTo>
                  <a:cubicBezTo>
                    <a:pt x="4504" y="533"/>
                    <a:pt x="4371" y="300"/>
                    <a:pt x="4137" y="233"/>
                  </a:cubicBezTo>
                  <a:cubicBezTo>
                    <a:pt x="4092" y="233"/>
                    <a:pt x="3317" y="0"/>
                    <a:pt x="217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5" name="Google Shape;1435;p37"/>
            <p:cNvSpPr/>
            <p:nvPr/>
          </p:nvSpPr>
          <p:spPr>
            <a:xfrm>
              <a:off x="5865200" y="469215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81" y="1"/>
                  </a:moveTo>
                  <a:cubicBezTo>
                    <a:pt x="1643" y="1"/>
                    <a:pt x="1025" y="51"/>
                    <a:pt x="367" y="200"/>
                  </a:cubicBezTo>
                  <a:cubicBezTo>
                    <a:pt x="167" y="233"/>
                    <a:pt x="0" y="467"/>
                    <a:pt x="67" y="700"/>
                  </a:cubicBezTo>
                  <a:cubicBezTo>
                    <a:pt x="100" y="867"/>
                    <a:pt x="267" y="1001"/>
                    <a:pt x="467" y="1001"/>
                  </a:cubicBezTo>
                  <a:lnTo>
                    <a:pt x="567" y="1001"/>
                  </a:lnTo>
                  <a:cubicBezTo>
                    <a:pt x="1149" y="863"/>
                    <a:pt x="1697" y="816"/>
                    <a:pt x="2176" y="816"/>
                  </a:cubicBezTo>
                  <a:cubicBezTo>
                    <a:pt x="3206" y="816"/>
                    <a:pt x="3914" y="1034"/>
                    <a:pt x="3936" y="1034"/>
                  </a:cubicBezTo>
                  <a:cubicBezTo>
                    <a:pt x="3972" y="1046"/>
                    <a:pt x="4008" y="1051"/>
                    <a:pt x="4045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3" y="534"/>
                    <a:pt x="4370" y="300"/>
                    <a:pt x="4170" y="233"/>
                  </a:cubicBezTo>
                  <a:cubicBezTo>
                    <a:pt x="4124" y="233"/>
                    <a:pt x="3335" y="1"/>
                    <a:pt x="218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6" name="Google Shape;1436;p37"/>
            <p:cNvSpPr/>
            <p:nvPr/>
          </p:nvSpPr>
          <p:spPr>
            <a:xfrm>
              <a:off x="5872700" y="4744975"/>
              <a:ext cx="111775" cy="26825"/>
            </a:xfrm>
            <a:custGeom>
              <a:avLst/>
              <a:gdLst/>
              <a:ahLst/>
              <a:cxnLst/>
              <a:rect l="l" t="t" r="r" b="b"/>
              <a:pathLst>
                <a:path w="4471" h="1073" extrusionOk="0">
                  <a:moveTo>
                    <a:pt x="2221" y="1"/>
                  </a:moveTo>
                  <a:cubicBezTo>
                    <a:pt x="1669" y="1"/>
                    <a:pt x="1027" y="57"/>
                    <a:pt x="334" y="222"/>
                  </a:cubicBezTo>
                  <a:cubicBezTo>
                    <a:pt x="134" y="255"/>
                    <a:pt x="0" y="489"/>
                    <a:pt x="34" y="689"/>
                  </a:cubicBezTo>
                  <a:cubicBezTo>
                    <a:pt x="67" y="889"/>
                    <a:pt x="234" y="1022"/>
                    <a:pt x="434" y="1022"/>
                  </a:cubicBezTo>
                  <a:lnTo>
                    <a:pt x="534" y="1022"/>
                  </a:lnTo>
                  <a:cubicBezTo>
                    <a:pt x="1149" y="880"/>
                    <a:pt x="1721" y="831"/>
                    <a:pt x="2212" y="831"/>
                  </a:cubicBezTo>
                  <a:cubicBezTo>
                    <a:pt x="3213" y="831"/>
                    <a:pt x="3881" y="1033"/>
                    <a:pt x="3903" y="1056"/>
                  </a:cubicBezTo>
                  <a:cubicBezTo>
                    <a:pt x="3938" y="1067"/>
                    <a:pt x="3974" y="1073"/>
                    <a:pt x="4010" y="1073"/>
                  </a:cubicBezTo>
                  <a:cubicBezTo>
                    <a:pt x="4180" y="1073"/>
                    <a:pt x="4348" y="948"/>
                    <a:pt x="4404" y="756"/>
                  </a:cubicBezTo>
                  <a:cubicBezTo>
                    <a:pt x="4470" y="555"/>
                    <a:pt x="4370" y="322"/>
                    <a:pt x="4137" y="255"/>
                  </a:cubicBezTo>
                  <a:cubicBezTo>
                    <a:pt x="4092" y="233"/>
                    <a:pt x="3343" y="1"/>
                    <a:pt x="222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7" name="Google Shape;1437;p37"/>
            <p:cNvSpPr/>
            <p:nvPr/>
          </p:nvSpPr>
          <p:spPr>
            <a:xfrm>
              <a:off x="5880200" y="4793350"/>
              <a:ext cx="112600" cy="26825"/>
            </a:xfrm>
            <a:custGeom>
              <a:avLst/>
              <a:gdLst/>
              <a:ahLst/>
              <a:cxnLst/>
              <a:rect l="l" t="t" r="r" b="b"/>
              <a:pathLst>
                <a:path w="4504" h="1073" extrusionOk="0">
                  <a:moveTo>
                    <a:pt x="2240" y="0"/>
                  </a:moveTo>
                  <a:cubicBezTo>
                    <a:pt x="1688" y="0"/>
                    <a:pt x="1049" y="57"/>
                    <a:pt x="368" y="222"/>
                  </a:cubicBezTo>
                  <a:cubicBezTo>
                    <a:pt x="134" y="255"/>
                    <a:pt x="1" y="488"/>
                    <a:pt x="67" y="689"/>
                  </a:cubicBezTo>
                  <a:cubicBezTo>
                    <a:pt x="101" y="889"/>
                    <a:pt x="268" y="1022"/>
                    <a:pt x="468" y="1022"/>
                  </a:cubicBezTo>
                  <a:lnTo>
                    <a:pt x="568" y="1022"/>
                  </a:lnTo>
                  <a:cubicBezTo>
                    <a:pt x="1172" y="879"/>
                    <a:pt x="1739" y="831"/>
                    <a:pt x="2231" y="831"/>
                  </a:cubicBezTo>
                  <a:cubicBezTo>
                    <a:pt x="3232" y="831"/>
                    <a:pt x="3914" y="1033"/>
                    <a:pt x="3937" y="1056"/>
                  </a:cubicBezTo>
                  <a:cubicBezTo>
                    <a:pt x="3972" y="1067"/>
                    <a:pt x="4008" y="1073"/>
                    <a:pt x="4043" y="1073"/>
                  </a:cubicBezTo>
                  <a:cubicBezTo>
                    <a:pt x="4213" y="1073"/>
                    <a:pt x="4382" y="948"/>
                    <a:pt x="4437" y="755"/>
                  </a:cubicBezTo>
                  <a:cubicBezTo>
                    <a:pt x="4504" y="555"/>
                    <a:pt x="4370" y="322"/>
                    <a:pt x="4170" y="255"/>
                  </a:cubicBezTo>
                  <a:cubicBezTo>
                    <a:pt x="4126" y="233"/>
                    <a:pt x="3362" y="0"/>
                    <a:pt x="224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8" name="Google Shape;1438;p37"/>
            <p:cNvSpPr/>
            <p:nvPr/>
          </p:nvSpPr>
          <p:spPr>
            <a:xfrm>
              <a:off x="5884375" y="4845875"/>
              <a:ext cx="112600" cy="26850"/>
            </a:xfrm>
            <a:custGeom>
              <a:avLst/>
              <a:gdLst/>
              <a:ahLst/>
              <a:cxnLst/>
              <a:rect l="l" t="t" r="r" b="b"/>
              <a:pathLst>
                <a:path w="4504" h="1074" extrusionOk="0">
                  <a:moveTo>
                    <a:pt x="2231" y="1"/>
                  </a:moveTo>
                  <a:cubicBezTo>
                    <a:pt x="1684" y="1"/>
                    <a:pt x="1049" y="57"/>
                    <a:pt x="367" y="222"/>
                  </a:cubicBezTo>
                  <a:cubicBezTo>
                    <a:pt x="134" y="255"/>
                    <a:pt x="0" y="489"/>
                    <a:pt x="34" y="689"/>
                  </a:cubicBezTo>
                  <a:cubicBezTo>
                    <a:pt x="101" y="889"/>
                    <a:pt x="234" y="1023"/>
                    <a:pt x="434" y="1023"/>
                  </a:cubicBezTo>
                  <a:lnTo>
                    <a:pt x="534" y="1023"/>
                  </a:lnTo>
                  <a:cubicBezTo>
                    <a:pt x="1149" y="880"/>
                    <a:pt x="1724" y="831"/>
                    <a:pt x="2219" y="831"/>
                  </a:cubicBezTo>
                  <a:cubicBezTo>
                    <a:pt x="3228" y="831"/>
                    <a:pt x="3903" y="1034"/>
                    <a:pt x="3903" y="1056"/>
                  </a:cubicBezTo>
                  <a:cubicBezTo>
                    <a:pt x="3944" y="1068"/>
                    <a:pt x="3985" y="1073"/>
                    <a:pt x="4024" y="1073"/>
                  </a:cubicBezTo>
                  <a:cubicBezTo>
                    <a:pt x="4213" y="1073"/>
                    <a:pt x="4382" y="949"/>
                    <a:pt x="4437" y="756"/>
                  </a:cubicBezTo>
                  <a:cubicBezTo>
                    <a:pt x="4504" y="556"/>
                    <a:pt x="4370" y="322"/>
                    <a:pt x="4137" y="255"/>
                  </a:cubicBezTo>
                  <a:cubicBezTo>
                    <a:pt x="4092" y="233"/>
                    <a:pt x="3343" y="1"/>
                    <a:pt x="223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9" name="Google Shape;1439;p37"/>
            <p:cNvSpPr/>
            <p:nvPr/>
          </p:nvSpPr>
          <p:spPr>
            <a:xfrm>
              <a:off x="5886875" y="4902300"/>
              <a:ext cx="112600" cy="26300"/>
            </a:xfrm>
            <a:custGeom>
              <a:avLst/>
              <a:gdLst/>
              <a:ahLst/>
              <a:cxnLst/>
              <a:rect l="l" t="t" r="r" b="b"/>
              <a:pathLst>
                <a:path w="4504" h="1052" extrusionOk="0">
                  <a:moveTo>
                    <a:pt x="2173" y="1"/>
                  </a:moveTo>
                  <a:cubicBezTo>
                    <a:pt x="1640" y="1"/>
                    <a:pt x="1025" y="51"/>
                    <a:pt x="367" y="200"/>
                  </a:cubicBezTo>
                  <a:cubicBezTo>
                    <a:pt x="134" y="233"/>
                    <a:pt x="1" y="467"/>
                    <a:pt x="34" y="700"/>
                  </a:cubicBezTo>
                  <a:cubicBezTo>
                    <a:pt x="101" y="867"/>
                    <a:pt x="267" y="1001"/>
                    <a:pt x="434" y="1001"/>
                  </a:cubicBezTo>
                  <a:lnTo>
                    <a:pt x="534" y="1001"/>
                  </a:lnTo>
                  <a:cubicBezTo>
                    <a:pt x="1127" y="863"/>
                    <a:pt x="1682" y="816"/>
                    <a:pt x="2164" y="816"/>
                  </a:cubicBezTo>
                  <a:cubicBezTo>
                    <a:pt x="3203" y="816"/>
                    <a:pt x="3903" y="1034"/>
                    <a:pt x="3903" y="1034"/>
                  </a:cubicBezTo>
                  <a:cubicBezTo>
                    <a:pt x="3945" y="1046"/>
                    <a:pt x="3986" y="1051"/>
                    <a:pt x="4026" y="1051"/>
                  </a:cubicBezTo>
                  <a:cubicBezTo>
                    <a:pt x="4214" y="1051"/>
                    <a:pt x="4382" y="932"/>
                    <a:pt x="4437" y="767"/>
                  </a:cubicBezTo>
                  <a:cubicBezTo>
                    <a:pt x="4504" y="534"/>
                    <a:pt x="4370" y="300"/>
                    <a:pt x="4137" y="233"/>
                  </a:cubicBezTo>
                  <a:cubicBezTo>
                    <a:pt x="4091" y="233"/>
                    <a:pt x="3317" y="1"/>
                    <a:pt x="217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0" name="Google Shape;1440;p37"/>
            <p:cNvSpPr/>
            <p:nvPr/>
          </p:nvSpPr>
          <p:spPr>
            <a:xfrm>
              <a:off x="5794300" y="5100750"/>
              <a:ext cx="60900" cy="186000"/>
            </a:xfrm>
            <a:custGeom>
              <a:avLst/>
              <a:gdLst/>
              <a:ahLst/>
              <a:cxnLst/>
              <a:rect l="l" t="t" r="r" b="b"/>
              <a:pathLst>
                <a:path w="2436" h="7440" extrusionOk="0">
                  <a:moveTo>
                    <a:pt x="968" y="1"/>
                  </a:moveTo>
                  <a:cubicBezTo>
                    <a:pt x="901" y="368"/>
                    <a:pt x="801" y="768"/>
                    <a:pt x="701" y="1168"/>
                  </a:cubicBezTo>
                  <a:cubicBezTo>
                    <a:pt x="1035" y="2169"/>
                    <a:pt x="1402" y="3837"/>
                    <a:pt x="901" y="5271"/>
                  </a:cubicBezTo>
                  <a:cubicBezTo>
                    <a:pt x="701" y="5772"/>
                    <a:pt x="401" y="6239"/>
                    <a:pt x="1" y="6606"/>
                  </a:cubicBezTo>
                  <a:cubicBezTo>
                    <a:pt x="1" y="6639"/>
                    <a:pt x="1" y="6706"/>
                    <a:pt x="1" y="6772"/>
                  </a:cubicBezTo>
                  <a:cubicBezTo>
                    <a:pt x="1" y="7039"/>
                    <a:pt x="34" y="7273"/>
                    <a:pt x="34" y="7440"/>
                  </a:cubicBezTo>
                  <a:cubicBezTo>
                    <a:pt x="735" y="6973"/>
                    <a:pt x="1235" y="6305"/>
                    <a:pt x="1535" y="5505"/>
                  </a:cubicBezTo>
                  <a:cubicBezTo>
                    <a:pt x="2436" y="3070"/>
                    <a:pt x="1068" y="134"/>
                    <a:pt x="100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1" name="Google Shape;1441;p37"/>
            <p:cNvSpPr/>
            <p:nvPr/>
          </p:nvSpPr>
          <p:spPr>
            <a:xfrm>
              <a:off x="5794300" y="5270050"/>
              <a:ext cx="366950" cy="35050"/>
            </a:xfrm>
            <a:custGeom>
              <a:avLst/>
              <a:gdLst/>
              <a:ahLst/>
              <a:cxnLst/>
              <a:rect l="l" t="t" r="r" b="b"/>
              <a:pathLst>
                <a:path w="14678" h="1402" extrusionOk="0">
                  <a:moveTo>
                    <a:pt x="1" y="0"/>
                  </a:moveTo>
                  <a:cubicBezTo>
                    <a:pt x="34" y="834"/>
                    <a:pt x="101" y="1401"/>
                    <a:pt x="101" y="1401"/>
                  </a:cubicBezTo>
                  <a:lnTo>
                    <a:pt x="14611" y="1401"/>
                  </a:lnTo>
                  <a:cubicBezTo>
                    <a:pt x="14611" y="1401"/>
                    <a:pt x="14678" y="834"/>
                    <a:pt x="1461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2" name="Google Shape;1442;p37"/>
            <p:cNvSpPr/>
            <p:nvPr/>
          </p:nvSpPr>
          <p:spPr>
            <a:xfrm>
              <a:off x="5260600" y="1078725"/>
              <a:ext cx="1001575" cy="1250825"/>
            </a:xfrm>
            <a:custGeom>
              <a:avLst/>
              <a:gdLst/>
              <a:ahLst/>
              <a:cxnLst/>
              <a:rect l="l" t="t" r="r" b="b"/>
              <a:pathLst>
                <a:path w="40063" h="50033" extrusionOk="0">
                  <a:moveTo>
                    <a:pt x="24251" y="0"/>
                  </a:moveTo>
                  <a:lnTo>
                    <a:pt x="15478" y="2002"/>
                  </a:lnTo>
                  <a:lnTo>
                    <a:pt x="14344" y="2102"/>
                  </a:lnTo>
                  <a:cubicBezTo>
                    <a:pt x="12676" y="2302"/>
                    <a:pt x="10908" y="2235"/>
                    <a:pt x="9774" y="2502"/>
                  </a:cubicBezTo>
                  <a:cubicBezTo>
                    <a:pt x="8807" y="2702"/>
                    <a:pt x="8206" y="2635"/>
                    <a:pt x="7205" y="2936"/>
                  </a:cubicBezTo>
                  <a:cubicBezTo>
                    <a:pt x="4837" y="3636"/>
                    <a:pt x="4904" y="6805"/>
                    <a:pt x="4170" y="10741"/>
                  </a:cubicBezTo>
                  <a:cubicBezTo>
                    <a:pt x="4170" y="10808"/>
                    <a:pt x="4170" y="10875"/>
                    <a:pt x="4137" y="10941"/>
                  </a:cubicBezTo>
                  <a:cubicBezTo>
                    <a:pt x="4137" y="10975"/>
                    <a:pt x="4137" y="10975"/>
                    <a:pt x="4137" y="11008"/>
                  </a:cubicBezTo>
                  <a:cubicBezTo>
                    <a:pt x="4003" y="11675"/>
                    <a:pt x="3836" y="12342"/>
                    <a:pt x="3670" y="13009"/>
                  </a:cubicBezTo>
                  <a:cubicBezTo>
                    <a:pt x="3503" y="13743"/>
                    <a:pt x="3269" y="14444"/>
                    <a:pt x="3036" y="15144"/>
                  </a:cubicBezTo>
                  <a:cubicBezTo>
                    <a:pt x="1668" y="19481"/>
                    <a:pt x="0" y="21449"/>
                    <a:pt x="300" y="24184"/>
                  </a:cubicBezTo>
                  <a:cubicBezTo>
                    <a:pt x="534" y="26652"/>
                    <a:pt x="3069" y="29988"/>
                    <a:pt x="3736" y="30722"/>
                  </a:cubicBezTo>
                  <a:cubicBezTo>
                    <a:pt x="3870" y="30889"/>
                    <a:pt x="3970" y="30956"/>
                    <a:pt x="3970" y="30956"/>
                  </a:cubicBezTo>
                  <a:cubicBezTo>
                    <a:pt x="3970" y="30989"/>
                    <a:pt x="3970" y="30989"/>
                    <a:pt x="3970" y="30989"/>
                  </a:cubicBezTo>
                  <a:cubicBezTo>
                    <a:pt x="3970" y="31089"/>
                    <a:pt x="3936" y="31189"/>
                    <a:pt x="3936" y="31322"/>
                  </a:cubicBezTo>
                  <a:cubicBezTo>
                    <a:pt x="3870" y="31723"/>
                    <a:pt x="3803" y="32223"/>
                    <a:pt x="3703" y="32790"/>
                  </a:cubicBezTo>
                  <a:cubicBezTo>
                    <a:pt x="2102" y="41196"/>
                    <a:pt x="134" y="48268"/>
                    <a:pt x="134" y="48268"/>
                  </a:cubicBezTo>
                  <a:cubicBezTo>
                    <a:pt x="134" y="48268"/>
                    <a:pt x="12632" y="50032"/>
                    <a:pt x="24690" y="50032"/>
                  </a:cubicBezTo>
                  <a:cubicBezTo>
                    <a:pt x="26700" y="50032"/>
                    <a:pt x="28697" y="49983"/>
                    <a:pt x="30622" y="49869"/>
                  </a:cubicBezTo>
                  <a:cubicBezTo>
                    <a:pt x="30055" y="43965"/>
                    <a:pt x="30055" y="38394"/>
                    <a:pt x="30055" y="38394"/>
                  </a:cubicBezTo>
                  <a:cubicBezTo>
                    <a:pt x="30289" y="36693"/>
                    <a:pt x="30289" y="34858"/>
                    <a:pt x="30756" y="33057"/>
                  </a:cubicBezTo>
                  <a:cubicBezTo>
                    <a:pt x="32157" y="28987"/>
                    <a:pt x="33824" y="26085"/>
                    <a:pt x="35292" y="21882"/>
                  </a:cubicBezTo>
                  <a:cubicBezTo>
                    <a:pt x="35392" y="21616"/>
                    <a:pt x="35492" y="21315"/>
                    <a:pt x="35559" y="21048"/>
                  </a:cubicBezTo>
                  <a:cubicBezTo>
                    <a:pt x="35626" y="20882"/>
                    <a:pt x="35692" y="20715"/>
                    <a:pt x="35759" y="20515"/>
                  </a:cubicBezTo>
                  <a:cubicBezTo>
                    <a:pt x="36260" y="19214"/>
                    <a:pt x="36760" y="17913"/>
                    <a:pt x="37327" y="16645"/>
                  </a:cubicBezTo>
                  <a:cubicBezTo>
                    <a:pt x="39695" y="11108"/>
                    <a:pt x="40062" y="4904"/>
                    <a:pt x="34358" y="3002"/>
                  </a:cubicBezTo>
                  <a:cubicBezTo>
                    <a:pt x="33958" y="2869"/>
                    <a:pt x="33558" y="2735"/>
                    <a:pt x="33157" y="2635"/>
                  </a:cubicBezTo>
                  <a:cubicBezTo>
                    <a:pt x="30455" y="1768"/>
                    <a:pt x="28220" y="1201"/>
                    <a:pt x="27587" y="1068"/>
                  </a:cubicBezTo>
                  <a:cubicBezTo>
                    <a:pt x="27487" y="1034"/>
                    <a:pt x="24251" y="0"/>
                    <a:pt x="24251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3" name="Google Shape;1443;p37"/>
            <p:cNvSpPr/>
            <p:nvPr/>
          </p:nvSpPr>
          <p:spPr>
            <a:xfrm>
              <a:off x="5320625" y="1222150"/>
              <a:ext cx="77600" cy="256875"/>
            </a:xfrm>
            <a:custGeom>
              <a:avLst/>
              <a:gdLst/>
              <a:ahLst/>
              <a:cxnLst/>
              <a:rect l="l" t="t" r="r" b="b"/>
              <a:pathLst>
                <a:path w="3104" h="10275" extrusionOk="0">
                  <a:moveTo>
                    <a:pt x="2870" y="1"/>
                  </a:moveTo>
                  <a:cubicBezTo>
                    <a:pt x="2736" y="1"/>
                    <a:pt x="2603" y="101"/>
                    <a:pt x="2569" y="234"/>
                  </a:cubicBezTo>
                  <a:cubicBezTo>
                    <a:pt x="2569" y="301"/>
                    <a:pt x="1736" y="5838"/>
                    <a:pt x="68" y="9908"/>
                  </a:cubicBezTo>
                  <a:cubicBezTo>
                    <a:pt x="1" y="10041"/>
                    <a:pt x="68" y="10174"/>
                    <a:pt x="201" y="10241"/>
                  </a:cubicBezTo>
                  <a:cubicBezTo>
                    <a:pt x="234" y="10241"/>
                    <a:pt x="268" y="10275"/>
                    <a:pt x="301" y="10275"/>
                  </a:cubicBezTo>
                  <a:cubicBezTo>
                    <a:pt x="401" y="10275"/>
                    <a:pt x="501" y="10208"/>
                    <a:pt x="535" y="10108"/>
                  </a:cubicBezTo>
                  <a:cubicBezTo>
                    <a:pt x="2236" y="6005"/>
                    <a:pt x="3070" y="367"/>
                    <a:pt x="3070" y="301"/>
                  </a:cubicBezTo>
                  <a:cubicBezTo>
                    <a:pt x="3103" y="167"/>
                    <a:pt x="3003" y="34"/>
                    <a:pt x="287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37"/>
            <p:cNvSpPr/>
            <p:nvPr/>
          </p:nvSpPr>
          <p:spPr>
            <a:xfrm>
              <a:off x="5620025" y="1151900"/>
              <a:ext cx="310250" cy="106975"/>
            </a:xfrm>
            <a:custGeom>
              <a:avLst/>
              <a:gdLst/>
              <a:ahLst/>
              <a:cxnLst/>
              <a:rect l="l" t="t" r="r" b="b"/>
              <a:pathLst>
                <a:path w="12410" h="4279" extrusionOk="0">
                  <a:moveTo>
                    <a:pt x="12126" y="0"/>
                  </a:moveTo>
                  <a:cubicBezTo>
                    <a:pt x="12059" y="0"/>
                    <a:pt x="11992" y="25"/>
                    <a:pt x="11942" y="75"/>
                  </a:cubicBezTo>
                  <a:cubicBezTo>
                    <a:pt x="11915" y="129"/>
                    <a:pt x="8326" y="3767"/>
                    <a:pt x="3768" y="3767"/>
                  </a:cubicBezTo>
                  <a:cubicBezTo>
                    <a:pt x="2678" y="3767"/>
                    <a:pt x="1532" y="3559"/>
                    <a:pt x="367" y="3044"/>
                  </a:cubicBezTo>
                  <a:cubicBezTo>
                    <a:pt x="340" y="3026"/>
                    <a:pt x="309" y="3018"/>
                    <a:pt x="276" y="3018"/>
                  </a:cubicBezTo>
                  <a:cubicBezTo>
                    <a:pt x="185" y="3018"/>
                    <a:pt x="82" y="3080"/>
                    <a:pt x="34" y="3177"/>
                  </a:cubicBezTo>
                  <a:cubicBezTo>
                    <a:pt x="0" y="3311"/>
                    <a:pt x="34" y="3444"/>
                    <a:pt x="167" y="3511"/>
                  </a:cubicBezTo>
                  <a:cubicBezTo>
                    <a:pt x="1334" y="4011"/>
                    <a:pt x="2569" y="4278"/>
                    <a:pt x="3803" y="4278"/>
                  </a:cubicBezTo>
                  <a:cubicBezTo>
                    <a:pt x="5404" y="4278"/>
                    <a:pt x="7039" y="3878"/>
                    <a:pt x="8673" y="3044"/>
                  </a:cubicBezTo>
                  <a:cubicBezTo>
                    <a:pt x="10875" y="1943"/>
                    <a:pt x="12276" y="509"/>
                    <a:pt x="12309" y="442"/>
                  </a:cubicBezTo>
                  <a:cubicBezTo>
                    <a:pt x="12409" y="342"/>
                    <a:pt x="12409" y="175"/>
                    <a:pt x="12309" y="75"/>
                  </a:cubicBezTo>
                  <a:cubicBezTo>
                    <a:pt x="12259" y="25"/>
                    <a:pt x="12192" y="0"/>
                    <a:pt x="12126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37"/>
            <p:cNvSpPr/>
            <p:nvPr/>
          </p:nvSpPr>
          <p:spPr>
            <a:xfrm>
              <a:off x="5261425" y="1116550"/>
              <a:ext cx="802275" cy="1215600"/>
            </a:xfrm>
            <a:custGeom>
              <a:avLst/>
              <a:gdLst/>
              <a:ahLst/>
              <a:cxnLst/>
              <a:rect l="l" t="t" r="r" b="b"/>
              <a:pathLst>
                <a:path w="32091" h="48624" extrusionOk="0">
                  <a:moveTo>
                    <a:pt x="29725" y="1"/>
                  </a:moveTo>
                  <a:cubicBezTo>
                    <a:pt x="29631" y="1"/>
                    <a:pt x="29541" y="7"/>
                    <a:pt x="29455" y="22"/>
                  </a:cubicBezTo>
                  <a:cubicBezTo>
                    <a:pt x="25552" y="5559"/>
                    <a:pt x="25185" y="11530"/>
                    <a:pt x="25185" y="11530"/>
                  </a:cubicBezTo>
                  <a:cubicBezTo>
                    <a:pt x="20649" y="11330"/>
                    <a:pt x="9541" y="10396"/>
                    <a:pt x="9541" y="10396"/>
                  </a:cubicBezTo>
                  <a:cubicBezTo>
                    <a:pt x="11309" y="2757"/>
                    <a:pt x="14311" y="555"/>
                    <a:pt x="14311" y="555"/>
                  </a:cubicBezTo>
                  <a:cubicBezTo>
                    <a:pt x="14011" y="555"/>
                    <a:pt x="13710" y="522"/>
                    <a:pt x="13444" y="522"/>
                  </a:cubicBezTo>
                  <a:cubicBezTo>
                    <a:pt x="13335" y="516"/>
                    <a:pt x="13226" y="514"/>
                    <a:pt x="13117" y="514"/>
                  </a:cubicBezTo>
                  <a:cubicBezTo>
                    <a:pt x="12551" y="514"/>
                    <a:pt x="11973" y="588"/>
                    <a:pt x="11442" y="755"/>
                  </a:cubicBezTo>
                  <a:cubicBezTo>
                    <a:pt x="11409" y="789"/>
                    <a:pt x="11375" y="789"/>
                    <a:pt x="11375" y="789"/>
                  </a:cubicBezTo>
                  <a:cubicBezTo>
                    <a:pt x="9607" y="2623"/>
                    <a:pt x="7840" y="7994"/>
                    <a:pt x="6839" y="10095"/>
                  </a:cubicBezTo>
                  <a:cubicBezTo>
                    <a:pt x="5838" y="12164"/>
                    <a:pt x="4370" y="13198"/>
                    <a:pt x="2536" y="15032"/>
                  </a:cubicBezTo>
                  <a:cubicBezTo>
                    <a:pt x="1268" y="18435"/>
                    <a:pt x="1" y="20269"/>
                    <a:pt x="267" y="22671"/>
                  </a:cubicBezTo>
                  <a:cubicBezTo>
                    <a:pt x="501" y="25139"/>
                    <a:pt x="3036" y="28475"/>
                    <a:pt x="3703" y="29209"/>
                  </a:cubicBezTo>
                  <a:cubicBezTo>
                    <a:pt x="3837" y="29376"/>
                    <a:pt x="3937" y="29443"/>
                    <a:pt x="3937" y="29443"/>
                  </a:cubicBezTo>
                  <a:cubicBezTo>
                    <a:pt x="3937" y="29476"/>
                    <a:pt x="3937" y="29476"/>
                    <a:pt x="3937" y="29476"/>
                  </a:cubicBezTo>
                  <a:cubicBezTo>
                    <a:pt x="3937" y="29576"/>
                    <a:pt x="3903" y="29676"/>
                    <a:pt x="3903" y="29809"/>
                  </a:cubicBezTo>
                  <a:cubicBezTo>
                    <a:pt x="3837" y="30210"/>
                    <a:pt x="3770" y="30710"/>
                    <a:pt x="3670" y="31277"/>
                  </a:cubicBezTo>
                  <a:cubicBezTo>
                    <a:pt x="2069" y="39683"/>
                    <a:pt x="101" y="46755"/>
                    <a:pt x="101" y="46755"/>
                  </a:cubicBezTo>
                  <a:cubicBezTo>
                    <a:pt x="4046" y="47729"/>
                    <a:pt x="15686" y="48623"/>
                    <a:pt x="24122" y="48623"/>
                  </a:cubicBezTo>
                  <a:cubicBezTo>
                    <a:pt x="26670" y="48623"/>
                    <a:pt x="28926" y="48542"/>
                    <a:pt x="30589" y="48356"/>
                  </a:cubicBezTo>
                  <a:cubicBezTo>
                    <a:pt x="31223" y="39416"/>
                    <a:pt x="30456" y="36081"/>
                    <a:pt x="31390" y="29776"/>
                  </a:cubicBezTo>
                  <a:cubicBezTo>
                    <a:pt x="31390" y="29776"/>
                    <a:pt x="28888" y="27808"/>
                    <a:pt x="27787" y="18568"/>
                  </a:cubicBezTo>
                  <a:cubicBezTo>
                    <a:pt x="26553" y="8294"/>
                    <a:pt x="32090" y="789"/>
                    <a:pt x="32090" y="789"/>
                  </a:cubicBezTo>
                  <a:cubicBezTo>
                    <a:pt x="31524" y="461"/>
                    <a:pt x="30506" y="1"/>
                    <a:pt x="29725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37"/>
            <p:cNvSpPr/>
            <p:nvPr/>
          </p:nvSpPr>
          <p:spPr>
            <a:xfrm>
              <a:off x="5243075" y="2141975"/>
              <a:ext cx="140125" cy="222675"/>
            </a:xfrm>
            <a:custGeom>
              <a:avLst/>
              <a:gdLst/>
              <a:ahLst/>
              <a:cxnLst/>
              <a:rect l="l" t="t" r="r" b="b"/>
              <a:pathLst>
                <a:path w="5605" h="8907" extrusionOk="0">
                  <a:moveTo>
                    <a:pt x="5004" y="1"/>
                  </a:moveTo>
                  <a:cubicBezTo>
                    <a:pt x="4437" y="2102"/>
                    <a:pt x="3737" y="3837"/>
                    <a:pt x="2869" y="5238"/>
                  </a:cubicBezTo>
                  <a:cubicBezTo>
                    <a:pt x="2769" y="5404"/>
                    <a:pt x="2636" y="5571"/>
                    <a:pt x="2536" y="5771"/>
                  </a:cubicBezTo>
                  <a:cubicBezTo>
                    <a:pt x="1835" y="6739"/>
                    <a:pt x="1068" y="7506"/>
                    <a:pt x="201" y="8073"/>
                  </a:cubicBezTo>
                  <a:cubicBezTo>
                    <a:pt x="168" y="8106"/>
                    <a:pt x="168" y="8140"/>
                    <a:pt x="168" y="8140"/>
                  </a:cubicBezTo>
                  <a:cubicBezTo>
                    <a:pt x="134" y="8373"/>
                    <a:pt x="67" y="8573"/>
                    <a:pt x="34" y="8773"/>
                  </a:cubicBezTo>
                  <a:cubicBezTo>
                    <a:pt x="34" y="8840"/>
                    <a:pt x="1" y="8874"/>
                    <a:pt x="1" y="8907"/>
                  </a:cubicBezTo>
                  <a:cubicBezTo>
                    <a:pt x="1" y="8907"/>
                    <a:pt x="34" y="8907"/>
                    <a:pt x="34" y="8874"/>
                  </a:cubicBezTo>
                  <a:cubicBezTo>
                    <a:pt x="1202" y="8273"/>
                    <a:pt x="2236" y="7306"/>
                    <a:pt x="3103" y="6038"/>
                  </a:cubicBezTo>
                  <a:cubicBezTo>
                    <a:pt x="3203" y="5871"/>
                    <a:pt x="3336" y="5705"/>
                    <a:pt x="3437" y="5504"/>
                  </a:cubicBezTo>
                  <a:cubicBezTo>
                    <a:pt x="4337" y="4070"/>
                    <a:pt x="5038" y="2302"/>
                    <a:pt x="5605" y="167"/>
                  </a:cubicBezTo>
                  <a:cubicBezTo>
                    <a:pt x="5371" y="101"/>
                    <a:pt x="5171" y="67"/>
                    <a:pt x="50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37"/>
            <p:cNvSpPr/>
            <p:nvPr/>
          </p:nvSpPr>
          <p:spPr>
            <a:xfrm>
              <a:off x="5866850" y="2208700"/>
              <a:ext cx="175150" cy="256875"/>
            </a:xfrm>
            <a:custGeom>
              <a:avLst/>
              <a:gdLst/>
              <a:ahLst/>
              <a:cxnLst/>
              <a:rect l="l" t="t" r="r" b="b"/>
              <a:pathLst>
                <a:path w="7006" h="10275" extrusionOk="0">
                  <a:moveTo>
                    <a:pt x="1" y="0"/>
                  </a:moveTo>
                  <a:cubicBezTo>
                    <a:pt x="234" y="2235"/>
                    <a:pt x="735" y="4136"/>
                    <a:pt x="1469" y="5671"/>
                  </a:cubicBezTo>
                  <a:cubicBezTo>
                    <a:pt x="1569" y="5871"/>
                    <a:pt x="1669" y="6071"/>
                    <a:pt x="1769" y="6238"/>
                  </a:cubicBezTo>
                  <a:cubicBezTo>
                    <a:pt x="2369" y="7339"/>
                    <a:pt x="3103" y="8239"/>
                    <a:pt x="3970" y="8906"/>
                  </a:cubicBezTo>
                  <a:cubicBezTo>
                    <a:pt x="5038" y="9740"/>
                    <a:pt x="6139" y="10107"/>
                    <a:pt x="7006" y="10274"/>
                  </a:cubicBezTo>
                  <a:cubicBezTo>
                    <a:pt x="6973" y="10041"/>
                    <a:pt x="6973" y="9840"/>
                    <a:pt x="6939" y="9607"/>
                  </a:cubicBezTo>
                  <a:cubicBezTo>
                    <a:pt x="6172" y="9440"/>
                    <a:pt x="5271" y="9107"/>
                    <a:pt x="4371" y="8406"/>
                  </a:cubicBezTo>
                  <a:cubicBezTo>
                    <a:pt x="3604" y="7806"/>
                    <a:pt x="2970" y="7038"/>
                    <a:pt x="2436" y="6138"/>
                  </a:cubicBezTo>
                  <a:cubicBezTo>
                    <a:pt x="2336" y="5938"/>
                    <a:pt x="2236" y="5738"/>
                    <a:pt x="2136" y="5537"/>
                  </a:cubicBezTo>
                  <a:cubicBezTo>
                    <a:pt x="1369" y="4070"/>
                    <a:pt x="868" y="2202"/>
                    <a:pt x="63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37"/>
            <p:cNvSpPr/>
            <p:nvPr/>
          </p:nvSpPr>
          <p:spPr>
            <a:xfrm>
              <a:off x="5569975" y="2259550"/>
              <a:ext cx="56750" cy="437975"/>
            </a:xfrm>
            <a:custGeom>
              <a:avLst/>
              <a:gdLst/>
              <a:ahLst/>
              <a:cxnLst/>
              <a:rect l="l" t="t" r="r" b="b"/>
              <a:pathLst>
                <a:path w="2270" h="17519" extrusionOk="0">
                  <a:moveTo>
                    <a:pt x="1635" y="1"/>
                  </a:moveTo>
                  <a:cubicBezTo>
                    <a:pt x="1602" y="468"/>
                    <a:pt x="1569" y="1002"/>
                    <a:pt x="1535" y="1602"/>
                  </a:cubicBezTo>
                  <a:cubicBezTo>
                    <a:pt x="1502" y="1802"/>
                    <a:pt x="1468" y="2036"/>
                    <a:pt x="1468" y="2236"/>
                  </a:cubicBezTo>
                  <a:cubicBezTo>
                    <a:pt x="1235" y="5004"/>
                    <a:pt x="901" y="8941"/>
                    <a:pt x="501" y="12910"/>
                  </a:cubicBezTo>
                  <a:cubicBezTo>
                    <a:pt x="468" y="13110"/>
                    <a:pt x="468" y="13344"/>
                    <a:pt x="434" y="13544"/>
                  </a:cubicBezTo>
                  <a:cubicBezTo>
                    <a:pt x="301" y="14745"/>
                    <a:pt x="168" y="15979"/>
                    <a:pt x="34" y="17146"/>
                  </a:cubicBezTo>
                  <a:cubicBezTo>
                    <a:pt x="1" y="17347"/>
                    <a:pt x="134" y="17480"/>
                    <a:pt x="301" y="17513"/>
                  </a:cubicBezTo>
                  <a:cubicBezTo>
                    <a:pt x="318" y="17517"/>
                    <a:pt x="336" y="17519"/>
                    <a:pt x="353" y="17519"/>
                  </a:cubicBezTo>
                  <a:cubicBezTo>
                    <a:pt x="501" y="17519"/>
                    <a:pt x="638" y="17396"/>
                    <a:pt x="668" y="17247"/>
                  </a:cubicBezTo>
                  <a:cubicBezTo>
                    <a:pt x="801" y="16012"/>
                    <a:pt x="935" y="14745"/>
                    <a:pt x="1068" y="13477"/>
                  </a:cubicBezTo>
                  <a:cubicBezTo>
                    <a:pt x="1102" y="13277"/>
                    <a:pt x="1135" y="13044"/>
                    <a:pt x="1135" y="12843"/>
                  </a:cubicBezTo>
                  <a:cubicBezTo>
                    <a:pt x="1569" y="8874"/>
                    <a:pt x="1902" y="5004"/>
                    <a:pt x="2102" y="2269"/>
                  </a:cubicBezTo>
                  <a:cubicBezTo>
                    <a:pt x="2136" y="2036"/>
                    <a:pt x="2136" y="1836"/>
                    <a:pt x="2169" y="1602"/>
                  </a:cubicBezTo>
                  <a:cubicBezTo>
                    <a:pt x="2202" y="1002"/>
                    <a:pt x="2236" y="468"/>
                    <a:pt x="226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37"/>
            <p:cNvSpPr/>
            <p:nvPr/>
          </p:nvSpPr>
          <p:spPr>
            <a:xfrm>
              <a:off x="5525775" y="2257900"/>
              <a:ext cx="106775" cy="340250"/>
            </a:xfrm>
            <a:custGeom>
              <a:avLst/>
              <a:gdLst/>
              <a:ahLst/>
              <a:cxnLst/>
              <a:rect l="l" t="t" r="r" b="b"/>
              <a:pathLst>
                <a:path w="4271" h="13610" extrusionOk="0">
                  <a:moveTo>
                    <a:pt x="801" y="0"/>
                  </a:moveTo>
                  <a:cubicBezTo>
                    <a:pt x="768" y="434"/>
                    <a:pt x="735" y="968"/>
                    <a:pt x="668" y="1535"/>
                  </a:cubicBezTo>
                  <a:cubicBezTo>
                    <a:pt x="668" y="1735"/>
                    <a:pt x="635" y="1968"/>
                    <a:pt x="635" y="2168"/>
                  </a:cubicBezTo>
                  <a:cubicBezTo>
                    <a:pt x="368" y="5771"/>
                    <a:pt x="1" y="10875"/>
                    <a:pt x="34" y="12109"/>
                  </a:cubicBezTo>
                  <a:cubicBezTo>
                    <a:pt x="34" y="12609"/>
                    <a:pt x="234" y="12976"/>
                    <a:pt x="568" y="13243"/>
                  </a:cubicBezTo>
                  <a:cubicBezTo>
                    <a:pt x="835" y="13443"/>
                    <a:pt x="1202" y="13543"/>
                    <a:pt x="1602" y="13577"/>
                  </a:cubicBezTo>
                  <a:cubicBezTo>
                    <a:pt x="1802" y="13610"/>
                    <a:pt x="2002" y="13610"/>
                    <a:pt x="2202" y="13610"/>
                  </a:cubicBezTo>
                  <a:cubicBezTo>
                    <a:pt x="2436" y="13610"/>
                    <a:pt x="2636" y="13577"/>
                    <a:pt x="2836" y="13543"/>
                  </a:cubicBezTo>
                  <a:cubicBezTo>
                    <a:pt x="3437" y="13476"/>
                    <a:pt x="3904" y="13343"/>
                    <a:pt x="4004" y="13310"/>
                  </a:cubicBezTo>
                  <a:cubicBezTo>
                    <a:pt x="4170" y="13243"/>
                    <a:pt x="4271" y="13076"/>
                    <a:pt x="4237" y="12909"/>
                  </a:cubicBezTo>
                  <a:cubicBezTo>
                    <a:pt x="4185" y="12778"/>
                    <a:pt x="4070" y="12688"/>
                    <a:pt x="3943" y="12688"/>
                  </a:cubicBezTo>
                  <a:cubicBezTo>
                    <a:pt x="3908" y="12688"/>
                    <a:pt x="3873" y="12695"/>
                    <a:pt x="3837" y="12709"/>
                  </a:cubicBezTo>
                  <a:cubicBezTo>
                    <a:pt x="3637" y="12743"/>
                    <a:pt x="3303" y="12843"/>
                    <a:pt x="2903" y="12909"/>
                  </a:cubicBezTo>
                  <a:cubicBezTo>
                    <a:pt x="2703" y="12943"/>
                    <a:pt x="2469" y="12943"/>
                    <a:pt x="2269" y="12976"/>
                  </a:cubicBezTo>
                  <a:cubicBezTo>
                    <a:pt x="1769" y="12976"/>
                    <a:pt x="1235" y="12943"/>
                    <a:pt x="935" y="12709"/>
                  </a:cubicBezTo>
                  <a:cubicBezTo>
                    <a:pt x="768" y="12576"/>
                    <a:pt x="668" y="12376"/>
                    <a:pt x="668" y="12109"/>
                  </a:cubicBezTo>
                  <a:cubicBezTo>
                    <a:pt x="635" y="10908"/>
                    <a:pt x="1002" y="5804"/>
                    <a:pt x="1268" y="2235"/>
                  </a:cubicBezTo>
                  <a:cubicBezTo>
                    <a:pt x="1268" y="2002"/>
                    <a:pt x="1302" y="1801"/>
                    <a:pt x="1302" y="1568"/>
                  </a:cubicBezTo>
                  <a:cubicBezTo>
                    <a:pt x="1368" y="1001"/>
                    <a:pt x="1402" y="467"/>
                    <a:pt x="1435" y="34"/>
                  </a:cubicBezTo>
                  <a:cubicBezTo>
                    <a:pt x="1235" y="0"/>
                    <a:pt x="1002" y="0"/>
                    <a:pt x="8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37"/>
            <p:cNvSpPr/>
            <p:nvPr/>
          </p:nvSpPr>
          <p:spPr>
            <a:xfrm>
              <a:off x="5351500" y="2013700"/>
              <a:ext cx="502050" cy="130800"/>
            </a:xfrm>
            <a:custGeom>
              <a:avLst/>
              <a:gdLst/>
              <a:ahLst/>
              <a:cxnLst/>
              <a:rect l="l" t="t" r="r" b="b"/>
              <a:pathLst>
                <a:path w="20082" h="5232" extrusionOk="0">
                  <a:moveTo>
                    <a:pt x="19813" y="1"/>
                  </a:moveTo>
                  <a:cubicBezTo>
                    <a:pt x="19759" y="1"/>
                    <a:pt x="19703" y="19"/>
                    <a:pt x="19648" y="61"/>
                  </a:cubicBezTo>
                  <a:cubicBezTo>
                    <a:pt x="19648" y="61"/>
                    <a:pt x="17479" y="1729"/>
                    <a:pt x="14010" y="3063"/>
                  </a:cubicBezTo>
                  <a:cubicBezTo>
                    <a:pt x="11839" y="3909"/>
                    <a:pt x="8823" y="4723"/>
                    <a:pt x="5358" y="4723"/>
                  </a:cubicBezTo>
                  <a:cubicBezTo>
                    <a:pt x="3765" y="4723"/>
                    <a:pt x="2078" y="4551"/>
                    <a:pt x="334" y="4131"/>
                  </a:cubicBezTo>
                  <a:cubicBezTo>
                    <a:pt x="316" y="4126"/>
                    <a:pt x="299" y="4124"/>
                    <a:pt x="281" y="4124"/>
                  </a:cubicBezTo>
                  <a:cubicBezTo>
                    <a:pt x="167" y="4124"/>
                    <a:pt x="63" y="4215"/>
                    <a:pt x="34" y="4331"/>
                  </a:cubicBezTo>
                  <a:cubicBezTo>
                    <a:pt x="0" y="4464"/>
                    <a:pt x="67" y="4598"/>
                    <a:pt x="200" y="4631"/>
                  </a:cubicBezTo>
                  <a:cubicBezTo>
                    <a:pt x="2002" y="5065"/>
                    <a:pt x="3703" y="5232"/>
                    <a:pt x="5337" y="5232"/>
                  </a:cubicBezTo>
                  <a:cubicBezTo>
                    <a:pt x="8907" y="5232"/>
                    <a:pt x="11975" y="4398"/>
                    <a:pt x="14210" y="3530"/>
                  </a:cubicBezTo>
                  <a:cubicBezTo>
                    <a:pt x="17746" y="2196"/>
                    <a:pt x="19881" y="528"/>
                    <a:pt x="19981" y="462"/>
                  </a:cubicBezTo>
                  <a:cubicBezTo>
                    <a:pt x="20081" y="361"/>
                    <a:pt x="20081" y="228"/>
                    <a:pt x="20014" y="95"/>
                  </a:cubicBezTo>
                  <a:cubicBezTo>
                    <a:pt x="19956" y="36"/>
                    <a:pt x="19887" y="1"/>
                    <a:pt x="1981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37"/>
            <p:cNvSpPr/>
            <p:nvPr/>
          </p:nvSpPr>
          <p:spPr>
            <a:xfrm>
              <a:off x="5357325" y="1854050"/>
              <a:ext cx="420325" cy="54450"/>
            </a:xfrm>
            <a:custGeom>
              <a:avLst/>
              <a:gdLst/>
              <a:ahLst/>
              <a:cxnLst/>
              <a:rect l="l" t="t" r="r" b="b"/>
              <a:pathLst>
                <a:path w="16813" h="2178" extrusionOk="0">
                  <a:moveTo>
                    <a:pt x="266" y="1"/>
                  </a:moveTo>
                  <a:cubicBezTo>
                    <a:pt x="158" y="1"/>
                    <a:pt x="62" y="66"/>
                    <a:pt x="34" y="176"/>
                  </a:cubicBezTo>
                  <a:cubicBezTo>
                    <a:pt x="1" y="309"/>
                    <a:pt x="67" y="443"/>
                    <a:pt x="201" y="476"/>
                  </a:cubicBezTo>
                  <a:cubicBezTo>
                    <a:pt x="268" y="510"/>
                    <a:pt x="5972" y="2177"/>
                    <a:pt x="14544" y="2177"/>
                  </a:cubicBezTo>
                  <a:cubicBezTo>
                    <a:pt x="15212" y="2177"/>
                    <a:pt x="15879" y="2177"/>
                    <a:pt x="16546" y="2144"/>
                  </a:cubicBezTo>
                  <a:cubicBezTo>
                    <a:pt x="16679" y="2144"/>
                    <a:pt x="16813" y="2044"/>
                    <a:pt x="16813" y="1877"/>
                  </a:cubicBezTo>
                  <a:cubicBezTo>
                    <a:pt x="16779" y="1744"/>
                    <a:pt x="16679" y="1644"/>
                    <a:pt x="16546" y="1644"/>
                  </a:cubicBezTo>
                  <a:cubicBezTo>
                    <a:pt x="15854" y="1665"/>
                    <a:pt x="15178" y="1675"/>
                    <a:pt x="14520" y="1675"/>
                  </a:cubicBezTo>
                  <a:cubicBezTo>
                    <a:pt x="6031" y="1675"/>
                    <a:pt x="396" y="9"/>
                    <a:pt x="334" y="9"/>
                  </a:cubicBezTo>
                  <a:cubicBezTo>
                    <a:pt x="311" y="4"/>
                    <a:pt x="288" y="1"/>
                    <a:pt x="26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37"/>
            <p:cNvSpPr/>
            <p:nvPr/>
          </p:nvSpPr>
          <p:spPr>
            <a:xfrm>
              <a:off x="5968600" y="1852450"/>
              <a:ext cx="42550" cy="471350"/>
            </a:xfrm>
            <a:custGeom>
              <a:avLst/>
              <a:gdLst/>
              <a:ahLst/>
              <a:cxnLst/>
              <a:rect l="l" t="t" r="r" b="b"/>
              <a:pathLst>
                <a:path w="1702" h="18854" extrusionOk="0">
                  <a:moveTo>
                    <a:pt x="1417" y="0"/>
                  </a:moveTo>
                  <a:cubicBezTo>
                    <a:pt x="1303" y="0"/>
                    <a:pt x="1201" y="95"/>
                    <a:pt x="1201" y="240"/>
                  </a:cubicBezTo>
                  <a:cubicBezTo>
                    <a:pt x="1168" y="340"/>
                    <a:pt x="1" y="11248"/>
                    <a:pt x="501" y="18620"/>
                  </a:cubicBezTo>
                  <a:cubicBezTo>
                    <a:pt x="501" y="18753"/>
                    <a:pt x="601" y="18853"/>
                    <a:pt x="734" y="18853"/>
                  </a:cubicBezTo>
                  <a:lnTo>
                    <a:pt x="768" y="18853"/>
                  </a:lnTo>
                  <a:cubicBezTo>
                    <a:pt x="901" y="18820"/>
                    <a:pt x="1001" y="18720"/>
                    <a:pt x="1001" y="18553"/>
                  </a:cubicBezTo>
                  <a:cubicBezTo>
                    <a:pt x="501" y="11248"/>
                    <a:pt x="1668" y="407"/>
                    <a:pt x="1702" y="273"/>
                  </a:cubicBezTo>
                  <a:cubicBezTo>
                    <a:pt x="1702" y="140"/>
                    <a:pt x="1602" y="7"/>
                    <a:pt x="1468" y="7"/>
                  </a:cubicBezTo>
                  <a:cubicBezTo>
                    <a:pt x="1451" y="2"/>
                    <a:pt x="1434" y="0"/>
                    <a:pt x="1417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37"/>
            <p:cNvSpPr/>
            <p:nvPr/>
          </p:nvSpPr>
          <p:spPr>
            <a:xfrm>
              <a:off x="5431550" y="1448825"/>
              <a:ext cx="364450" cy="217825"/>
            </a:xfrm>
            <a:custGeom>
              <a:avLst/>
              <a:gdLst/>
              <a:ahLst/>
              <a:cxnLst/>
              <a:rect l="l" t="t" r="r" b="b"/>
              <a:pathLst>
                <a:path w="14578" h="8713" extrusionOk="0">
                  <a:moveTo>
                    <a:pt x="1260" y="0"/>
                  </a:moveTo>
                  <a:cubicBezTo>
                    <a:pt x="1167" y="0"/>
                    <a:pt x="1063" y="87"/>
                    <a:pt x="1035" y="173"/>
                  </a:cubicBezTo>
                  <a:cubicBezTo>
                    <a:pt x="1001" y="307"/>
                    <a:pt x="0" y="3643"/>
                    <a:pt x="1568" y="6111"/>
                  </a:cubicBezTo>
                  <a:cubicBezTo>
                    <a:pt x="2436" y="7479"/>
                    <a:pt x="3903" y="8313"/>
                    <a:pt x="5938" y="8613"/>
                  </a:cubicBezTo>
                  <a:cubicBezTo>
                    <a:pt x="6372" y="8680"/>
                    <a:pt x="6805" y="8713"/>
                    <a:pt x="7172" y="8713"/>
                  </a:cubicBezTo>
                  <a:cubicBezTo>
                    <a:pt x="10174" y="8713"/>
                    <a:pt x="11976" y="7045"/>
                    <a:pt x="12976" y="5544"/>
                  </a:cubicBezTo>
                  <a:cubicBezTo>
                    <a:pt x="14211" y="3743"/>
                    <a:pt x="14578" y="1841"/>
                    <a:pt x="14578" y="1775"/>
                  </a:cubicBezTo>
                  <a:cubicBezTo>
                    <a:pt x="14578" y="1708"/>
                    <a:pt x="14578" y="1641"/>
                    <a:pt x="14544" y="1574"/>
                  </a:cubicBezTo>
                  <a:cubicBezTo>
                    <a:pt x="14477" y="1508"/>
                    <a:pt x="14444" y="1474"/>
                    <a:pt x="14344" y="1474"/>
                  </a:cubicBezTo>
                  <a:lnTo>
                    <a:pt x="1301" y="7"/>
                  </a:lnTo>
                  <a:cubicBezTo>
                    <a:pt x="1288" y="2"/>
                    <a:pt x="1274" y="0"/>
                    <a:pt x="1260" y="0"/>
                  </a:cubicBez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37"/>
            <p:cNvSpPr/>
            <p:nvPr/>
          </p:nvSpPr>
          <p:spPr>
            <a:xfrm>
              <a:off x="5973600" y="1440650"/>
              <a:ext cx="126775" cy="285225"/>
            </a:xfrm>
            <a:custGeom>
              <a:avLst/>
              <a:gdLst/>
              <a:ahLst/>
              <a:cxnLst/>
              <a:rect l="l" t="t" r="r" b="b"/>
              <a:pathLst>
                <a:path w="5071" h="11409" extrusionOk="0">
                  <a:moveTo>
                    <a:pt x="300" y="0"/>
                  </a:moveTo>
                  <a:cubicBezTo>
                    <a:pt x="256" y="0"/>
                    <a:pt x="212" y="11"/>
                    <a:pt x="167" y="33"/>
                  </a:cubicBezTo>
                  <a:cubicBezTo>
                    <a:pt x="34" y="100"/>
                    <a:pt x="1" y="267"/>
                    <a:pt x="101" y="400"/>
                  </a:cubicBezTo>
                  <a:cubicBezTo>
                    <a:pt x="2069" y="3669"/>
                    <a:pt x="3837" y="8640"/>
                    <a:pt x="4537" y="11208"/>
                  </a:cubicBezTo>
                  <a:cubicBezTo>
                    <a:pt x="4571" y="11342"/>
                    <a:pt x="4671" y="11408"/>
                    <a:pt x="4771" y="11408"/>
                  </a:cubicBezTo>
                  <a:lnTo>
                    <a:pt x="4837" y="11408"/>
                  </a:lnTo>
                  <a:cubicBezTo>
                    <a:pt x="5004" y="11375"/>
                    <a:pt x="5071" y="11208"/>
                    <a:pt x="5038" y="11075"/>
                  </a:cubicBezTo>
                  <a:cubicBezTo>
                    <a:pt x="4337" y="8506"/>
                    <a:pt x="2536" y="3436"/>
                    <a:pt x="534" y="134"/>
                  </a:cubicBezTo>
                  <a:cubicBezTo>
                    <a:pt x="468" y="45"/>
                    <a:pt x="386" y="0"/>
                    <a:pt x="30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37"/>
            <p:cNvSpPr/>
            <p:nvPr/>
          </p:nvSpPr>
          <p:spPr>
            <a:xfrm>
              <a:off x="5966100" y="1487125"/>
              <a:ext cx="55900" cy="28600"/>
            </a:xfrm>
            <a:custGeom>
              <a:avLst/>
              <a:gdLst/>
              <a:ahLst/>
              <a:cxnLst/>
              <a:rect l="l" t="t" r="r" b="b"/>
              <a:pathLst>
                <a:path w="2236" h="1144" extrusionOk="0">
                  <a:moveTo>
                    <a:pt x="332" y="1"/>
                  </a:moveTo>
                  <a:cubicBezTo>
                    <a:pt x="223" y="1"/>
                    <a:pt x="122" y="65"/>
                    <a:pt x="67" y="176"/>
                  </a:cubicBezTo>
                  <a:cubicBezTo>
                    <a:pt x="0" y="309"/>
                    <a:pt x="67" y="443"/>
                    <a:pt x="201" y="509"/>
                  </a:cubicBezTo>
                  <a:lnTo>
                    <a:pt x="1835" y="1143"/>
                  </a:lnTo>
                  <a:lnTo>
                    <a:pt x="1935" y="1143"/>
                  </a:lnTo>
                  <a:cubicBezTo>
                    <a:pt x="2035" y="1143"/>
                    <a:pt x="2135" y="1110"/>
                    <a:pt x="2169" y="1010"/>
                  </a:cubicBezTo>
                  <a:cubicBezTo>
                    <a:pt x="2235" y="876"/>
                    <a:pt x="2169" y="710"/>
                    <a:pt x="2035" y="676"/>
                  </a:cubicBezTo>
                  <a:lnTo>
                    <a:pt x="401" y="9"/>
                  </a:lnTo>
                  <a:cubicBezTo>
                    <a:pt x="378" y="3"/>
                    <a:pt x="355" y="1"/>
                    <a:pt x="33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37"/>
            <p:cNvSpPr/>
            <p:nvPr/>
          </p:nvSpPr>
          <p:spPr>
            <a:xfrm>
              <a:off x="5714250" y="363900"/>
              <a:ext cx="713025" cy="676125"/>
            </a:xfrm>
            <a:custGeom>
              <a:avLst/>
              <a:gdLst/>
              <a:ahLst/>
              <a:cxnLst/>
              <a:rect l="l" t="t" r="r" b="b"/>
              <a:pathLst>
                <a:path w="28521" h="27045" extrusionOk="0">
                  <a:moveTo>
                    <a:pt x="6875" y="1"/>
                  </a:moveTo>
                  <a:cubicBezTo>
                    <a:pt x="2830" y="1"/>
                    <a:pt x="1160" y="2863"/>
                    <a:pt x="468" y="4909"/>
                  </a:cubicBezTo>
                  <a:cubicBezTo>
                    <a:pt x="434" y="4976"/>
                    <a:pt x="434" y="5043"/>
                    <a:pt x="401" y="5110"/>
                  </a:cubicBezTo>
                  <a:cubicBezTo>
                    <a:pt x="67" y="6177"/>
                    <a:pt x="1" y="7011"/>
                    <a:pt x="1" y="7011"/>
                  </a:cubicBezTo>
                  <a:cubicBezTo>
                    <a:pt x="434" y="9213"/>
                    <a:pt x="1535" y="12415"/>
                    <a:pt x="3169" y="15617"/>
                  </a:cubicBezTo>
                  <a:cubicBezTo>
                    <a:pt x="3203" y="15684"/>
                    <a:pt x="3203" y="15717"/>
                    <a:pt x="3236" y="15751"/>
                  </a:cubicBezTo>
                  <a:cubicBezTo>
                    <a:pt x="6140" y="21429"/>
                    <a:pt x="10698" y="27045"/>
                    <a:pt x="15973" y="27045"/>
                  </a:cubicBezTo>
                  <a:cubicBezTo>
                    <a:pt x="16152" y="27045"/>
                    <a:pt x="16332" y="27038"/>
                    <a:pt x="16512" y="27025"/>
                  </a:cubicBezTo>
                  <a:cubicBezTo>
                    <a:pt x="28521" y="26191"/>
                    <a:pt x="26420" y="14417"/>
                    <a:pt x="26419" y="14416"/>
                  </a:cubicBezTo>
                  <a:lnTo>
                    <a:pt x="26419" y="14416"/>
                  </a:lnTo>
                  <a:cubicBezTo>
                    <a:pt x="26419" y="14417"/>
                    <a:pt x="24435" y="19033"/>
                    <a:pt x="21304" y="19033"/>
                  </a:cubicBezTo>
                  <a:cubicBezTo>
                    <a:pt x="20295" y="19033"/>
                    <a:pt x="19166" y="18553"/>
                    <a:pt x="17947" y="17285"/>
                  </a:cubicBezTo>
                  <a:cubicBezTo>
                    <a:pt x="13277" y="12448"/>
                    <a:pt x="15912" y="1207"/>
                    <a:pt x="8273" y="106"/>
                  </a:cubicBezTo>
                  <a:cubicBezTo>
                    <a:pt x="7778" y="34"/>
                    <a:pt x="7313" y="1"/>
                    <a:pt x="687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37"/>
            <p:cNvSpPr/>
            <p:nvPr/>
          </p:nvSpPr>
          <p:spPr>
            <a:xfrm>
              <a:off x="5852675" y="387900"/>
              <a:ext cx="110100" cy="114600"/>
            </a:xfrm>
            <a:custGeom>
              <a:avLst/>
              <a:gdLst/>
              <a:ahLst/>
              <a:cxnLst/>
              <a:rect l="l" t="t" r="r" b="b"/>
              <a:pathLst>
                <a:path w="4404" h="4584" extrusionOk="0">
                  <a:moveTo>
                    <a:pt x="3170" y="514"/>
                  </a:moveTo>
                  <a:cubicBezTo>
                    <a:pt x="3337" y="547"/>
                    <a:pt x="3470" y="647"/>
                    <a:pt x="3637" y="814"/>
                  </a:cubicBezTo>
                  <a:cubicBezTo>
                    <a:pt x="3804" y="981"/>
                    <a:pt x="3837" y="1181"/>
                    <a:pt x="3804" y="1381"/>
                  </a:cubicBezTo>
                  <a:cubicBezTo>
                    <a:pt x="3603" y="2248"/>
                    <a:pt x="1836" y="3282"/>
                    <a:pt x="735" y="3849"/>
                  </a:cubicBezTo>
                  <a:cubicBezTo>
                    <a:pt x="1202" y="2649"/>
                    <a:pt x="2102" y="714"/>
                    <a:pt x="2970" y="547"/>
                  </a:cubicBezTo>
                  <a:cubicBezTo>
                    <a:pt x="3036" y="514"/>
                    <a:pt x="3103" y="514"/>
                    <a:pt x="3170" y="514"/>
                  </a:cubicBezTo>
                  <a:close/>
                  <a:moveTo>
                    <a:pt x="3059" y="1"/>
                  </a:moveTo>
                  <a:cubicBezTo>
                    <a:pt x="2990" y="1"/>
                    <a:pt x="2926" y="6"/>
                    <a:pt x="2870" y="13"/>
                  </a:cubicBezTo>
                  <a:cubicBezTo>
                    <a:pt x="1369" y="347"/>
                    <a:pt x="168" y="3849"/>
                    <a:pt x="34" y="4250"/>
                  </a:cubicBezTo>
                  <a:cubicBezTo>
                    <a:pt x="1" y="4350"/>
                    <a:pt x="34" y="4450"/>
                    <a:pt x="101" y="4517"/>
                  </a:cubicBezTo>
                  <a:cubicBezTo>
                    <a:pt x="134" y="4550"/>
                    <a:pt x="201" y="4583"/>
                    <a:pt x="234" y="4583"/>
                  </a:cubicBezTo>
                  <a:lnTo>
                    <a:pt x="368" y="4583"/>
                  </a:lnTo>
                  <a:cubicBezTo>
                    <a:pt x="735" y="4416"/>
                    <a:pt x="3970" y="2982"/>
                    <a:pt x="4304" y="1481"/>
                  </a:cubicBezTo>
                  <a:cubicBezTo>
                    <a:pt x="4404" y="1114"/>
                    <a:pt x="4271" y="747"/>
                    <a:pt x="4004" y="447"/>
                  </a:cubicBezTo>
                  <a:cubicBezTo>
                    <a:pt x="3662" y="78"/>
                    <a:pt x="3319" y="1"/>
                    <a:pt x="305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37"/>
            <p:cNvSpPr/>
            <p:nvPr/>
          </p:nvSpPr>
          <p:spPr>
            <a:xfrm>
              <a:off x="5779300" y="375900"/>
              <a:ext cx="83425" cy="133275"/>
            </a:xfrm>
            <a:custGeom>
              <a:avLst/>
              <a:gdLst/>
              <a:ahLst/>
              <a:cxnLst/>
              <a:rect l="l" t="t" r="r" b="b"/>
              <a:pathLst>
                <a:path w="3337" h="5331" extrusionOk="0">
                  <a:moveTo>
                    <a:pt x="1464" y="515"/>
                  </a:moveTo>
                  <a:cubicBezTo>
                    <a:pt x="1501" y="515"/>
                    <a:pt x="1537" y="519"/>
                    <a:pt x="1568" y="527"/>
                  </a:cubicBezTo>
                  <a:cubicBezTo>
                    <a:pt x="1635" y="527"/>
                    <a:pt x="1702" y="560"/>
                    <a:pt x="1768" y="593"/>
                  </a:cubicBezTo>
                  <a:cubicBezTo>
                    <a:pt x="2502" y="1060"/>
                    <a:pt x="2769" y="3162"/>
                    <a:pt x="2802" y="4463"/>
                  </a:cubicBezTo>
                  <a:cubicBezTo>
                    <a:pt x="1935" y="3562"/>
                    <a:pt x="601" y="2028"/>
                    <a:pt x="701" y="1127"/>
                  </a:cubicBezTo>
                  <a:cubicBezTo>
                    <a:pt x="734" y="927"/>
                    <a:pt x="834" y="760"/>
                    <a:pt x="1068" y="660"/>
                  </a:cubicBezTo>
                  <a:cubicBezTo>
                    <a:pt x="1195" y="558"/>
                    <a:pt x="1342" y="515"/>
                    <a:pt x="1464" y="515"/>
                  </a:cubicBezTo>
                  <a:close/>
                  <a:moveTo>
                    <a:pt x="1487" y="0"/>
                  </a:moveTo>
                  <a:cubicBezTo>
                    <a:pt x="1292" y="0"/>
                    <a:pt x="1065" y="53"/>
                    <a:pt x="801" y="193"/>
                  </a:cubicBezTo>
                  <a:cubicBezTo>
                    <a:pt x="434" y="393"/>
                    <a:pt x="234" y="693"/>
                    <a:pt x="201" y="1060"/>
                  </a:cubicBezTo>
                  <a:cubicBezTo>
                    <a:pt x="0" y="2595"/>
                    <a:pt x="2602" y="4997"/>
                    <a:pt x="2902" y="5263"/>
                  </a:cubicBezTo>
                  <a:cubicBezTo>
                    <a:pt x="2936" y="5297"/>
                    <a:pt x="3003" y="5297"/>
                    <a:pt x="3036" y="5330"/>
                  </a:cubicBezTo>
                  <a:cubicBezTo>
                    <a:pt x="3103" y="5330"/>
                    <a:pt x="3136" y="5330"/>
                    <a:pt x="3203" y="5297"/>
                  </a:cubicBezTo>
                  <a:cubicBezTo>
                    <a:pt x="3269" y="5263"/>
                    <a:pt x="3336" y="5163"/>
                    <a:pt x="3336" y="5063"/>
                  </a:cubicBezTo>
                  <a:cubicBezTo>
                    <a:pt x="3336" y="4630"/>
                    <a:pt x="3336" y="927"/>
                    <a:pt x="2035" y="160"/>
                  </a:cubicBezTo>
                  <a:cubicBezTo>
                    <a:pt x="1892" y="71"/>
                    <a:pt x="1712" y="0"/>
                    <a:pt x="148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37"/>
            <p:cNvSpPr/>
            <p:nvPr/>
          </p:nvSpPr>
          <p:spPr>
            <a:xfrm>
              <a:off x="5714250" y="483450"/>
              <a:ext cx="342775" cy="355025"/>
            </a:xfrm>
            <a:custGeom>
              <a:avLst/>
              <a:gdLst/>
              <a:ahLst/>
              <a:cxnLst/>
              <a:rect l="l" t="t" r="r" b="b"/>
              <a:pathLst>
                <a:path w="13711" h="14201" extrusionOk="0">
                  <a:moveTo>
                    <a:pt x="2743" y="1"/>
                  </a:moveTo>
                  <a:cubicBezTo>
                    <a:pt x="1733" y="1"/>
                    <a:pt x="891" y="119"/>
                    <a:pt x="401" y="328"/>
                  </a:cubicBezTo>
                  <a:cubicBezTo>
                    <a:pt x="67" y="1395"/>
                    <a:pt x="1" y="2229"/>
                    <a:pt x="1" y="2229"/>
                  </a:cubicBezTo>
                  <a:cubicBezTo>
                    <a:pt x="434" y="4431"/>
                    <a:pt x="1535" y="7633"/>
                    <a:pt x="3169" y="10835"/>
                  </a:cubicBezTo>
                  <a:cubicBezTo>
                    <a:pt x="3203" y="10902"/>
                    <a:pt x="3203" y="10935"/>
                    <a:pt x="3236" y="10969"/>
                  </a:cubicBezTo>
                  <a:cubicBezTo>
                    <a:pt x="5143" y="12852"/>
                    <a:pt x="7925" y="14201"/>
                    <a:pt x="9809" y="14201"/>
                  </a:cubicBezTo>
                  <a:cubicBezTo>
                    <a:pt x="10627" y="14201"/>
                    <a:pt x="11275" y="13946"/>
                    <a:pt x="11609" y="13370"/>
                  </a:cubicBezTo>
                  <a:cubicBezTo>
                    <a:pt x="13710" y="9768"/>
                    <a:pt x="12276" y="2996"/>
                    <a:pt x="8507" y="1195"/>
                  </a:cubicBezTo>
                  <a:cubicBezTo>
                    <a:pt x="6713" y="351"/>
                    <a:pt x="4480" y="1"/>
                    <a:pt x="2743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37"/>
            <p:cNvSpPr/>
            <p:nvPr/>
          </p:nvSpPr>
          <p:spPr>
            <a:xfrm>
              <a:off x="5496675" y="502150"/>
              <a:ext cx="535325" cy="502700"/>
            </a:xfrm>
            <a:custGeom>
              <a:avLst/>
              <a:gdLst/>
              <a:ahLst/>
              <a:cxnLst/>
              <a:rect l="l" t="t" r="r" b="b"/>
              <a:pathLst>
                <a:path w="21413" h="20108" extrusionOk="0">
                  <a:moveTo>
                    <a:pt x="12004" y="1"/>
                  </a:moveTo>
                  <a:cubicBezTo>
                    <a:pt x="11840" y="1"/>
                    <a:pt x="11674" y="5"/>
                    <a:pt x="11506" y="13"/>
                  </a:cubicBezTo>
                  <a:cubicBezTo>
                    <a:pt x="6735" y="213"/>
                    <a:pt x="2899" y="2048"/>
                    <a:pt x="1799" y="5751"/>
                  </a:cubicBezTo>
                  <a:cubicBezTo>
                    <a:pt x="0" y="11913"/>
                    <a:pt x="3205" y="20108"/>
                    <a:pt x="9525" y="20108"/>
                  </a:cubicBezTo>
                  <a:cubicBezTo>
                    <a:pt x="10356" y="20108"/>
                    <a:pt x="11239" y="19967"/>
                    <a:pt x="12173" y="19661"/>
                  </a:cubicBezTo>
                  <a:cubicBezTo>
                    <a:pt x="12173" y="19661"/>
                    <a:pt x="17210" y="19527"/>
                    <a:pt x="19378" y="14790"/>
                  </a:cubicBezTo>
                  <a:cubicBezTo>
                    <a:pt x="21413" y="10287"/>
                    <a:pt x="20779" y="7685"/>
                    <a:pt x="19812" y="4950"/>
                  </a:cubicBezTo>
                  <a:cubicBezTo>
                    <a:pt x="19104" y="2956"/>
                    <a:pt x="16412" y="1"/>
                    <a:pt x="1200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37"/>
            <p:cNvSpPr/>
            <p:nvPr/>
          </p:nvSpPr>
          <p:spPr>
            <a:xfrm>
              <a:off x="5516450" y="815900"/>
              <a:ext cx="66900" cy="123150"/>
            </a:xfrm>
            <a:custGeom>
              <a:avLst/>
              <a:gdLst/>
              <a:ahLst/>
              <a:cxnLst/>
              <a:rect l="l" t="t" r="r" b="b"/>
              <a:pathLst>
                <a:path w="2676" h="4926" extrusionOk="0">
                  <a:moveTo>
                    <a:pt x="1480" y="1"/>
                  </a:moveTo>
                  <a:cubicBezTo>
                    <a:pt x="1160" y="1"/>
                    <a:pt x="839" y="182"/>
                    <a:pt x="607" y="739"/>
                  </a:cubicBezTo>
                  <a:cubicBezTo>
                    <a:pt x="0" y="2197"/>
                    <a:pt x="526" y="4926"/>
                    <a:pt x="2135" y="4926"/>
                  </a:cubicBezTo>
                  <a:cubicBezTo>
                    <a:pt x="2293" y="4926"/>
                    <a:pt x="2463" y="4899"/>
                    <a:pt x="2642" y="4842"/>
                  </a:cubicBezTo>
                  <a:lnTo>
                    <a:pt x="2675" y="639"/>
                  </a:lnTo>
                  <a:cubicBezTo>
                    <a:pt x="2675" y="639"/>
                    <a:pt x="2080" y="1"/>
                    <a:pt x="1480" y="1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37"/>
            <p:cNvSpPr/>
            <p:nvPr/>
          </p:nvSpPr>
          <p:spPr>
            <a:xfrm>
              <a:off x="5522450" y="908600"/>
              <a:ext cx="124275" cy="121025"/>
            </a:xfrm>
            <a:custGeom>
              <a:avLst/>
              <a:gdLst/>
              <a:ahLst/>
              <a:cxnLst/>
              <a:rect l="l" t="t" r="r" b="b"/>
              <a:pathLst>
                <a:path w="4971" h="4841" extrusionOk="0">
                  <a:moveTo>
                    <a:pt x="2369" y="0"/>
                  </a:moveTo>
                  <a:cubicBezTo>
                    <a:pt x="2035" y="34"/>
                    <a:pt x="1735" y="100"/>
                    <a:pt x="1435" y="234"/>
                  </a:cubicBezTo>
                  <a:cubicBezTo>
                    <a:pt x="601" y="634"/>
                    <a:pt x="0" y="1535"/>
                    <a:pt x="67" y="2535"/>
                  </a:cubicBezTo>
                  <a:cubicBezTo>
                    <a:pt x="132" y="3829"/>
                    <a:pt x="1199" y="4840"/>
                    <a:pt x="2480" y="4840"/>
                  </a:cubicBezTo>
                  <a:cubicBezTo>
                    <a:pt x="2521" y="4840"/>
                    <a:pt x="2561" y="4839"/>
                    <a:pt x="2602" y="4837"/>
                  </a:cubicBezTo>
                  <a:cubicBezTo>
                    <a:pt x="3937" y="4804"/>
                    <a:pt x="4971" y="3636"/>
                    <a:pt x="4904" y="2302"/>
                  </a:cubicBezTo>
                  <a:cubicBezTo>
                    <a:pt x="4871" y="1401"/>
                    <a:pt x="4270" y="601"/>
                    <a:pt x="3536" y="234"/>
                  </a:cubicBezTo>
                  <a:lnTo>
                    <a:pt x="3269" y="567"/>
                  </a:lnTo>
                  <a:cubicBezTo>
                    <a:pt x="4003" y="867"/>
                    <a:pt x="4504" y="1501"/>
                    <a:pt x="4537" y="2335"/>
                  </a:cubicBezTo>
                  <a:cubicBezTo>
                    <a:pt x="4570" y="3469"/>
                    <a:pt x="3703" y="4437"/>
                    <a:pt x="2569" y="4470"/>
                  </a:cubicBezTo>
                  <a:cubicBezTo>
                    <a:pt x="2529" y="4472"/>
                    <a:pt x="2490" y="4474"/>
                    <a:pt x="2451" y="4474"/>
                  </a:cubicBezTo>
                  <a:cubicBezTo>
                    <a:pt x="1371" y="4474"/>
                    <a:pt x="498" y="3598"/>
                    <a:pt x="434" y="2535"/>
                  </a:cubicBezTo>
                  <a:cubicBezTo>
                    <a:pt x="401" y="1701"/>
                    <a:pt x="834" y="968"/>
                    <a:pt x="1501" y="634"/>
                  </a:cubicBezTo>
                  <a:cubicBezTo>
                    <a:pt x="1735" y="501"/>
                    <a:pt x="2002" y="400"/>
                    <a:pt x="2269" y="400"/>
                  </a:cubicBezTo>
                  <a:cubicBezTo>
                    <a:pt x="2369" y="300"/>
                    <a:pt x="2402" y="167"/>
                    <a:pt x="240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37"/>
            <p:cNvSpPr/>
            <p:nvPr/>
          </p:nvSpPr>
          <p:spPr>
            <a:xfrm>
              <a:off x="5676725" y="961975"/>
              <a:ext cx="230200" cy="206975"/>
            </a:xfrm>
            <a:custGeom>
              <a:avLst/>
              <a:gdLst/>
              <a:ahLst/>
              <a:cxnLst/>
              <a:rect l="l" t="t" r="r" b="b"/>
              <a:pathLst>
                <a:path w="9208" h="8279" extrusionOk="0">
                  <a:moveTo>
                    <a:pt x="8140" y="0"/>
                  </a:moveTo>
                  <a:cubicBezTo>
                    <a:pt x="8140" y="0"/>
                    <a:pt x="7639" y="200"/>
                    <a:pt x="6872" y="701"/>
                  </a:cubicBezTo>
                  <a:cubicBezTo>
                    <a:pt x="6705" y="834"/>
                    <a:pt x="6505" y="901"/>
                    <a:pt x="6338" y="967"/>
                  </a:cubicBezTo>
                  <a:cubicBezTo>
                    <a:pt x="4725" y="1742"/>
                    <a:pt x="2301" y="2672"/>
                    <a:pt x="212" y="2672"/>
                  </a:cubicBezTo>
                  <a:cubicBezTo>
                    <a:pt x="141" y="2672"/>
                    <a:pt x="71" y="2671"/>
                    <a:pt x="0" y="2669"/>
                  </a:cubicBezTo>
                  <a:lnTo>
                    <a:pt x="0" y="6938"/>
                  </a:lnTo>
                  <a:cubicBezTo>
                    <a:pt x="0" y="6938"/>
                    <a:pt x="963" y="8279"/>
                    <a:pt x="3176" y="8279"/>
                  </a:cubicBezTo>
                  <a:cubicBezTo>
                    <a:pt x="4624" y="8279"/>
                    <a:pt x="6607" y="7704"/>
                    <a:pt x="9207" y="5804"/>
                  </a:cubicBezTo>
                  <a:cubicBezTo>
                    <a:pt x="7873" y="4403"/>
                    <a:pt x="7706" y="1668"/>
                    <a:pt x="814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37"/>
            <p:cNvSpPr/>
            <p:nvPr/>
          </p:nvSpPr>
          <p:spPr>
            <a:xfrm>
              <a:off x="5676725" y="979475"/>
              <a:ext cx="171825" cy="100100"/>
            </a:xfrm>
            <a:custGeom>
              <a:avLst/>
              <a:gdLst/>
              <a:ahLst/>
              <a:cxnLst/>
              <a:rect l="l" t="t" r="r" b="b"/>
              <a:pathLst>
                <a:path w="6873" h="4004" extrusionOk="0">
                  <a:moveTo>
                    <a:pt x="6872" y="1"/>
                  </a:moveTo>
                  <a:lnTo>
                    <a:pt x="6872" y="1"/>
                  </a:lnTo>
                  <a:cubicBezTo>
                    <a:pt x="6705" y="101"/>
                    <a:pt x="6505" y="201"/>
                    <a:pt x="6338" y="267"/>
                  </a:cubicBezTo>
                  <a:cubicBezTo>
                    <a:pt x="4725" y="1042"/>
                    <a:pt x="2301" y="1972"/>
                    <a:pt x="212" y="1972"/>
                  </a:cubicBezTo>
                  <a:cubicBezTo>
                    <a:pt x="141" y="1972"/>
                    <a:pt x="71" y="1971"/>
                    <a:pt x="0" y="1969"/>
                  </a:cubicBezTo>
                  <a:lnTo>
                    <a:pt x="0" y="4003"/>
                  </a:lnTo>
                  <a:cubicBezTo>
                    <a:pt x="1835" y="3503"/>
                    <a:pt x="5104" y="2336"/>
                    <a:pt x="687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37"/>
            <p:cNvSpPr/>
            <p:nvPr/>
          </p:nvSpPr>
          <p:spPr>
            <a:xfrm>
              <a:off x="5544975" y="590475"/>
              <a:ext cx="348600" cy="440125"/>
            </a:xfrm>
            <a:custGeom>
              <a:avLst/>
              <a:gdLst/>
              <a:ahLst/>
              <a:cxnLst/>
              <a:rect l="l" t="t" r="r" b="b"/>
              <a:pathLst>
                <a:path w="13944" h="17605" extrusionOk="0">
                  <a:moveTo>
                    <a:pt x="7545" y="1"/>
                  </a:moveTo>
                  <a:cubicBezTo>
                    <a:pt x="5744" y="1"/>
                    <a:pt x="4214" y="796"/>
                    <a:pt x="3202" y="1150"/>
                  </a:cubicBezTo>
                  <a:cubicBezTo>
                    <a:pt x="1168" y="1884"/>
                    <a:pt x="0" y="4619"/>
                    <a:pt x="167" y="8389"/>
                  </a:cubicBezTo>
                  <a:cubicBezTo>
                    <a:pt x="167" y="8856"/>
                    <a:pt x="200" y="9289"/>
                    <a:pt x="234" y="9690"/>
                  </a:cubicBezTo>
                  <a:cubicBezTo>
                    <a:pt x="234" y="10157"/>
                    <a:pt x="267" y="10557"/>
                    <a:pt x="300" y="10957"/>
                  </a:cubicBezTo>
                  <a:cubicBezTo>
                    <a:pt x="467" y="13959"/>
                    <a:pt x="767" y="15561"/>
                    <a:pt x="1501" y="16294"/>
                  </a:cubicBezTo>
                  <a:cubicBezTo>
                    <a:pt x="2521" y="17252"/>
                    <a:pt x="3832" y="17605"/>
                    <a:pt x="5209" y="17605"/>
                  </a:cubicBezTo>
                  <a:cubicBezTo>
                    <a:pt x="8965" y="17605"/>
                    <a:pt x="13214" y="14982"/>
                    <a:pt x="13410" y="14860"/>
                  </a:cubicBezTo>
                  <a:cubicBezTo>
                    <a:pt x="13476" y="14526"/>
                    <a:pt x="13510" y="14193"/>
                    <a:pt x="13576" y="13859"/>
                  </a:cubicBezTo>
                  <a:cubicBezTo>
                    <a:pt x="13943" y="11057"/>
                    <a:pt x="13877" y="8455"/>
                    <a:pt x="13476" y="5987"/>
                  </a:cubicBezTo>
                  <a:cubicBezTo>
                    <a:pt x="13476" y="3385"/>
                    <a:pt x="11842" y="1050"/>
                    <a:pt x="9340" y="283"/>
                  </a:cubicBezTo>
                  <a:cubicBezTo>
                    <a:pt x="8719" y="81"/>
                    <a:pt x="8118" y="1"/>
                    <a:pt x="7545" y="1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37"/>
            <p:cNvSpPr/>
            <p:nvPr/>
          </p:nvSpPr>
          <p:spPr>
            <a:xfrm>
              <a:off x="5671725" y="707625"/>
              <a:ext cx="89250" cy="46725"/>
            </a:xfrm>
            <a:custGeom>
              <a:avLst/>
              <a:gdLst/>
              <a:ahLst/>
              <a:cxnLst/>
              <a:rect l="l" t="t" r="r" b="b"/>
              <a:pathLst>
                <a:path w="3570" h="1869" extrusionOk="0">
                  <a:moveTo>
                    <a:pt x="734" y="0"/>
                  </a:moveTo>
                  <a:cubicBezTo>
                    <a:pt x="734" y="0"/>
                    <a:pt x="0" y="100"/>
                    <a:pt x="301" y="801"/>
                  </a:cubicBezTo>
                  <a:cubicBezTo>
                    <a:pt x="567" y="1468"/>
                    <a:pt x="2068" y="634"/>
                    <a:pt x="3203" y="1868"/>
                  </a:cubicBezTo>
                  <a:cubicBezTo>
                    <a:pt x="3203" y="1868"/>
                    <a:pt x="3570" y="200"/>
                    <a:pt x="7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37"/>
            <p:cNvSpPr/>
            <p:nvPr/>
          </p:nvSpPr>
          <p:spPr>
            <a:xfrm>
              <a:off x="5707575" y="765150"/>
              <a:ext cx="25050" cy="44225"/>
            </a:xfrm>
            <a:custGeom>
              <a:avLst/>
              <a:gdLst/>
              <a:ahLst/>
              <a:cxnLst/>
              <a:rect l="l" t="t" r="r" b="b"/>
              <a:pathLst>
                <a:path w="1002" h="1769" extrusionOk="0">
                  <a:moveTo>
                    <a:pt x="468" y="1"/>
                  </a:moveTo>
                  <a:cubicBezTo>
                    <a:pt x="201" y="34"/>
                    <a:pt x="1" y="434"/>
                    <a:pt x="1" y="901"/>
                  </a:cubicBezTo>
                  <a:cubicBezTo>
                    <a:pt x="34" y="1402"/>
                    <a:pt x="268" y="1769"/>
                    <a:pt x="534" y="1769"/>
                  </a:cubicBezTo>
                  <a:cubicBezTo>
                    <a:pt x="801" y="1735"/>
                    <a:pt x="1001" y="1335"/>
                    <a:pt x="1001" y="868"/>
                  </a:cubicBezTo>
                  <a:cubicBezTo>
                    <a:pt x="968" y="401"/>
                    <a:pt x="735" y="1"/>
                    <a:pt x="46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37"/>
            <p:cNvSpPr/>
            <p:nvPr/>
          </p:nvSpPr>
          <p:spPr>
            <a:xfrm>
              <a:off x="5587500" y="771000"/>
              <a:ext cx="25875" cy="43425"/>
            </a:xfrm>
            <a:custGeom>
              <a:avLst/>
              <a:gdLst/>
              <a:ahLst/>
              <a:cxnLst/>
              <a:rect l="l" t="t" r="r" b="b"/>
              <a:pathLst>
                <a:path w="1035" h="1737" extrusionOk="0">
                  <a:moveTo>
                    <a:pt x="501" y="0"/>
                  </a:moveTo>
                  <a:cubicBezTo>
                    <a:pt x="234" y="0"/>
                    <a:pt x="0" y="401"/>
                    <a:pt x="34" y="901"/>
                  </a:cubicBezTo>
                  <a:cubicBezTo>
                    <a:pt x="66" y="1350"/>
                    <a:pt x="283" y="1737"/>
                    <a:pt x="536" y="1737"/>
                  </a:cubicBezTo>
                  <a:cubicBezTo>
                    <a:pt x="547" y="1737"/>
                    <a:pt x="557" y="1736"/>
                    <a:pt x="567" y="1735"/>
                  </a:cubicBezTo>
                  <a:cubicBezTo>
                    <a:pt x="834" y="1735"/>
                    <a:pt x="1034" y="1335"/>
                    <a:pt x="1001" y="834"/>
                  </a:cubicBezTo>
                  <a:cubicBezTo>
                    <a:pt x="1001" y="367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37"/>
            <p:cNvSpPr/>
            <p:nvPr/>
          </p:nvSpPr>
          <p:spPr>
            <a:xfrm>
              <a:off x="5591675" y="878250"/>
              <a:ext cx="104250" cy="33800"/>
            </a:xfrm>
            <a:custGeom>
              <a:avLst/>
              <a:gdLst/>
              <a:ahLst/>
              <a:cxnLst/>
              <a:rect l="l" t="t" r="r" b="b"/>
              <a:pathLst>
                <a:path w="4170" h="1352" extrusionOk="0">
                  <a:moveTo>
                    <a:pt x="3954" y="0"/>
                  </a:moveTo>
                  <a:cubicBezTo>
                    <a:pt x="3910" y="0"/>
                    <a:pt x="3866" y="17"/>
                    <a:pt x="3836" y="47"/>
                  </a:cubicBezTo>
                  <a:cubicBezTo>
                    <a:pt x="3765" y="94"/>
                    <a:pt x="2800" y="951"/>
                    <a:pt x="1709" y="951"/>
                  </a:cubicBezTo>
                  <a:cubicBezTo>
                    <a:pt x="1266" y="951"/>
                    <a:pt x="801" y="809"/>
                    <a:pt x="367" y="414"/>
                  </a:cubicBezTo>
                  <a:cubicBezTo>
                    <a:pt x="322" y="384"/>
                    <a:pt x="277" y="367"/>
                    <a:pt x="235" y="367"/>
                  </a:cubicBezTo>
                  <a:cubicBezTo>
                    <a:pt x="184" y="367"/>
                    <a:pt x="137" y="392"/>
                    <a:pt x="100" y="447"/>
                  </a:cubicBezTo>
                  <a:cubicBezTo>
                    <a:pt x="0" y="514"/>
                    <a:pt x="33" y="647"/>
                    <a:pt x="100" y="714"/>
                  </a:cubicBezTo>
                  <a:cubicBezTo>
                    <a:pt x="621" y="1174"/>
                    <a:pt x="1170" y="1352"/>
                    <a:pt x="1670" y="1352"/>
                  </a:cubicBezTo>
                  <a:cubicBezTo>
                    <a:pt x="1714" y="1352"/>
                    <a:pt x="1758" y="1350"/>
                    <a:pt x="1801" y="1348"/>
                  </a:cubicBezTo>
                  <a:cubicBezTo>
                    <a:pt x="3036" y="1281"/>
                    <a:pt x="4070" y="380"/>
                    <a:pt x="4103" y="347"/>
                  </a:cubicBezTo>
                  <a:cubicBezTo>
                    <a:pt x="4170" y="280"/>
                    <a:pt x="4170" y="147"/>
                    <a:pt x="4103" y="80"/>
                  </a:cubicBezTo>
                  <a:cubicBezTo>
                    <a:pt x="4066" y="25"/>
                    <a:pt x="4009" y="0"/>
                    <a:pt x="395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37"/>
            <p:cNvSpPr/>
            <p:nvPr/>
          </p:nvSpPr>
          <p:spPr>
            <a:xfrm>
              <a:off x="5615025" y="779125"/>
              <a:ext cx="40050" cy="63975"/>
            </a:xfrm>
            <a:custGeom>
              <a:avLst/>
              <a:gdLst/>
              <a:ahLst/>
              <a:cxnLst/>
              <a:rect l="l" t="t" r="r" b="b"/>
              <a:pathLst>
                <a:path w="1602" h="2559" extrusionOk="0">
                  <a:moveTo>
                    <a:pt x="848" y="0"/>
                  </a:moveTo>
                  <a:cubicBezTo>
                    <a:pt x="767" y="0"/>
                    <a:pt x="695" y="60"/>
                    <a:pt x="667" y="142"/>
                  </a:cubicBezTo>
                  <a:lnTo>
                    <a:pt x="33" y="2277"/>
                  </a:lnTo>
                  <a:cubicBezTo>
                    <a:pt x="0" y="2344"/>
                    <a:pt x="0" y="2377"/>
                    <a:pt x="33" y="2444"/>
                  </a:cubicBezTo>
                  <a:cubicBezTo>
                    <a:pt x="67" y="2477"/>
                    <a:pt x="100" y="2511"/>
                    <a:pt x="167" y="2544"/>
                  </a:cubicBezTo>
                  <a:cubicBezTo>
                    <a:pt x="189" y="2544"/>
                    <a:pt x="256" y="2559"/>
                    <a:pt x="367" y="2559"/>
                  </a:cubicBezTo>
                  <a:cubicBezTo>
                    <a:pt x="423" y="2559"/>
                    <a:pt x="489" y="2555"/>
                    <a:pt x="567" y="2544"/>
                  </a:cubicBezTo>
                  <a:cubicBezTo>
                    <a:pt x="834" y="2544"/>
                    <a:pt x="1168" y="2477"/>
                    <a:pt x="1468" y="2277"/>
                  </a:cubicBezTo>
                  <a:cubicBezTo>
                    <a:pt x="1568" y="2244"/>
                    <a:pt x="1601" y="2110"/>
                    <a:pt x="1534" y="2010"/>
                  </a:cubicBezTo>
                  <a:cubicBezTo>
                    <a:pt x="1513" y="1946"/>
                    <a:pt x="1450" y="1909"/>
                    <a:pt x="1381" y="1909"/>
                  </a:cubicBezTo>
                  <a:cubicBezTo>
                    <a:pt x="1343" y="1909"/>
                    <a:pt x="1303" y="1920"/>
                    <a:pt x="1268" y="1944"/>
                  </a:cubicBezTo>
                  <a:cubicBezTo>
                    <a:pt x="967" y="2110"/>
                    <a:pt x="667" y="2144"/>
                    <a:pt x="467" y="2144"/>
                  </a:cubicBezTo>
                  <a:lnTo>
                    <a:pt x="1034" y="242"/>
                  </a:lnTo>
                  <a:cubicBezTo>
                    <a:pt x="1067" y="142"/>
                    <a:pt x="1001" y="42"/>
                    <a:pt x="901" y="9"/>
                  </a:cubicBezTo>
                  <a:cubicBezTo>
                    <a:pt x="883" y="3"/>
                    <a:pt x="865" y="0"/>
                    <a:pt x="84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37"/>
            <p:cNvSpPr/>
            <p:nvPr/>
          </p:nvSpPr>
          <p:spPr>
            <a:xfrm>
              <a:off x="5838500" y="915275"/>
              <a:ext cx="45900" cy="46725"/>
            </a:xfrm>
            <a:custGeom>
              <a:avLst/>
              <a:gdLst/>
              <a:ahLst/>
              <a:cxnLst/>
              <a:rect l="l" t="t" r="r" b="b"/>
              <a:pathLst>
                <a:path w="1836" h="1869" extrusionOk="0">
                  <a:moveTo>
                    <a:pt x="1" y="0"/>
                  </a:moveTo>
                  <a:cubicBezTo>
                    <a:pt x="34" y="33"/>
                    <a:pt x="735" y="1501"/>
                    <a:pt x="1669" y="1868"/>
                  </a:cubicBezTo>
                  <a:cubicBezTo>
                    <a:pt x="1735" y="1534"/>
                    <a:pt x="1769" y="1201"/>
                    <a:pt x="1835" y="867"/>
                  </a:cubicBezTo>
                  <a:cubicBezTo>
                    <a:pt x="1802" y="867"/>
                    <a:pt x="868" y="734"/>
                    <a:pt x="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37"/>
            <p:cNvSpPr/>
            <p:nvPr/>
          </p:nvSpPr>
          <p:spPr>
            <a:xfrm>
              <a:off x="5856850" y="794600"/>
              <a:ext cx="110075" cy="142400"/>
            </a:xfrm>
            <a:custGeom>
              <a:avLst/>
              <a:gdLst/>
              <a:ahLst/>
              <a:cxnLst/>
              <a:rect l="l" t="t" r="r" b="b"/>
              <a:pathLst>
                <a:path w="4403" h="5696" extrusionOk="0">
                  <a:moveTo>
                    <a:pt x="2066" y="0"/>
                  </a:moveTo>
                  <a:cubicBezTo>
                    <a:pt x="962" y="0"/>
                    <a:pt x="1" y="1425"/>
                    <a:pt x="1" y="1425"/>
                  </a:cubicBezTo>
                  <a:lnTo>
                    <a:pt x="167" y="5427"/>
                  </a:lnTo>
                  <a:cubicBezTo>
                    <a:pt x="485" y="5613"/>
                    <a:pt x="796" y="5695"/>
                    <a:pt x="1093" y="5695"/>
                  </a:cubicBezTo>
                  <a:cubicBezTo>
                    <a:pt x="3041" y="5695"/>
                    <a:pt x="4403" y="2142"/>
                    <a:pt x="3303" y="724"/>
                  </a:cubicBezTo>
                  <a:cubicBezTo>
                    <a:pt x="2899" y="194"/>
                    <a:pt x="2472" y="0"/>
                    <a:pt x="2066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37"/>
            <p:cNvSpPr/>
            <p:nvPr/>
          </p:nvSpPr>
          <p:spPr>
            <a:xfrm>
              <a:off x="5842675" y="900250"/>
              <a:ext cx="124275" cy="121025"/>
            </a:xfrm>
            <a:custGeom>
              <a:avLst/>
              <a:gdLst/>
              <a:ahLst/>
              <a:cxnLst/>
              <a:rect l="l" t="t" r="r" b="b"/>
              <a:pathLst>
                <a:path w="4971" h="4841" extrusionOk="0">
                  <a:moveTo>
                    <a:pt x="2369" y="1"/>
                  </a:moveTo>
                  <a:cubicBezTo>
                    <a:pt x="2035" y="1"/>
                    <a:pt x="1735" y="101"/>
                    <a:pt x="1435" y="234"/>
                  </a:cubicBezTo>
                  <a:cubicBezTo>
                    <a:pt x="601" y="634"/>
                    <a:pt x="1" y="1535"/>
                    <a:pt x="67" y="2536"/>
                  </a:cubicBezTo>
                  <a:cubicBezTo>
                    <a:pt x="132" y="3829"/>
                    <a:pt x="1200" y="4840"/>
                    <a:pt x="2480" y="4840"/>
                  </a:cubicBezTo>
                  <a:cubicBezTo>
                    <a:pt x="2521" y="4840"/>
                    <a:pt x="2562" y="4839"/>
                    <a:pt x="2602" y="4837"/>
                  </a:cubicBezTo>
                  <a:cubicBezTo>
                    <a:pt x="3937" y="4771"/>
                    <a:pt x="4971" y="3637"/>
                    <a:pt x="4904" y="2302"/>
                  </a:cubicBezTo>
                  <a:cubicBezTo>
                    <a:pt x="4871" y="1402"/>
                    <a:pt x="4270" y="601"/>
                    <a:pt x="3536" y="234"/>
                  </a:cubicBezTo>
                  <a:lnTo>
                    <a:pt x="3270" y="568"/>
                  </a:lnTo>
                  <a:cubicBezTo>
                    <a:pt x="4003" y="868"/>
                    <a:pt x="4504" y="1502"/>
                    <a:pt x="4537" y="2336"/>
                  </a:cubicBezTo>
                  <a:cubicBezTo>
                    <a:pt x="4571" y="3470"/>
                    <a:pt x="3703" y="4404"/>
                    <a:pt x="2569" y="4470"/>
                  </a:cubicBezTo>
                  <a:cubicBezTo>
                    <a:pt x="2529" y="4473"/>
                    <a:pt x="2490" y="4474"/>
                    <a:pt x="2451" y="4474"/>
                  </a:cubicBezTo>
                  <a:cubicBezTo>
                    <a:pt x="1371" y="4474"/>
                    <a:pt x="499" y="3597"/>
                    <a:pt x="434" y="2502"/>
                  </a:cubicBezTo>
                  <a:cubicBezTo>
                    <a:pt x="401" y="1702"/>
                    <a:pt x="835" y="968"/>
                    <a:pt x="1502" y="634"/>
                  </a:cubicBezTo>
                  <a:cubicBezTo>
                    <a:pt x="1735" y="501"/>
                    <a:pt x="2002" y="401"/>
                    <a:pt x="2269" y="401"/>
                  </a:cubicBezTo>
                  <a:cubicBezTo>
                    <a:pt x="2369" y="301"/>
                    <a:pt x="2436" y="167"/>
                    <a:pt x="2402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37"/>
            <p:cNvSpPr/>
            <p:nvPr/>
          </p:nvSpPr>
          <p:spPr>
            <a:xfrm>
              <a:off x="5861850" y="827400"/>
              <a:ext cx="58400" cy="82875"/>
            </a:xfrm>
            <a:custGeom>
              <a:avLst/>
              <a:gdLst/>
              <a:ahLst/>
              <a:cxnLst/>
              <a:rect l="l" t="t" r="r" b="b"/>
              <a:pathLst>
                <a:path w="2336" h="3315" extrusionOk="0">
                  <a:moveTo>
                    <a:pt x="2115" y="0"/>
                  </a:moveTo>
                  <a:cubicBezTo>
                    <a:pt x="2088" y="0"/>
                    <a:pt x="2061" y="4"/>
                    <a:pt x="2036" y="13"/>
                  </a:cubicBezTo>
                  <a:cubicBezTo>
                    <a:pt x="1969" y="46"/>
                    <a:pt x="134" y="913"/>
                    <a:pt x="1" y="3115"/>
                  </a:cubicBezTo>
                  <a:cubicBezTo>
                    <a:pt x="1" y="3215"/>
                    <a:pt x="68" y="3315"/>
                    <a:pt x="201" y="3315"/>
                  </a:cubicBezTo>
                  <a:cubicBezTo>
                    <a:pt x="301" y="3315"/>
                    <a:pt x="401" y="3248"/>
                    <a:pt x="401" y="3148"/>
                  </a:cubicBezTo>
                  <a:cubicBezTo>
                    <a:pt x="535" y="1180"/>
                    <a:pt x="2136" y="413"/>
                    <a:pt x="2202" y="379"/>
                  </a:cubicBezTo>
                  <a:cubicBezTo>
                    <a:pt x="2302" y="346"/>
                    <a:pt x="2336" y="213"/>
                    <a:pt x="2302" y="113"/>
                  </a:cubicBezTo>
                  <a:cubicBezTo>
                    <a:pt x="2277" y="38"/>
                    <a:pt x="2196" y="0"/>
                    <a:pt x="211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37"/>
            <p:cNvSpPr/>
            <p:nvPr/>
          </p:nvSpPr>
          <p:spPr>
            <a:xfrm>
              <a:off x="5875200" y="858275"/>
              <a:ext cx="42550" cy="20325"/>
            </a:xfrm>
            <a:custGeom>
              <a:avLst/>
              <a:gdLst/>
              <a:ahLst/>
              <a:cxnLst/>
              <a:rect l="l" t="t" r="r" b="b"/>
              <a:pathLst>
                <a:path w="1702" h="813" extrusionOk="0">
                  <a:moveTo>
                    <a:pt x="456" y="0"/>
                  </a:moveTo>
                  <a:cubicBezTo>
                    <a:pt x="358" y="0"/>
                    <a:pt x="261" y="14"/>
                    <a:pt x="167" y="45"/>
                  </a:cubicBezTo>
                  <a:cubicBezTo>
                    <a:pt x="67" y="78"/>
                    <a:pt x="1" y="179"/>
                    <a:pt x="34" y="279"/>
                  </a:cubicBezTo>
                  <a:cubicBezTo>
                    <a:pt x="61" y="361"/>
                    <a:pt x="157" y="421"/>
                    <a:pt x="245" y="421"/>
                  </a:cubicBezTo>
                  <a:cubicBezTo>
                    <a:pt x="264" y="421"/>
                    <a:pt x="283" y="418"/>
                    <a:pt x="301" y="412"/>
                  </a:cubicBezTo>
                  <a:cubicBezTo>
                    <a:pt x="343" y="399"/>
                    <a:pt x="389" y="394"/>
                    <a:pt x="437" y="394"/>
                  </a:cubicBezTo>
                  <a:cubicBezTo>
                    <a:pt x="764" y="394"/>
                    <a:pt x="1189" y="663"/>
                    <a:pt x="1335" y="779"/>
                  </a:cubicBezTo>
                  <a:cubicBezTo>
                    <a:pt x="1368" y="779"/>
                    <a:pt x="1435" y="812"/>
                    <a:pt x="1468" y="812"/>
                  </a:cubicBezTo>
                  <a:cubicBezTo>
                    <a:pt x="1535" y="812"/>
                    <a:pt x="1602" y="779"/>
                    <a:pt x="1635" y="712"/>
                  </a:cubicBezTo>
                  <a:cubicBezTo>
                    <a:pt x="1702" y="646"/>
                    <a:pt x="1668" y="512"/>
                    <a:pt x="1568" y="445"/>
                  </a:cubicBezTo>
                  <a:cubicBezTo>
                    <a:pt x="1512" y="389"/>
                    <a:pt x="981" y="0"/>
                    <a:pt x="456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37"/>
            <p:cNvSpPr/>
            <p:nvPr/>
          </p:nvSpPr>
          <p:spPr>
            <a:xfrm>
              <a:off x="5499925" y="536050"/>
              <a:ext cx="404550" cy="190975"/>
            </a:xfrm>
            <a:custGeom>
              <a:avLst/>
              <a:gdLst/>
              <a:ahLst/>
              <a:cxnLst/>
              <a:rect l="l" t="t" r="r" b="b"/>
              <a:pathLst>
                <a:path w="16182" h="7639" extrusionOk="0">
                  <a:moveTo>
                    <a:pt x="9210" y="1"/>
                  </a:moveTo>
                  <a:cubicBezTo>
                    <a:pt x="7417" y="1"/>
                    <a:pt x="5647" y="377"/>
                    <a:pt x="4504" y="926"/>
                  </a:cubicBezTo>
                  <a:cubicBezTo>
                    <a:pt x="1168" y="2560"/>
                    <a:pt x="1" y="6930"/>
                    <a:pt x="1035" y="7163"/>
                  </a:cubicBezTo>
                  <a:cubicBezTo>
                    <a:pt x="1068" y="7170"/>
                    <a:pt x="1101" y="7173"/>
                    <a:pt x="1134" y="7173"/>
                  </a:cubicBezTo>
                  <a:cubicBezTo>
                    <a:pt x="1734" y="7173"/>
                    <a:pt x="2444" y="6185"/>
                    <a:pt x="2930" y="5367"/>
                  </a:cubicBezTo>
                  <a:lnTo>
                    <a:pt x="2930" y="5367"/>
                  </a:lnTo>
                  <a:cubicBezTo>
                    <a:pt x="2727" y="5942"/>
                    <a:pt x="2732" y="6545"/>
                    <a:pt x="3603" y="6596"/>
                  </a:cubicBezTo>
                  <a:cubicBezTo>
                    <a:pt x="3623" y="6597"/>
                    <a:pt x="3644" y="6597"/>
                    <a:pt x="3664" y="6597"/>
                  </a:cubicBezTo>
                  <a:cubicBezTo>
                    <a:pt x="4783" y="6597"/>
                    <a:pt x="6371" y="5423"/>
                    <a:pt x="7334" y="4612"/>
                  </a:cubicBezTo>
                  <a:lnTo>
                    <a:pt x="7334" y="4612"/>
                  </a:lnTo>
                  <a:cubicBezTo>
                    <a:pt x="6736" y="5235"/>
                    <a:pt x="6182" y="6073"/>
                    <a:pt x="7072" y="6429"/>
                  </a:cubicBezTo>
                  <a:cubicBezTo>
                    <a:pt x="7258" y="6506"/>
                    <a:pt x="7478" y="6540"/>
                    <a:pt x="7720" y="6540"/>
                  </a:cubicBezTo>
                  <a:cubicBezTo>
                    <a:pt x="9479" y="6540"/>
                    <a:pt x="12443" y="4762"/>
                    <a:pt x="12443" y="4762"/>
                  </a:cubicBezTo>
                  <a:lnTo>
                    <a:pt x="12443" y="4762"/>
                  </a:lnTo>
                  <a:cubicBezTo>
                    <a:pt x="12443" y="4762"/>
                    <a:pt x="10742" y="7030"/>
                    <a:pt x="11876" y="7564"/>
                  </a:cubicBezTo>
                  <a:cubicBezTo>
                    <a:pt x="11985" y="7615"/>
                    <a:pt x="12108" y="7638"/>
                    <a:pt x="12239" y="7638"/>
                  </a:cubicBezTo>
                  <a:cubicBezTo>
                    <a:pt x="13475" y="7638"/>
                    <a:pt x="15545" y="5596"/>
                    <a:pt x="15545" y="5596"/>
                  </a:cubicBezTo>
                  <a:cubicBezTo>
                    <a:pt x="16181" y="1386"/>
                    <a:pt x="12651" y="1"/>
                    <a:pt x="921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37"/>
            <p:cNvSpPr/>
            <p:nvPr/>
          </p:nvSpPr>
          <p:spPr>
            <a:xfrm>
              <a:off x="5816925" y="675925"/>
              <a:ext cx="101675" cy="162650"/>
            </a:xfrm>
            <a:custGeom>
              <a:avLst/>
              <a:gdLst/>
              <a:ahLst/>
              <a:cxnLst/>
              <a:rect l="l" t="t" r="r" b="b"/>
              <a:pathLst>
                <a:path w="4067" h="6506" extrusionOk="0">
                  <a:moveTo>
                    <a:pt x="2865" y="1"/>
                  </a:moveTo>
                  <a:lnTo>
                    <a:pt x="597" y="1001"/>
                  </a:lnTo>
                  <a:cubicBezTo>
                    <a:pt x="597" y="1001"/>
                    <a:pt x="0" y="6505"/>
                    <a:pt x="1352" y="6505"/>
                  </a:cubicBezTo>
                  <a:cubicBezTo>
                    <a:pt x="1356" y="6505"/>
                    <a:pt x="1360" y="6505"/>
                    <a:pt x="1364" y="6505"/>
                  </a:cubicBezTo>
                  <a:cubicBezTo>
                    <a:pt x="2765" y="6472"/>
                    <a:pt x="4066" y="4270"/>
                    <a:pt x="2865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37"/>
            <p:cNvSpPr/>
            <p:nvPr/>
          </p:nvSpPr>
          <p:spPr>
            <a:xfrm>
              <a:off x="5534950" y="711775"/>
              <a:ext cx="89250" cy="51750"/>
            </a:xfrm>
            <a:custGeom>
              <a:avLst/>
              <a:gdLst/>
              <a:ahLst/>
              <a:cxnLst/>
              <a:rect l="l" t="t" r="r" b="b"/>
              <a:pathLst>
                <a:path w="3570" h="2070" extrusionOk="0">
                  <a:moveTo>
                    <a:pt x="2803" y="1"/>
                  </a:moveTo>
                  <a:cubicBezTo>
                    <a:pt x="1" y="435"/>
                    <a:pt x="534" y="2069"/>
                    <a:pt x="534" y="2069"/>
                  </a:cubicBezTo>
                  <a:cubicBezTo>
                    <a:pt x="1535" y="735"/>
                    <a:pt x="3103" y="1435"/>
                    <a:pt x="3336" y="735"/>
                  </a:cubicBezTo>
                  <a:cubicBezTo>
                    <a:pt x="3570" y="34"/>
                    <a:pt x="2803" y="1"/>
                    <a:pt x="28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37"/>
            <p:cNvSpPr/>
            <p:nvPr/>
          </p:nvSpPr>
          <p:spPr>
            <a:xfrm>
              <a:off x="5713425" y="2081925"/>
              <a:ext cx="83400" cy="45400"/>
            </a:xfrm>
            <a:custGeom>
              <a:avLst/>
              <a:gdLst/>
              <a:ahLst/>
              <a:cxnLst/>
              <a:rect l="l" t="t" r="r" b="b"/>
              <a:pathLst>
                <a:path w="3336" h="1816" extrusionOk="0">
                  <a:moveTo>
                    <a:pt x="100" y="1"/>
                  </a:moveTo>
                  <a:cubicBezTo>
                    <a:pt x="67" y="134"/>
                    <a:pt x="34" y="268"/>
                    <a:pt x="0" y="401"/>
                  </a:cubicBezTo>
                  <a:cubicBezTo>
                    <a:pt x="1735" y="735"/>
                    <a:pt x="2969" y="1769"/>
                    <a:pt x="3002" y="1769"/>
                  </a:cubicBezTo>
                  <a:cubicBezTo>
                    <a:pt x="3032" y="1799"/>
                    <a:pt x="3076" y="1815"/>
                    <a:pt x="3121" y="1815"/>
                  </a:cubicBezTo>
                  <a:cubicBezTo>
                    <a:pt x="3176" y="1815"/>
                    <a:pt x="3232" y="1790"/>
                    <a:pt x="3269" y="1735"/>
                  </a:cubicBezTo>
                  <a:cubicBezTo>
                    <a:pt x="3336" y="1669"/>
                    <a:pt x="3336" y="1535"/>
                    <a:pt x="3236" y="1469"/>
                  </a:cubicBezTo>
                  <a:cubicBezTo>
                    <a:pt x="3202" y="1402"/>
                    <a:pt x="1935" y="368"/>
                    <a:pt x="10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37"/>
            <p:cNvSpPr/>
            <p:nvPr/>
          </p:nvSpPr>
          <p:spPr>
            <a:xfrm>
              <a:off x="5720925" y="2180125"/>
              <a:ext cx="64225" cy="42775"/>
            </a:xfrm>
            <a:custGeom>
              <a:avLst/>
              <a:gdLst/>
              <a:ahLst/>
              <a:cxnLst/>
              <a:rect l="l" t="t" r="r" b="b"/>
              <a:pathLst>
                <a:path w="2569" h="1711" extrusionOk="0">
                  <a:moveTo>
                    <a:pt x="245" y="0"/>
                  </a:moveTo>
                  <a:cubicBezTo>
                    <a:pt x="156" y="0"/>
                    <a:pt x="61" y="60"/>
                    <a:pt x="34" y="142"/>
                  </a:cubicBezTo>
                  <a:cubicBezTo>
                    <a:pt x="0" y="242"/>
                    <a:pt x="67" y="376"/>
                    <a:pt x="167" y="409"/>
                  </a:cubicBezTo>
                  <a:cubicBezTo>
                    <a:pt x="1034" y="709"/>
                    <a:pt x="1768" y="1210"/>
                    <a:pt x="2302" y="1710"/>
                  </a:cubicBezTo>
                  <a:cubicBezTo>
                    <a:pt x="2402" y="1610"/>
                    <a:pt x="2469" y="1510"/>
                    <a:pt x="2569" y="1377"/>
                  </a:cubicBezTo>
                  <a:cubicBezTo>
                    <a:pt x="2002" y="876"/>
                    <a:pt x="1235" y="343"/>
                    <a:pt x="301" y="9"/>
                  </a:cubicBezTo>
                  <a:cubicBezTo>
                    <a:pt x="283" y="3"/>
                    <a:pt x="264" y="0"/>
                    <a:pt x="24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37"/>
            <p:cNvSpPr/>
            <p:nvPr/>
          </p:nvSpPr>
          <p:spPr>
            <a:xfrm>
              <a:off x="5524125" y="2074425"/>
              <a:ext cx="87575" cy="33425"/>
            </a:xfrm>
            <a:custGeom>
              <a:avLst/>
              <a:gdLst/>
              <a:ahLst/>
              <a:cxnLst/>
              <a:rect l="l" t="t" r="r" b="b"/>
              <a:pathLst>
                <a:path w="3503" h="1337" extrusionOk="0">
                  <a:moveTo>
                    <a:pt x="67" y="1"/>
                  </a:moveTo>
                  <a:cubicBezTo>
                    <a:pt x="33" y="134"/>
                    <a:pt x="0" y="267"/>
                    <a:pt x="0" y="401"/>
                  </a:cubicBezTo>
                  <a:cubicBezTo>
                    <a:pt x="1768" y="468"/>
                    <a:pt x="3169" y="1302"/>
                    <a:pt x="3169" y="1302"/>
                  </a:cubicBezTo>
                  <a:cubicBezTo>
                    <a:pt x="3205" y="1325"/>
                    <a:pt x="3244" y="1336"/>
                    <a:pt x="3282" y="1336"/>
                  </a:cubicBezTo>
                  <a:cubicBezTo>
                    <a:pt x="3351" y="1336"/>
                    <a:pt x="3414" y="1299"/>
                    <a:pt x="3436" y="1235"/>
                  </a:cubicBezTo>
                  <a:cubicBezTo>
                    <a:pt x="3503" y="1135"/>
                    <a:pt x="3469" y="1001"/>
                    <a:pt x="3369" y="968"/>
                  </a:cubicBezTo>
                  <a:cubicBezTo>
                    <a:pt x="3302" y="901"/>
                    <a:pt x="1901" y="67"/>
                    <a:pt x="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37"/>
            <p:cNvSpPr/>
            <p:nvPr/>
          </p:nvSpPr>
          <p:spPr>
            <a:xfrm>
              <a:off x="5546625" y="2169500"/>
              <a:ext cx="67575" cy="34200"/>
            </a:xfrm>
            <a:custGeom>
              <a:avLst/>
              <a:gdLst/>
              <a:ahLst/>
              <a:cxnLst/>
              <a:rect l="l" t="t" r="r" b="b"/>
              <a:pathLst>
                <a:path w="2703" h="1368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267"/>
                    <a:pt x="67" y="401"/>
                    <a:pt x="168" y="401"/>
                  </a:cubicBezTo>
                  <a:cubicBezTo>
                    <a:pt x="1068" y="567"/>
                    <a:pt x="1869" y="968"/>
                    <a:pt x="2469" y="1368"/>
                  </a:cubicBezTo>
                  <a:cubicBezTo>
                    <a:pt x="2536" y="1268"/>
                    <a:pt x="2603" y="1134"/>
                    <a:pt x="2703" y="1034"/>
                  </a:cubicBezTo>
                  <a:cubicBezTo>
                    <a:pt x="2036" y="601"/>
                    <a:pt x="1202" y="200"/>
                    <a:pt x="2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37"/>
            <p:cNvSpPr/>
            <p:nvPr/>
          </p:nvSpPr>
          <p:spPr>
            <a:xfrm>
              <a:off x="5383175" y="2054200"/>
              <a:ext cx="85100" cy="45275"/>
            </a:xfrm>
            <a:custGeom>
              <a:avLst/>
              <a:gdLst/>
              <a:ahLst/>
              <a:cxnLst/>
              <a:rect l="l" t="t" r="r" b="b"/>
              <a:pathLst>
                <a:path w="3404" h="1811" extrusionOk="0">
                  <a:moveTo>
                    <a:pt x="214" y="1"/>
                  </a:moveTo>
                  <a:cubicBezTo>
                    <a:pt x="126" y="1"/>
                    <a:pt x="34" y="65"/>
                    <a:pt x="34" y="176"/>
                  </a:cubicBezTo>
                  <a:cubicBezTo>
                    <a:pt x="1" y="276"/>
                    <a:pt x="67" y="376"/>
                    <a:pt x="201" y="376"/>
                  </a:cubicBezTo>
                  <a:cubicBezTo>
                    <a:pt x="201" y="409"/>
                    <a:pt x="1802" y="676"/>
                    <a:pt x="3170" y="1810"/>
                  </a:cubicBezTo>
                  <a:cubicBezTo>
                    <a:pt x="3236" y="1710"/>
                    <a:pt x="3303" y="1610"/>
                    <a:pt x="3403" y="1477"/>
                  </a:cubicBezTo>
                  <a:cubicBezTo>
                    <a:pt x="1969" y="309"/>
                    <a:pt x="334" y="9"/>
                    <a:pt x="268" y="9"/>
                  </a:cubicBezTo>
                  <a:cubicBezTo>
                    <a:pt x="250" y="3"/>
                    <a:pt x="232" y="1"/>
                    <a:pt x="21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37"/>
            <p:cNvSpPr/>
            <p:nvPr/>
          </p:nvSpPr>
          <p:spPr>
            <a:xfrm>
              <a:off x="5319800" y="2122800"/>
              <a:ext cx="67575" cy="31375"/>
            </a:xfrm>
            <a:custGeom>
              <a:avLst/>
              <a:gdLst/>
              <a:ahLst/>
              <a:cxnLst/>
              <a:rect l="l" t="t" r="r" b="b"/>
              <a:pathLst>
                <a:path w="2703" h="1255" extrusionOk="0">
                  <a:moveTo>
                    <a:pt x="101" y="0"/>
                  </a:moveTo>
                  <a:cubicBezTo>
                    <a:pt x="67" y="134"/>
                    <a:pt x="34" y="267"/>
                    <a:pt x="1" y="401"/>
                  </a:cubicBezTo>
                  <a:cubicBezTo>
                    <a:pt x="734" y="501"/>
                    <a:pt x="1568" y="734"/>
                    <a:pt x="2369" y="1235"/>
                  </a:cubicBezTo>
                  <a:cubicBezTo>
                    <a:pt x="2406" y="1247"/>
                    <a:pt x="2447" y="1254"/>
                    <a:pt x="2487" y="1254"/>
                  </a:cubicBezTo>
                  <a:cubicBezTo>
                    <a:pt x="2558" y="1254"/>
                    <a:pt x="2627" y="1231"/>
                    <a:pt x="2669" y="1168"/>
                  </a:cubicBezTo>
                  <a:cubicBezTo>
                    <a:pt x="2703" y="1068"/>
                    <a:pt x="2669" y="934"/>
                    <a:pt x="2602" y="868"/>
                  </a:cubicBezTo>
                  <a:cubicBezTo>
                    <a:pt x="1735" y="367"/>
                    <a:pt x="868" y="134"/>
                    <a:pt x="1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37"/>
            <p:cNvSpPr/>
            <p:nvPr/>
          </p:nvSpPr>
          <p:spPr>
            <a:xfrm>
              <a:off x="5177200" y="2046075"/>
              <a:ext cx="84250" cy="46725"/>
            </a:xfrm>
            <a:custGeom>
              <a:avLst/>
              <a:gdLst/>
              <a:ahLst/>
              <a:cxnLst/>
              <a:rect l="l" t="t" r="r" b="b"/>
              <a:pathLst>
                <a:path w="3370" h="1869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267"/>
                    <a:pt x="67" y="367"/>
                    <a:pt x="167" y="401"/>
                  </a:cubicBezTo>
                  <a:cubicBezTo>
                    <a:pt x="201" y="401"/>
                    <a:pt x="1768" y="701"/>
                    <a:pt x="3136" y="1868"/>
                  </a:cubicBezTo>
                  <a:cubicBezTo>
                    <a:pt x="3203" y="1768"/>
                    <a:pt x="3270" y="1635"/>
                    <a:pt x="3370" y="1535"/>
                  </a:cubicBezTo>
                  <a:cubicBezTo>
                    <a:pt x="1935" y="334"/>
                    <a:pt x="334" y="34"/>
                    <a:pt x="234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37"/>
            <p:cNvSpPr/>
            <p:nvPr/>
          </p:nvSpPr>
          <p:spPr>
            <a:xfrm>
              <a:off x="5113000" y="2114450"/>
              <a:ext cx="67550" cy="31750"/>
            </a:xfrm>
            <a:custGeom>
              <a:avLst/>
              <a:gdLst/>
              <a:ahLst/>
              <a:cxnLst/>
              <a:rect l="l" t="t" r="r" b="b"/>
              <a:pathLst>
                <a:path w="2702" h="1270" extrusionOk="0">
                  <a:moveTo>
                    <a:pt x="67" y="1"/>
                  </a:moveTo>
                  <a:cubicBezTo>
                    <a:pt x="33" y="134"/>
                    <a:pt x="33" y="268"/>
                    <a:pt x="0" y="401"/>
                  </a:cubicBezTo>
                  <a:cubicBezTo>
                    <a:pt x="734" y="501"/>
                    <a:pt x="1568" y="735"/>
                    <a:pt x="2368" y="1235"/>
                  </a:cubicBezTo>
                  <a:cubicBezTo>
                    <a:pt x="2392" y="1259"/>
                    <a:pt x="2424" y="1270"/>
                    <a:pt x="2459" y="1270"/>
                  </a:cubicBezTo>
                  <a:cubicBezTo>
                    <a:pt x="2521" y="1270"/>
                    <a:pt x="2592" y="1233"/>
                    <a:pt x="2635" y="1168"/>
                  </a:cubicBezTo>
                  <a:cubicBezTo>
                    <a:pt x="2702" y="1068"/>
                    <a:pt x="2669" y="968"/>
                    <a:pt x="2569" y="901"/>
                  </a:cubicBezTo>
                  <a:cubicBezTo>
                    <a:pt x="1735" y="368"/>
                    <a:pt x="834" y="134"/>
                    <a:pt x="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37"/>
            <p:cNvSpPr/>
            <p:nvPr/>
          </p:nvSpPr>
          <p:spPr>
            <a:xfrm>
              <a:off x="5003750" y="2010225"/>
              <a:ext cx="919000" cy="658400"/>
            </a:xfrm>
            <a:custGeom>
              <a:avLst/>
              <a:gdLst/>
              <a:ahLst/>
              <a:cxnLst/>
              <a:rect l="l" t="t" r="r" b="b"/>
              <a:pathLst>
                <a:path w="36760" h="26336" extrusionOk="0">
                  <a:moveTo>
                    <a:pt x="1835" y="0"/>
                  </a:moveTo>
                  <a:lnTo>
                    <a:pt x="134" y="15444"/>
                  </a:lnTo>
                  <a:cubicBezTo>
                    <a:pt x="0" y="16745"/>
                    <a:pt x="167" y="18013"/>
                    <a:pt x="634" y="19147"/>
                  </a:cubicBezTo>
                  <a:cubicBezTo>
                    <a:pt x="767" y="19481"/>
                    <a:pt x="934" y="19781"/>
                    <a:pt x="1101" y="20114"/>
                  </a:cubicBezTo>
                  <a:cubicBezTo>
                    <a:pt x="2402" y="22316"/>
                    <a:pt x="4737" y="23951"/>
                    <a:pt x="7572" y="24251"/>
                  </a:cubicBezTo>
                  <a:lnTo>
                    <a:pt x="25885" y="26286"/>
                  </a:lnTo>
                  <a:cubicBezTo>
                    <a:pt x="26204" y="26319"/>
                    <a:pt x="26520" y="26336"/>
                    <a:pt x="26833" y="26336"/>
                  </a:cubicBezTo>
                  <a:cubicBezTo>
                    <a:pt x="29302" y="26336"/>
                    <a:pt x="31551" y="25308"/>
                    <a:pt x="33091" y="23650"/>
                  </a:cubicBezTo>
                  <a:cubicBezTo>
                    <a:pt x="33324" y="23383"/>
                    <a:pt x="33558" y="23083"/>
                    <a:pt x="33758" y="22816"/>
                  </a:cubicBezTo>
                  <a:cubicBezTo>
                    <a:pt x="34458" y="21782"/>
                    <a:pt x="34925" y="20615"/>
                    <a:pt x="35059" y="19314"/>
                  </a:cubicBezTo>
                  <a:lnTo>
                    <a:pt x="36760" y="3870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37"/>
            <p:cNvSpPr/>
            <p:nvPr/>
          </p:nvSpPr>
          <p:spPr>
            <a:xfrm>
              <a:off x="5037925" y="2095275"/>
              <a:ext cx="875650" cy="118450"/>
            </a:xfrm>
            <a:custGeom>
              <a:avLst/>
              <a:gdLst/>
              <a:ahLst/>
              <a:cxnLst/>
              <a:rect l="l" t="t" r="r" b="b"/>
              <a:pathLst>
                <a:path w="35026" h="4738" extrusionOk="0">
                  <a:moveTo>
                    <a:pt x="101" y="1"/>
                  </a:moveTo>
                  <a:lnTo>
                    <a:pt x="1" y="901"/>
                  </a:lnTo>
                  <a:lnTo>
                    <a:pt x="34926" y="4737"/>
                  </a:lnTo>
                  <a:lnTo>
                    <a:pt x="35026" y="38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37"/>
            <p:cNvSpPr/>
            <p:nvPr/>
          </p:nvSpPr>
          <p:spPr>
            <a:xfrm>
              <a:off x="5023750" y="2225375"/>
              <a:ext cx="875650" cy="119275"/>
            </a:xfrm>
            <a:custGeom>
              <a:avLst/>
              <a:gdLst/>
              <a:ahLst/>
              <a:cxnLst/>
              <a:rect l="l" t="t" r="r" b="b"/>
              <a:pathLst>
                <a:path w="35026" h="4771" extrusionOk="0">
                  <a:moveTo>
                    <a:pt x="101" y="0"/>
                  </a:moveTo>
                  <a:lnTo>
                    <a:pt x="1" y="901"/>
                  </a:lnTo>
                  <a:lnTo>
                    <a:pt x="34926" y="4770"/>
                  </a:lnTo>
                  <a:lnTo>
                    <a:pt x="35026" y="387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37"/>
            <p:cNvSpPr/>
            <p:nvPr/>
          </p:nvSpPr>
          <p:spPr>
            <a:xfrm>
              <a:off x="5008750" y="2355450"/>
              <a:ext cx="875650" cy="119300"/>
            </a:xfrm>
            <a:custGeom>
              <a:avLst/>
              <a:gdLst/>
              <a:ahLst/>
              <a:cxnLst/>
              <a:rect l="l" t="t" r="r" b="b"/>
              <a:pathLst>
                <a:path w="35026" h="4772" extrusionOk="0">
                  <a:moveTo>
                    <a:pt x="100" y="1"/>
                  </a:moveTo>
                  <a:lnTo>
                    <a:pt x="0" y="902"/>
                  </a:lnTo>
                  <a:lnTo>
                    <a:pt x="34925" y="4771"/>
                  </a:lnTo>
                  <a:lnTo>
                    <a:pt x="35025" y="387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37"/>
            <p:cNvSpPr/>
            <p:nvPr/>
          </p:nvSpPr>
          <p:spPr>
            <a:xfrm>
              <a:off x="5019598" y="2488901"/>
              <a:ext cx="828100" cy="112599"/>
            </a:xfrm>
            <a:custGeom>
              <a:avLst/>
              <a:gdLst/>
              <a:ahLst/>
              <a:cxnLst/>
              <a:rect l="l" t="t" r="r" b="b"/>
              <a:pathLst>
                <a:path w="33124" h="4504" extrusionOk="0">
                  <a:moveTo>
                    <a:pt x="0" y="0"/>
                  </a:moveTo>
                  <a:cubicBezTo>
                    <a:pt x="133" y="334"/>
                    <a:pt x="300" y="634"/>
                    <a:pt x="467" y="967"/>
                  </a:cubicBezTo>
                  <a:lnTo>
                    <a:pt x="32457" y="4503"/>
                  </a:lnTo>
                  <a:cubicBezTo>
                    <a:pt x="32690" y="4236"/>
                    <a:pt x="32924" y="3936"/>
                    <a:pt x="33124" y="36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37"/>
            <p:cNvSpPr/>
            <p:nvPr/>
          </p:nvSpPr>
          <p:spPr>
            <a:xfrm>
              <a:off x="5866850" y="1244900"/>
              <a:ext cx="535425" cy="1238800"/>
            </a:xfrm>
            <a:custGeom>
              <a:avLst/>
              <a:gdLst/>
              <a:ahLst/>
              <a:cxnLst/>
              <a:rect l="l" t="t" r="r" b="b"/>
              <a:pathLst>
                <a:path w="21417" h="49552" extrusionOk="0">
                  <a:moveTo>
                    <a:pt x="11964" y="29479"/>
                  </a:moveTo>
                  <a:cubicBezTo>
                    <a:pt x="11958" y="29494"/>
                    <a:pt x="11951" y="29511"/>
                    <a:pt x="11942" y="29530"/>
                  </a:cubicBezTo>
                  <a:lnTo>
                    <a:pt x="11942" y="29530"/>
                  </a:lnTo>
                  <a:cubicBezTo>
                    <a:pt x="11943" y="29526"/>
                    <a:pt x="11943" y="29520"/>
                    <a:pt x="11943" y="29512"/>
                  </a:cubicBezTo>
                  <a:cubicBezTo>
                    <a:pt x="11943" y="29484"/>
                    <a:pt x="11943" y="29480"/>
                    <a:pt x="11964" y="29479"/>
                  </a:cubicBezTo>
                  <a:close/>
                  <a:moveTo>
                    <a:pt x="11931" y="29557"/>
                  </a:moveTo>
                  <a:cubicBezTo>
                    <a:pt x="11924" y="29572"/>
                    <a:pt x="11917" y="29588"/>
                    <a:pt x="11909" y="29604"/>
                  </a:cubicBezTo>
                  <a:lnTo>
                    <a:pt x="11909" y="29604"/>
                  </a:lnTo>
                  <a:lnTo>
                    <a:pt x="11909" y="29579"/>
                  </a:lnTo>
                  <a:cubicBezTo>
                    <a:pt x="11919" y="29569"/>
                    <a:pt x="11926" y="29562"/>
                    <a:pt x="11931" y="29557"/>
                  </a:cubicBezTo>
                  <a:close/>
                  <a:moveTo>
                    <a:pt x="10344" y="0"/>
                  </a:moveTo>
                  <a:cubicBezTo>
                    <a:pt x="9802" y="0"/>
                    <a:pt x="9251" y="83"/>
                    <a:pt x="8707" y="258"/>
                  </a:cubicBezTo>
                  <a:cubicBezTo>
                    <a:pt x="5905" y="1159"/>
                    <a:pt x="4337" y="4194"/>
                    <a:pt x="5271" y="6996"/>
                  </a:cubicBezTo>
                  <a:cubicBezTo>
                    <a:pt x="5271" y="7063"/>
                    <a:pt x="5305" y="7130"/>
                    <a:pt x="5338" y="7196"/>
                  </a:cubicBezTo>
                  <a:lnTo>
                    <a:pt x="5371" y="7263"/>
                  </a:lnTo>
                  <a:lnTo>
                    <a:pt x="5838" y="8531"/>
                  </a:lnTo>
                  <a:lnTo>
                    <a:pt x="6305" y="9832"/>
                  </a:lnTo>
                  <a:cubicBezTo>
                    <a:pt x="6606" y="10699"/>
                    <a:pt x="6906" y="11566"/>
                    <a:pt x="7206" y="12433"/>
                  </a:cubicBezTo>
                  <a:cubicBezTo>
                    <a:pt x="7807" y="14168"/>
                    <a:pt x="8374" y="15903"/>
                    <a:pt x="8941" y="17637"/>
                  </a:cubicBezTo>
                  <a:cubicBezTo>
                    <a:pt x="9474" y="19372"/>
                    <a:pt x="9975" y="21106"/>
                    <a:pt x="10442" y="22807"/>
                  </a:cubicBezTo>
                  <a:cubicBezTo>
                    <a:pt x="10675" y="23675"/>
                    <a:pt x="10909" y="24542"/>
                    <a:pt x="11109" y="25376"/>
                  </a:cubicBezTo>
                  <a:cubicBezTo>
                    <a:pt x="11276" y="26210"/>
                    <a:pt x="11476" y="27044"/>
                    <a:pt x="11609" y="27844"/>
                  </a:cubicBezTo>
                  <a:cubicBezTo>
                    <a:pt x="11676" y="28245"/>
                    <a:pt x="11709" y="28612"/>
                    <a:pt x="11743" y="28979"/>
                  </a:cubicBezTo>
                  <a:cubicBezTo>
                    <a:pt x="11797" y="29250"/>
                    <a:pt x="11829" y="29521"/>
                    <a:pt x="11839" y="29756"/>
                  </a:cubicBezTo>
                  <a:lnTo>
                    <a:pt x="11839" y="29756"/>
                  </a:lnTo>
                  <a:cubicBezTo>
                    <a:pt x="11790" y="29862"/>
                    <a:pt x="11733" y="29984"/>
                    <a:pt x="11676" y="30113"/>
                  </a:cubicBezTo>
                  <a:cubicBezTo>
                    <a:pt x="11509" y="30380"/>
                    <a:pt x="11309" y="30713"/>
                    <a:pt x="11076" y="31047"/>
                  </a:cubicBezTo>
                  <a:cubicBezTo>
                    <a:pt x="10875" y="31380"/>
                    <a:pt x="10642" y="31714"/>
                    <a:pt x="10375" y="32047"/>
                  </a:cubicBezTo>
                  <a:cubicBezTo>
                    <a:pt x="9908" y="32715"/>
                    <a:pt x="9374" y="33415"/>
                    <a:pt x="8807" y="34116"/>
                  </a:cubicBezTo>
                  <a:cubicBezTo>
                    <a:pt x="7706" y="35517"/>
                    <a:pt x="6539" y="36884"/>
                    <a:pt x="5338" y="38252"/>
                  </a:cubicBezTo>
                  <a:cubicBezTo>
                    <a:pt x="4738" y="38952"/>
                    <a:pt x="4137" y="39620"/>
                    <a:pt x="3503" y="40287"/>
                  </a:cubicBezTo>
                  <a:lnTo>
                    <a:pt x="2603" y="41321"/>
                  </a:lnTo>
                  <a:lnTo>
                    <a:pt x="1669" y="42288"/>
                  </a:lnTo>
                  <a:lnTo>
                    <a:pt x="1602" y="42355"/>
                  </a:lnTo>
                  <a:cubicBezTo>
                    <a:pt x="1" y="44089"/>
                    <a:pt x="101" y="46791"/>
                    <a:pt x="1836" y="48392"/>
                  </a:cubicBezTo>
                  <a:cubicBezTo>
                    <a:pt x="2661" y="49168"/>
                    <a:pt x="3706" y="49552"/>
                    <a:pt x="4750" y="49552"/>
                  </a:cubicBezTo>
                  <a:cubicBezTo>
                    <a:pt x="5816" y="49552"/>
                    <a:pt x="6880" y="49151"/>
                    <a:pt x="7706" y="48359"/>
                  </a:cubicBezTo>
                  <a:lnTo>
                    <a:pt x="8774" y="47325"/>
                  </a:lnTo>
                  <a:lnTo>
                    <a:pt x="9775" y="46324"/>
                  </a:lnTo>
                  <a:cubicBezTo>
                    <a:pt x="10475" y="45657"/>
                    <a:pt x="11142" y="44957"/>
                    <a:pt x="11809" y="44256"/>
                  </a:cubicBezTo>
                  <a:cubicBezTo>
                    <a:pt x="13177" y="42889"/>
                    <a:pt x="14511" y="41488"/>
                    <a:pt x="15812" y="39986"/>
                  </a:cubicBezTo>
                  <a:cubicBezTo>
                    <a:pt x="16479" y="39253"/>
                    <a:pt x="17113" y="38485"/>
                    <a:pt x="17780" y="37685"/>
                  </a:cubicBezTo>
                  <a:cubicBezTo>
                    <a:pt x="18081" y="37285"/>
                    <a:pt x="18414" y="36851"/>
                    <a:pt x="18748" y="36417"/>
                  </a:cubicBezTo>
                  <a:cubicBezTo>
                    <a:pt x="19048" y="35984"/>
                    <a:pt x="19381" y="35517"/>
                    <a:pt x="19715" y="35016"/>
                  </a:cubicBezTo>
                  <a:cubicBezTo>
                    <a:pt x="20049" y="34516"/>
                    <a:pt x="20382" y="33949"/>
                    <a:pt x="20716" y="33182"/>
                  </a:cubicBezTo>
                  <a:cubicBezTo>
                    <a:pt x="20749" y="33082"/>
                    <a:pt x="20816" y="32981"/>
                    <a:pt x="20849" y="32881"/>
                  </a:cubicBezTo>
                  <a:lnTo>
                    <a:pt x="20916" y="32715"/>
                  </a:lnTo>
                  <a:lnTo>
                    <a:pt x="20983" y="32514"/>
                  </a:lnTo>
                  <a:cubicBezTo>
                    <a:pt x="21016" y="32381"/>
                    <a:pt x="21083" y="32281"/>
                    <a:pt x="21116" y="32114"/>
                  </a:cubicBezTo>
                  <a:lnTo>
                    <a:pt x="21183" y="31914"/>
                  </a:lnTo>
                  <a:lnTo>
                    <a:pt x="21216" y="31781"/>
                  </a:lnTo>
                  <a:lnTo>
                    <a:pt x="21249" y="31647"/>
                  </a:lnTo>
                  <a:cubicBezTo>
                    <a:pt x="21249" y="31547"/>
                    <a:pt x="21283" y="31480"/>
                    <a:pt x="21283" y="31380"/>
                  </a:cubicBezTo>
                  <a:lnTo>
                    <a:pt x="21316" y="31247"/>
                  </a:lnTo>
                  <a:lnTo>
                    <a:pt x="21350" y="31080"/>
                  </a:lnTo>
                  <a:cubicBezTo>
                    <a:pt x="21350" y="30947"/>
                    <a:pt x="21350" y="30847"/>
                    <a:pt x="21383" y="30747"/>
                  </a:cubicBezTo>
                  <a:lnTo>
                    <a:pt x="21383" y="30613"/>
                  </a:lnTo>
                  <a:lnTo>
                    <a:pt x="21383" y="30546"/>
                  </a:lnTo>
                  <a:cubicBezTo>
                    <a:pt x="21383" y="30346"/>
                    <a:pt x="21416" y="30179"/>
                    <a:pt x="21416" y="30013"/>
                  </a:cubicBezTo>
                  <a:cubicBezTo>
                    <a:pt x="21416" y="29312"/>
                    <a:pt x="21416" y="28712"/>
                    <a:pt x="21350" y="28145"/>
                  </a:cubicBezTo>
                  <a:cubicBezTo>
                    <a:pt x="21316" y="27544"/>
                    <a:pt x="21249" y="27010"/>
                    <a:pt x="21183" y="26477"/>
                  </a:cubicBezTo>
                  <a:cubicBezTo>
                    <a:pt x="21083" y="25409"/>
                    <a:pt x="20916" y="24375"/>
                    <a:pt x="20716" y="23408"/>
                  </a:cubicBezTo>
                  <a:cubicBezTo>
                    <a:pt x="20516" y="22407"/>
                    <a:pt x="20315" y="21406"/>
                    <a:pt x="20115" y="20472"/>
                  </a:cubicBezTo>
                  <a:cubicBezTo>
                    <a:pt x="19682" y="18538"/>
                    <a:pt x="19215" y="16670"/>
                    <a:pt x="18714" y="14802"/>
                  </a:cubicBezTo>
                  <a:cubicBezTo>
                    <a:pt x="18214" y="12934"/>
                    <a:pt x="17680" y="11066"/>
                    <a:pt x="17147" y="9231"/>
                  </a:cubicBezTo>
                  <a:cubicBezTo>
                    <a:pt x="16880" y="8330"/>
                    <a:pt x="16613" y="7396"/>
                    <a:pt x="16313" y="6496"/>
                  </a:cubicBezTo>
                  <a:lnTo>
                    <a:pt x="15879" y="5095"/>
                  </a:lnTo>
                  <a:lnTo>
                    <a:pt x="15445" y="3694"/>
                  </a:lnTo>
                  <a:cubicBezTo>
                    <a:pt x="14692" y="1435"/>
                    <a:pt x="12596" y="0"/>
                    <a:pt x="10344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37"/>
            <p:cNvSpPr/>
            <p:nvPr/>
          </p:nvSpPr>
          <p:spPr>
            <a:xfrm>
              <a:off x="5946075" y="1193700"/>
              <a:ext cx="433675" cy="530500"/>
            </a:xfrm>
            <a:custGeom>
              <a:avLst/>
              <a:gdLst/>
              <a:ahLst/>
              <a:cxnLst/>
              <a:rect l="l" t="t" r="r" b="b"/>
              <a:pathLst>
                <a:path w="17347" h="21220" extrusionOk="0">
                  <a:moveTo>
                    <a:pt x="8192" y="1"/>
                  </a:moveTo>
                  <a:cubicBezTo>
                    <a:pt x="8136" y="1"/>
                    <a:pt x="8107" y="4"/>
                    <a:pt x="8107" y="4"/>
                  </a:cubicBezTo>
                  <a:cubicBezTo>
                    <a:pt x="1" y="605"/>
                    <a:pt x="1502" y="8644"/>
                    <a:pt x="1502" y="8644"/>
                  </a:cubicBezTo>
                  <a:lnTo>
                    <a:pt x="6305" y="21220"/>
                  </a:lnTo>
                  <a:lnTo>
                    <a:pt x="17347" y="18084"/>
                  </a:lnTo>
                  <a:cubicBezTo>
                    <a:pt x="17347" y="18084"/>
                    <a:pt x="14878" y="10712"/>
                    <a:pt x="12777" y="5208"/>
                  </a:cubicBezTo>
                  <a:cubicBezTo>
                    <a:pt x="10901" y="266"/>
                    <a:pt x="8654" y="1"/>
                    <a:pt x="81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7"/>
            <p:cNvSpPr/>
            <p:nvPr/>
          </p:nvSpPr>
          <p:spPr>
            <a:xfrm>
              <a:off x="6164575" y="1983525"/>
              <a:ext cx="101750" cy="36725"/>
            </a:xfrm>
            <a:custGeom>
              <a:avLst/>
              <a:gdLst/>
              <a:ahLst/>
              <a:cxnLst/>
              <a:rect l="l" t="t" r="r" b="b"/>
              <a:pathLst>
                <a:path w="4070" h="1469" extrusionOk="0">
                  <a:moveTo>
                    <a:pt x="267" y="1"/>
                  </a:moveTo>
                  <a:cubicBezTo>
                    <a:pt x="134" y="1"/>
                    <a:pt x="0" y="101"/>
                    <a:pt x="0" y="234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367" y="501"/>
                  </a:lnTo>
                  <a:cubicBezTo>
                    <a:pt x="834" y="534"/>
                    <a:pt x="2069" y="568"/>
                    <a:pt x="3670" y="1435"/>
                  </a:cubicBezTo>
                  <a:cubicBezTo>
                    <a:pt x="3703" y="1468"/>
                    <a:pt x="3736" y="1468"/>
                    <a:pt x="3770" y="1468"/>
                  </a:cubicBezTo>
                  <a:cubicBezTo>
                    <a:pt x="3870" y="1468"/>
                    <a:pt x="3970" y="1435"/>
                    <a:pt x="4003" y="1335"/>
                  </a:cubicBezTo>
                  <a:cubicBezTo>
                    <a:pt x="4070" y="1202"/>
                    <a:pt x="4037" y="1068"/>
                    <a:pt x="3903" y="1001"/>
                  </a:cubicBezTo>
                  <a:cubicBezTo>
                    <a:pt x="2202" y="67"/>
                    <a:pt x="868" y="34"/>
                    <a:pt x="367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5" name="Google Shape;1495;p37"/>
            <p:cNvSpPr/>
            <p:nvPr/>
          </p:nvSpPr>
          <p:spPr>
            <a:xfrm>
              <a:off x="6175425" y="1961850"/>
              <a:ext cx="65900" cy="34200"/>
            </a:xfrm>
            <a:custGeom>
              <a:avLst/>
              <a:gdLst/>
              <a:ahLst/>
              <a:cxnLst/>
              <a:rect l="l" t="t" r="r" b="b"/>
              <a:pathLst>
                <a:path w="2636" h="1368" extrusionOk="0">
                  <a:moveTo>
                    <a:pt x="2302" y="0"/>
                  </a:moveTo>
                  <a:cubicBezTo>
                    <a:pt x="2268" y="34"/>
                    <a:pt x="767" y="234"/>
                    <a:pt x="100" y="934"/>
                  </a:cubicBezTo>
                  <a:cubicBezTo>
                    <a:pt x="0" y="1068"/>
                    <a:pt x="0" y="1235"/>
                    <a:pt x="100" y="1301"/>
                  </a:cubicBezTo>
                  <a:cubicBezTo>
                    <a:pt x="167" y="1368"/>
                    <a:pt x="234" y="1368"/>
                    <a:pt x="300" y="1368"/>
                  </a:cubicBezTo>
                  <a:cubicBezTo>
                    <a:pt x="367" y="1368"/>
                    <a:pt x="434" y="1368"/>
                    <a:pt x="467" y="1301"/>
                  </a:cubicBezTo>
                  <a:cubicBezTo>
                    <a:pt x="934" y="801"/>
                    <a:pt x="2002" y="567"/>
                    <a:pt x="2368" y="534"/>
                  </a:cubicBezTo>
                  <a:cubicBezTo>
                    <a:pt x="2535" y="501"/>
                    <a:pt x="2635" y="367"/>
                    <a:pt x="2602" y="234"/>
                  </a:cubicBezTo>
                  <a:cubicBezTo>
                    <a:pt x="2602" y="100"/>
                    <a:pt x="2469" y="0"/>
                    <a:pt x="230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37"/>
            <p:cNvSpPr/>
            <p:nvPr/>
          </p:nvSpPr>
          <p:spPr>
            <a:xfrm>
              <a:off x="5524125" y="2270400"/>
              <a:ext cx="560425" cy="447450"/>
            </a:xfrm>
            <a:custGeom>
              <a:avLst/>
              <a:gdLst/>
              <a:ahLst/>
              <a:cxnLst/>
              <a:rect l="l" t="t" r="r" b="b"/>
              <a:pathLst>
                <a:path w="22417" h="17898" extrusionOk="0">
                  <a:moveTo>
                    <a:pt x="16879" y="1"/>
                  </a:moveTo>
                  <a:lnTo>
                    <a:pt x="13443" y="3670"/>
                  </a:lnTo>
                  <a:cubicBezTo>
                    <a:pt x="12843" y="4037"/>
                    <a:pt x="12042" y="5037"/>
                    <a:pt x="11275" y="5204"/>
                  </a:cubicBezTo>
                  <a:cubicBezTo>
                    <a:pt x="9974" y="5504"/>
                    <a:pt x="8740" y="5938"/>
                    <a:pt x="7606" y="6639"/>
                  </a:cubicBezTo>
                  <a:cubicBezTo>
                    <a:pt x="7606" y="6639"/>
                    <a:pt x="67" y="9140"/>
                    <a:pt x="1234" y="10241"/>
                  </a:cubicBezTo>
                  <a:cubicBezTo>
                    <a:pt x="1562" y="10552"/>
                    <a:pt x="2058" y="10662"/>
                    <a:pt x="2612" y="10662"/>
                  </a:cubicBezTo>
                  <a:cubicBezTo>
                    <a:pt x="3188" y="10662"/>
                    <a:pt x="3826" y="10544"/>
                    <a:pt x="4403" y="10408"/>
                  </a:cubicBezTo>
                  <a:lnTo>
                    <a:pt x="4403" y="10408"/>
                  </a:lnTo>
                  <a:cubicBezTo>
                    <a:pt x="4337" y="10475"/>
                    <a:pt x="4270" y="10541"/>
                    <a:pt x="4203" y="10608"/>
                  </a:cubicBezTo>
                  <a:cubicBezTo>
                    <a:pt x="3002" y="11809"/>
                    <a:pt x="0" y="12576"/>
                    <a:pt x="500" y="13910"/>
                  </a:cubicBezTo>
                  <a:cubicBezTo>
                    <a:pt x="705" y="14455"/>
                    <a:pt x="1153" y="14616"/>
                    <a:pt x="1613" y="14616"/>
                  </a:cubicBezTo>
                  <a:cubicBezTo>
                    <a:pt x="2280" y="14616"/>
                    <a:pt x="2969" y="14277"/>
                    <a:pt x="2969" y="14277"/>
                  </a:cubicBezTo>
                  <a:cubicBezTo>
                    <a:pt x="2969" y="14277"/>
                    <a:pt x="3096" y="15647"/>
                    <a:pt x="5064" y="15647"/>
                  </a:cubicBezTo>
                  <a:cubicBezTo>
                    <a:pt x="5109" y="15647"/>
                    <a:pt x="5156" y="15647"/>
                    <a:pt x="5204" y="15645"/>
                  </a:cubicBezTo>
                  <a:cubicBezTo>
                    <a:pt x="5204" y="15645"/>
                    <a:pt x="5551" y="16782"/>
                    <a:pt x="6799" y="16782"/>
                  </a:cubicBezTo>
                  <a:cubicBezTo>
                    <a:pt x="6834" y="16782"/>
                    <a:pt x="6869" y="16781"/>
                    <a:pt x="6905" y="16779"/>
                  </a:cubicBezTo>
                  <a:cubicBezTo>
                    <a:pt x="6905" y="16779"/>
                    <a:pt x="7491" y="17898"/>
                    <a:pt x="8592" y="17898"/>
                  </a:cubicBezTo>
                  <a:cubicBezTo>
                    <a:pt x="8723" y="17898"/>
                    <a:pt x="8861" y="17882"/>
                    <a:pt x="9007" y="17847"/>
                  </a:cubicBezTo>
                  <a:cubicBezTo>
                    <a:pt x="10174" y="17513"/>
                    <a:pt x="13543" y="16479"/>
                    <a:pt x="17913" y="11075"/>
                  </a:cubicBezTo>
                  <a:cubicBezTo>
                    <a:pt x="18747" y="10074"/>
                    <a:pt x="20548" y="7839"/>
                    <a:pt x="22416" y="6338"/>
                  </a:cubicBezTo>
                  <a:lnTo>
                    <a:pt x="16879" y="1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37"/>
            <p:cNvSpPr/>
            <p:nvPr/>
          </p:nvSpPr>
          <p:spPr>
            <a:xfrm>
              <a:off x="5887700" y="2252050"/>
              <a:ext cx="218525" cy="222000"/>
            </a:xfrm>
            <a:custGeom>
              <a:avLst/>
              <a:gdLst/>
              <a:ahLst/>
              <a:cxnLst/>
              <a:rect l="l" t="t" r="r" b="b"/>
              <a:pathLst>
                <a:path w="8741" h="8880" extrusionOk="0">
                  <a:moveTo>
                    <a:pt x="2036" y="1"/>
                  </a:moveTo>
                  <a:cubicBezTo>
                    <a:pt x="601" y="468"/>
                    <a:pt x="1" y="2069"/>
                    <a:pt x="1" y="2069"/>
                  </a:cubicBezTo>
                  <a:cubicBezTo>
                    <a:pt x="1" y="2069"/>
                    <a:pt x="5875" y="8879"/>
                    <a:pt x="6766" y="8879"/>
                  </a:cubicBezTo>
                  <a:cubicBezTo>
                    <a:pt x="6780" y="8879"/>
                    <a:pt x="6794" y="8877"/>
                    <a:pt x="6806" y="8874"/>
                  </a:cubicBezTo>
                  <a:cubicBezTo>
                    <a:pt x="8307" y="8340"/>
                    <a:pt x="8740" y="7172"/>
                    <a:pt x="8740" y="7172"/>
                  </a:cubicBezTo>
                  <a:cubicBezTo>
                    <a:pt x="5772" y="3837"/>
                    <a:pt x="2036" y="1"/>
                    <a:pt x="203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37"/>
            <p:cNvSpPr/>
            <p:nvPr/>
          </p:nvSpPr>
          <p:spPr>
            <a:xfrm>
              <a:off x="4898675" y="2073600"/>
              <a:ext cx="287375" cy="401825"/>
            </a:xfrm>
            <a:custGeom>
              <a:avLst/>
              <a:gdLst/>
              <a:ahLst/>
              <a:cxnLst/>
              <a:rect l="l" t="t" r="r" b="b"/>
              <a:pathLst>
                <a:path w="11495" h="16073" extrusionOk="0">
                  <a:moveTo>
                    <a:pt x="5871" y="0"/>
                  </a:moveTo>
                  <a:lnTo>
                    <a:pt x="5871" y="0"/>
                  </a:lnTo>
                  <a:cubicBezTo>
                    <a:pt x="5871" y="0"/>
                    <a:pt x="4137" y="501"/>
                    <a:pt x="3303" y="2369"/>
                  </a:cubicBezTo>
                  <a:cubicBezTo>
                    <a:pt x="2335" y="4570"/>
                    <a:pt x="1568" y="6939"/>
                    <a:pt x="1568" y="6939"/>
                  </a:cubicBezTo>
                  <a:cubicBezTo>
                    <a:pt x="1568" y="6939"/>
                    <a:pt x="0" y="14077"/>
                    <a:pt x="2702" y="15211"/>
                  </a:cubicBezTo>
                  <a:cubicBezTo>
                    <a:pt x="4171" y="15799"/>
                    <a:pt x="5356" y="16073"/>
                    <a:pt x="6209" y="16073"/>
                  </a:cubicBezTo>
                  <a:cubicBezTo>
                    <a:pt x="6906" y="16073"/>
                    <a:pt x="7381" y="15890"/>
                    <a:pt x="7606" y="15545"/>
                  </a:cubicBezTo>
                  <a:cubicBezTo>
                    <a:pt x="7973" y="15011"/>
                    <a:pt x="5338" y="13177"/>
                    <a:pt x="5337" y="13176"/>
                  </a:cubicBezTo>
                  <a:lnTo>
                    <a:pt x="5337" y="13176"/>
                  </a:lnTo>
                  <a:cubicBezTo>
                    <a:pt x="5338" y="13176"/>
                    <a:pt x="7097" y="13948"/>
                    <a:pt x="8475" y="13948"/>
                  </a:cubicBezTo>
                  <a:cubicBezTo>
                    <a:pt x="9122" y="13948"/>
                    <a:pt x="9685" y="13778"/>
                    <a:pt x="9941" y="13276"/>
                  </a:cubicBezTo>
                  <a:cubicBezTo>
                    <a:pt x="10708" y="11809"/>
                    <a:pt x="6405" y="11108"/>
                    <a:pt x="6405" y="11108"/>
                  </a:cubicBezTo>
                  <a:lnTo>
                    <a:pt x="6405" y="11108"/>
                  </a:lnTo>
                  <a:cubicBezTo>
                    <a:pt x="6405" y="11108"/>
                    <a:pt x="7426" y="11222"/>
                    <a:pt x="8525" y="11222"/>
                  </a:cubicBezTo>
                  <a:cubicBezTo>
                    <a:pt x="9733" y="11222"/>
                    <a:pt x="11035" y="11084"/>
                    <a:pt x="11175" y="10508"/>
                  </a:cubicBezTo>
                  <a:cubicBezTo>
                    <a:pt x="11494" y="9230"/>
                    <a:pt x="7134" y="7646"/>
                    <a:pt x="6763" y="7514"/>
                  </a:cubicBezTo>
                  <a:lnTo>
                    <a:pt x="6763" y="7514"/>
                  </a:lnTo>
                  <a:cubicBezTo>
                    <a:pt x="6980" y="7590"/>
                    <a:pt x="8557" y="8128"/>
                    <a:pt x="9810" y="8128"/>
                  </a:cubicBezTo>
                  <a:cubicBezTo>
                    <a:pt x="10623" y="8128"/>
                    <a:pt x="11300" y="7901"/>
                    <a:pt x="11375" y="7172"/>
                  </a:cubicBezTo>
                  <a:cubicBezTo>
                    <a:pt x="11442" y="6305"/>
                    <a:pt x="7906" y="4970"/>
                    <a:pt x="6872" y="4604"/>
                  </a:cubicBezTo>
                  <a:cubicBezTo>
                    <a:pt x="5838" y="4203"/>
                    <a:pt x="5337" y="3770"/>
                    <a:pt x="5337" y="3770"/>
                  </a:cubicBezTo>
                  <a:cubicBezTo>
                    <a:pt x="5504" y="2669"/>
                    <a:pt x="5671" y="1935"/>
                    <a:pt x="5871" y="0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51" name="Google Shape;1551;p37"/>
          <p:cNvGrpSpPr/>
          <p:nvPr/>
        </p:nvGrpSpPr>
        <p:grpSpPr>
          <a:xfrm rot="899960">
            <a:off x="6159816" y="4403509"/>
            <a:ext cx="414696" cy="214106"/>
            <a:chOff x="3553563" y="4350216"/>
            <a:chExt cx="414709" cy="214113"/>
          </a:xfrm>
        </p:grpSpPr>
        <p:sp>
          <p:nvSpPr>
            <p:cNvPr id="1552" name="Google Shape;1552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3" name="Google Shape;1553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6" name="Google Shape;1556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8" name="Google Shape;1558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1" name="Google Shape;1561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3" name="Google Shape;1563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66" name="Google Shape;1566;p37"/>
          <p:cNvGrpSpPr/>
          <p:nvPr/>
        </p:nvGrpSpPr>
        <p:grpSpPr>
          <a:xfrm>
            <a:off x="2855470" y="4277633"/>
            <a:ext cx="414709" cy="214113"/>
            <a:chOff x="3553563" y="4350216"/>
            <a:chExt cx="414709" cy="214113"/>
          </a:xfrm>
        </p:grpSpPr>
        <p:sp>
          <p:nvSpPr>
            <p:cNvPr id="1567" name="Google Shape;1567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8" name="Google Shape;1568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9" name="Google Shape;1569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8" name="Google Shape;1578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0" name="Google Shape;1580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1" name="Google Shape;1581;p37"/>
          <p:cNvGrpSpPr/>
          <p:nvPr/>
        </p:nvGrpSpPr>
        <p:grpSpPr>
          <a:xfrm rot="-899960">
            <a:off x="4047982" y="4277631"/>
            <a:ext cx="414696" cy="214106"/>
            <a:chOff x="3553563" y="4350216"/>
            <a:chExt cx="414709" cy="214113"/>
          </a:xfrm>
        </p:grpSpPr>
        <p:sp>
          <p:nvSpPr>
            <p:cNvPr id="1582" name="Google Shape;1582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3" name="Google Shape;1583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4" name="Google Shape;1584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6" name="Google Shape;1586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8" name="Google Shape;1588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0" name="Google Shape;1590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1" name="Google Shape;1591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3" name="Google Shape;1593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5" name="Google Shape;1595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96" name="Google Shape;1596;p37"/>
          <p:cNvGrpSpPr/>
          <p:nvPr/>
        </p:nvGrpSpPr>
        <p:grpSpPr>
          <a:xfrm rot="899960">
            <a:off x="3601491" y="4403506"/>
            <a:ext cx="414696" cy="214106"/>
            <a:chOff x="3553563" y="4350216"/>
            <a:chExt cx="414709" cy="214113"/>
          </a:xfrm>
        </p:grpSpPr>
        <p:sp>
          <p:nvSpPr>
            <p:cNvPr id="1597" name="Google Shape;1597;p37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8" name="Google Shape;1598;p37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9" name="Google Shape;1599;p37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1" name="Google Shape;1601;p37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3" name="Google Shape;1603;p37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5" name="Google Shape;1605;p37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6" name="Google Shape;1606;p37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8" name="Google Shape;1608;p37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0" name="Google Shape;1610;p37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" name="Google Shape;995;p33"/>
          <p:cNvSpPr txBox="1"/>
          <p:nvPr/>
        </p:nvSpPr>
        <p:spPr>
          <a:xfrm>
            <a:off x="368678" y="1036140"/>
            <a:ext cx="6905315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GB" sz="6000" dirty="0">
                <a:latin typeface="Arial" panose="020B0604020202020204"/>
              </a:rPr>
              <a:t>CLASS: SHEEP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5200" dirty="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11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67" y="2496689"/>
            <a:ext cx="6614303" cy="4657422"/>
          </a:xfrm>
          <a:prstGeom prst="rect">
            <a:avLst/>
          </a:prstGeom>
        </p:spPr>
      </p:pic>
      <p:grpSp>
        <p:nvGrpSpPr>
          <p:cNvPr id="40" name="Google Shape;2180;p42"/>
          <p:cNvGrpSpPr/>
          <p:nvPr/>
        </p:nvGrpSpPr>
        <p:grpSpPr>
          <a:xfrm flipH="1">
            <a:off x="5150039" y="4663280"/>
            <a:ext cx="1554456" cy="1022221"/>
            <a:chOff x="2301825" y="558350"/>
            <a:chExt cx="1930550" cy="1299275"/>
          </a:xfrm>
        </p:grpSpPr>
        <p:sp>
          <p:nvSpPr>
            <p:cNvPr id="13" name="Google Shape;2181;p42"/>
            <p:cNvSpPr/>
            <p:nvPr/>
          </p:nvSpPr>
          <p:spPr>
            <a:xfrm>
              <a:off x="2660400" y="1760025"/>
              <a:ext cx="1154175" cy="94275"/>
            </a:xfrm>
            <a:custGeom>
              <a:avLst/>
              <a:gdLst/>
              <a:ahLst/>
              <a:cxnLst/>
              <a:rect l="l" t="t" r="r" b="b"/>
              <a:pathLst>
                <a:path w="46167" h="3771" extrusionOk="0">
                  <a:moveTo>
                    <a:pt x="23084" y="1"/>
                  </a:moveTo>
                  <a:cubicBezTo>
                    <a:pt x="10341" y="1"/>
                    <a:pt x="1" y="835"/>
                    <a:pt x="1" y="1869"/>
                  </a:cubicBezTo>
                  <a:cubicBezTo>
                    <a:pt x="1" y="2903"/>
                    <a:pt x="10341" y="3770"/>
                    <a:pt x="23084" y="3770"/>
                  </a:cubicBezTo>
                  <a:cubicBezTo>
                    <a:pt x="35826" y="3770"/>
                    <a:pt x="46167" y="2903"/>
                    <a:pt x="46167" y="1869"/>
                  </a:cubicBezTo>
                  <a:cubicBezTo>
                    <a:pt x="46167" y="835"/>
                    <a:pt x="35826" y="1"/>
                    <a:pt x="23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2182;p42"/>
            <p:cNvSpPr/>
            <p:nvPr/>
          </p:nvSpPr>
          <p:spPr>
            <a:xfrm>
              <a:off x="3818725" y="613925"/>
              <a:ext cx="186275" cy="144200"/>
            </a:xfrm>
            <a:custGeom>
              <a:avLst/>
              <a:gdLst/>
              <a:ahLst/>
              <a:cxnLst/>
              <a:rect l="l" t="t" r="r" b="b"/>
              <a:pathLst>
                <a:path w="7451" h="5768" extrusionOk="0">
                  <a:moveTo>
                    <a:pt x="5770" y="1355"/>
                  </a:moveTo>
                  <a:lnTo>
                    <a:pt x="5770" y="1355"/>
                  </a:lnTo>
                  <a:cubicBezTo>
                    <a:pt x="5765" y="1356"/>
                    <a:pt x="5774" y="1364"/>
                    <a:pt x="5805" y="1380"/>
                  </a:cubicBezTo>
                  <a:cubicBezTo>
                    <a:pt x="5794" y="1369"/>
                    <a:pt x="5782" y="1361"/>
                    <a:pt x="5770" y="1355"/>
                  </a:cubicBezTo>
                  <a:close/>
                  <a:moveTo>
                    <a:pt x="2111" y="3029"/>
                  </a:moveTo>
                  <a:lnTo>
                    <a:pt x="2111" y="3029"/>
                  </a:lnTo>
                  <a:cubicBezTo>
                    <a:pt x="2080" y="3042"/>
                    <a:pt x="2052" y="3059"/>
                    <a:pt x="2055" y="3059"/>
                  </a:cubicBezTo>
                  <a:cubicBezTo>
                    <a:pt x="2057" y="3059"/>
                    <a:pt x="2073" y="3051"/>
                    <a:pt x="2111" y="3029"/>
                  </a:cubicBezTo>
                  <a:close/>
                  <a:moveTo>
                    <a:pt x="5218" y="1"/>
                  </a:moveTo>
                  <a:cubicBezTo>
                    <a:pt x="5135" y="1"/>
                    <a:pt x="5053" y="5"/>
                    <a:pt x="4971" y="12"/>
                  </a:cubicBezTo>
                  <a:cubicBezTo>
                    <a:pt x="4237" y="79"/>
                    <a:pt x="3403" y="379"/>
                    <a:pt x="2970" y="1046"/>
                  </a:cubicBezTo>
                  <a:cubicBezTo>
                    <a:pt x="2861" y="1215"/>
                    <a:pt x="2772" y="1409"/>
                    <a:pt x="2704" y="1618"/>
                  </a:cubicBezTo>
                  <a:lnTo>
                    <a:pt x="2704" y="1618"/>
                  </a:lnTo>
                  <a:cubicBezTo>
                    <a:pt x="1636" y="1678"/>
                    <a:pt x="389" y="2307"/>
                    <a:pt x="168" y="3448"/>
                  </a:cubicBezTo>
                  <a:cubicBezTo>
                    <a:pt x="1" y="4282"/>
                    <a:pt x="434" y="5016"/>
                    <a:pt x="1001" y="5583"/>
                  </a:cubicBezTo>
                  <a:cubicBezTo>
                    <a:pt x="1139" y="5713"/>
                    <a:pt x="1291" y="5768"/>
                    <a:pt x="1437" y="5768"/>
                  </a:cubicBezTo>
                  <a:cubicBezTo>
                    <a:pt x="1924" y="5768"/>
                    <a:pt x="2339" y="5152"/>
                    <a:pt x="1902" y="4715"/>
                  </a:cubicBezTo>
                  <a:cubicBezTo>
                    <a:pt x="1835" y="4649"/>
                    <a:pt x="1769" y="4582"/>
                    <a:pt x="1702" y="4515"/>
                  </a:cubicBezTo>
                  <a:cubicBezTo>
                    <a:pt x="1677" y="4491"/>
                    <a:pt x="1617" y="4412"/>
                    <a:pt x="1626" y="4412"/>
                  </a:cubicBezTo>
                  <a:lnTo>
                    <a:pt x="1626" y="4412"/>
                  </a:lnTo>
                  <a:cubicBezTo>
                    <a:pt x="1630" y="4412"/>
                    <a:pt x="1642" y="4422"/>
                    <a:pt x="1669" y="4449"/>
                  </a:cubicBezTo>
                  <a:cubicBezTo>
                    <a:pt x="1572" y="4352"/>
                    <a:pt x="1506" y="4223"/>
                    <a:pt x="1441" y="4124"/>
                  </a:cubicBezTo>
                  <a:lnTo>
                    <a:pt x="1441" y="4124"/>
                  </a:lnTo>
                  <a:cubicBezTo>
                    <a:pt x="1443" y="4122"/>
                    <a:pt x="1442" y="4110"/>
                    <a:pt x="1435" y="4082"/>
                  </a:cubicBezTo>
                  <a:cubicBezTo>
                    <a:pt x="1402" y="4015"/>
                    <a:pt x="1402" y="3982"/>
                    <a:pt x="1368" y="3915"/>
                  </a:cubicBezTo>
                  <a:cubicBezTo>
                    <a:pt x="1368" y="3848"/>
                    <a:pt x="1368" y="3781"/>
                    <a:pt x="1368" y="3748"/>
                  </a:cubicBezTo>
                  <a:cubicBezTo>
                    <a:pt x="1402" y="3681"/>
                    <a:pt x="1402" y="3648"/>
                    <a:pt x="1402" y="3615"/>
                  </a:cubicBezTo>
                  <a:cubicBezTo>
                    <a:pt x="1435" y="3581"/>
                    <a:pt x="1468" y="3515"/>
                    <a:pt x="1502" y="3481"/>
                  </a:cubicBezTo>
                  <a:cubicBezTo>
                    <a:pt x="1511" y="3457"/>
                    <a:pt x="1517" y="3441"/>
                    <a:pt x="1519" y="3430"/>
                  </a:cubicBezTo>
                  <a:lnTo>
                    <a:pt x="1519" y="3430"/>
                  </a:lnTo>
                  <a:cubicBezTo>
                    <a:pt x="1547" y="3403"/>
                    <a:pt x="1574" y="3375"/>
                    <a:pt x="1602" y="3348"/>
                  </a:cubicBezTo>
                  <a:cubicBezTo>
                    <a:pt x="1635" y="3314"/>
                    <a:pt x="1669" y="3281"/>
                    <a:pt x="1702" y="3248"/>
                  </a:cubicBezTo>
                  <a:cubicBezTo>
                    <a:pt x="1735" y="3223"/>
                    <a:pt x="1746" y="3214"/>
                    <a:pt x="1745" y="3214"/>
                  </a:cubicBezTo>
                  <a:lnTo>
                    <a:pt x="1745" y="3214"/>
                  </a:lnTo>
                  <a:cubicBezTo>
                    <a:pt x="1743" y="3214"/>
                    <a:pt x="1695" y="3248"/>
                    <a:pt x="1693" y="3248"/>
                  </a:cubicBezTo>
                  <a:cubicBezTo>
                    <a:pt x="1692" y="3248"/>
                    <a:pt x="1702" y="3239"/>
                    <a:pt x="1735" y="3214"/>
                  </a:cubicBezTo>
                  <a:cubicBezTo>
                    <a:pt x="1835" y="3181"/>
                    <a:pt x="1902" y="3114"/>
                    <a:pt x="2002" y="3081"/>
                  </a:cubicBezTo>
                  <a:cubicBezTo>
                    <a:pt x="2036" y="3048"/>
                    <a:pt x="2069" y="3048"/>
                    <a:pt x="2136" y="3014"/>
                  </a:cubicBezTo>
                  <a:lnTo>
                    <a:pt x="2136" y="3014"/>
                  </a:lnTo>
                  <a:cubicBezTo>
                    <a:pt x="2127" y="3020"/>
                    <a:pt x="2119" y="3024"/>
                    <a:pt x="2111" y="3029"/>
                  </a:cubicBezTo>
                  <a:lnTo>
                    <a:pt x="2111" y="3029"/>
                  </a:lnTo>
                  <a:cubicBezTo>
                    <a:pt x="2131" y="3021"/>
                    <a:pt x="2152" y="3014"/>
                    <a:pt x="2169" y="3014"/>
                  </a:cubicBezTo>
                  <a:cubicBezTo>
                    <a:pt x="2269" y="2948"/>
                    <a:pt x="2369" y="2948"/>
                    <a:pt x="2469" y="2914"/>
                  </a:cubicBezTo>
                  <a:cubicBezTo>
                    <a:pt x="2496" y="2914"/>
                    <a:pt x="2522" y="2909"/>
                    <a:pt x="2547" y="2903"/>
                  </a:cubicBezTo>
                  <a:lnTo>
                    <a:pt x="2547" y="2903"/>
                  </a:lnTo>
                  <a:cubicBezTo>
                    <a:pt x="2578" y="3364"/>
                    <a:pt x="2704" y="3806"/>
                    <a:pt x="2936" y="4148"/>
                  </a:cubicBezTo>
                  <a:cubicBezTo>
                    <a:pt x="3221" y="4599"/>
                    <a:pt x="3674" y="4831"/>
                    <a:pt x="4165" y="4831"/>
                  </a:cubicBezTo>
                  <a:cubicBezTo>
                    <a:pt x="4364" y="4831"/>
                    <a:pt x="4569" y="4793"/>
                    <a:pt x="4771" y="4715"/>
                  </a:cubicBezTo>
                  <a:cubicBezTo>
                    <a:pt x="5038" y="4615"/>
                    <a:pt x="5204" y="4415"/>
                    <a:pt x="5204" y="4115"/>
                  </a:cubicBezTo>
                  <a:cubicBezTo>
                    <a:pt x="5238" y="3448"/>
                    <a:pt x="5071" y="2714"/>
                    <a:pt x="4537" y="2247"/>
                  </a:cubicBezTo>
                  <a:cubicBezTo>
                    <a:pt x="4363" y="2085"/>
                    <a:pt x="4171" y="1956"/>
                    <a:pt x="3967" y="1858"/>
                  </a:cubicBezTo>
                  <a:lnTo>
                    <a:pt x="3967" y="1858"/>
                  </a:lnTo>
                  <a:cubicBezTo>
                    <a:pt x="3968" y="1854"/>
                    <a:pt x="3969" y="1850"/>
                    <a:pt x="3970" y="1847"/>
                  </a:cubicBezTo>
                  <a:cubicBezTo>
                    <a:pt x="3978" y="1825"/>
                    <a:pt x="3978" y="1817"/>
                    <a:pt x="3976" y="1817"/>
                  </a:cubicBezTo>
                  <a:lnTo>
                    <a:pt x="3976" y="1817"/>
                  </a:lnTo>
                  <a:cubicBezTo>
                    <a:pt x="3971" y="1817"/>
                    <a:pt x="3954" y="1846"/>
                    <a:pt x="3948" y="1849"/>
                  </a:cubicBezTo>
                  <a:lnTo>
                    <a:pt x="3948" y="1849"/>
                  </a:lnTo>
                  <a:cubicBezTo>
                    <a:pt x="3948" y="1849"/>
                    <a:pt x="3947" y="1849"/>
                    <a:pt x="3947" y="1848"/>
                  </a:cubicBezTo>
                  <a:lnTo>
                    <a:pt x="3947" y="1848"/>
                  </a:lnTo>
                  <a:cubicBezTo>
                    <a:pt x="3946" y="1844"/>
                    <a:pt x="3952" y="1826"/>
                    <a:pt x="3970" y="1780"/>
                  </a:cubicBezTo>
                  <a:cubicBezTo>
                    <a:pt x="4003" y="1747"/>
                    <a:pt x="4036" y="1714"/>
                    <a:pt x="4069" y="1649"/>
                  </a:cubicBezTo>
                  <a:lnTo>
                    <a:pt x="4069" y="1649"/>
                  </a:lnTo>
                  <a:cubicBezTo>
                    <a:pt x="4092" y="1629"/>
                    <a:pt x="4114" y="1613"/>
                    <a:pt x="4137" y="1613"/>
                  </a:cubicBezTo>
                  <a:cubicBezTo>
                    <a:pt x="4151" y="1599"/>
                    <a:pt x="4162" y="1588"/>
                    <a:pt x="4170" y="1580"/>
                  </a:cubicBezTo>
                  <a:cubicBezTo>
                    <a:pt x="4204" y="1547"/>
                    <a:pt x="4237" y="1547"/>
                    <a:pt x="4270" y="1513"/>
                  </a:cubicBezTo>
                  <a:cubicBezTo>
                    <a:pt x="4333" y="1482"/>
                    <a:pt x="4396" y="1421"/>
                    <a:pt x="4487" y="1386"/>
                  </a:cubicBezTo>
                  <a:lnTo>
                    <a:pt x="4487" y="1386"/>
                  </a:lnTo>
                  <a:cubicBezTo>
                    <a:pt x="4520" y="1376"/>
                    <a:pt x="4615" y="1346"/>
                    <a:pt x="4637" y="1346"/>
                  </a:cubicBezTo>
                  <a:cubicBezTo>
                    <a:pt x="4704" y="1313"/>
                    <a:pt x="4771" y="1313"/>
                    <a:pt x="4838" y="1280"/>
                  </a:cubicBezTo>
                  <a:lnTo>
                    <a:pt x="5004" y="1280"/>
                  </a:lnTo>
                  <a:cubicBezTo>
                    <a:pt x="5104" y="1246"/>
                    <a:pt x="5171" y="1246"/>
                    <a:pt x="5271" y="1246"/>
                  </a:cubicBezTo>
                  <a:cubicBezTo>
                    <a:pt x="5305" y="1246"/>
                    <a:pt x="5538" y="1280"/>
                    <a:pt x="5438" y="1280"/>
                  </a:cubicBezTo>
                  <a:cubicBezTo>
                    <a:pt x="5505" y="1280"/>
                    <a:pt x="5605" y="1313"/>
                    <a:pt x="5671" y="1313"/>
                  </a:cubicBezTo>
                  <a:cubicBezTo>
                    <a:pt x="5716" y="1335"/>
                    <a:pt x="5745" y="1343"/>
                    <a:pt x="5770" y="1355"/>
                  </a:cubicBezTo>
                  <a:lnTo>
                    <a:pt x="5770" y="1355"/>
                  </a:lnTo>
                  <a:cubicBezTo>
                    <a:pt x="5770" y="1355"/>
                    <a:pt x="5771" y="1355"/>
                    <a:pt x="5772" y="1355"/>
                  </a:cubicBezTo>
                  <a:cubicBezTo>
                    <a:pt x="5780" y="1355"/>
                    <a:pt x="5805" y="1363"/>
                    <a:pt x="5838" y="1380"/>
                  </a:cubicBezTo>
                  <a:cubicBezTo>
                    <a:pt x="5905" y="1413"/>
                    <a:pt x="5972" y="1446"/>
                    <a:pt x="6038" y="1513"/>
                  </a:cubicBezTo>
                  <a:cubicBezTo>
                    <a:pt x="6025" y="1500"/>
                    <a:pt x="6021" y="1495"/>
                    <a:pt x="6023" y="1495"/>
                  </a:cubicBezTo>
                  <a:lnTo>
                    <a:pt x="6023" y="1495"/>
                  </a:lnTo>
                  <a:cubicBezTo>
                    <a:pt x="6030" y="1495"/>
                    <a:pt x="6138" y="1586"/>
                    <a:pt x="6138" y="1613"/>
                  </a:cubicBezTo>
                  <a:cubicBezTo>
                    <a:pt x="6268" y="1743"/>
                    <a:pt x="6414" y="1798"/>
                    <a:pt x="6554" y="1798"/>
                  </a:cubicBezTo>
                  <a:cubicBezTo>
                    <a:pt x="7029" y="1798"/>
                    <a:pt x="7451" y="1176"/>
                    <a:pt x="7039" y="713"/>
                  </a:cubicBezTo>
                  <a:cubicBezTo>
                    <a:pt x="6565" y="238"/>
                    <a:pt x="5879" y="1"/>
                    <a:pt x="5218" y="1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2183;p42"/>
            <p:cNvSpPr/>
            <p:nvPr/>
          </p:nvSpPr>
          <p:spPr>
            <a:xfrm>
              <a:off x="2666250" y="1114475"/>
              <a:ext cx="576250" cy="712300"/>
            </a:xfrm>
            <a:custGeom>
              <a:avLst/>
              <a:gdLst/>
              <a:ahLst/>
              <a:cxnLst/>
              <a:rect l="l" t="t" r="r" b="b"/>
              <a:pathLst>
                <a:path w="23050" h="28492" extrusionOk="0">
                  <a:moveTo>
                    <a:pt x="14000" y="1"/>
                  </a:moveTo>
                  <a:cubicBezTo>
                    <a:pt x="10254" y="1"/>
                    <a:pt x="6773" y="867"/>
                    <a:pt x="3136" y="1639"/>
                  </a:cubicBezTo>
                  <a:cubicBezTo>
                    <a:pt x="2836" y="1706"/>
                    <a:pt x="2569" y="1772"/>
                    <a:pt x="2268" y="1839"/>
                  </a:cubicBezTo>
                  <a:cubicBezTo>
                    <a:pt x="1935" y="3507"/>
                    <a:pt x="1501" y="6843"/>
                    <a:pt x="0" y="7743"/>
                  </a:cubicBezTo>
                  <a:cubicBezTo>
                    <a:pt x="2469" y="8711"/>
                    <a:pt x="5871" y="11313"/>
                    <a:pt x="3603" y="19952"/>
                  </a:cubicBezTo>
                  <a:cubicBezTo>
                    <a:pt x="3603" y="19952"/>
                    <a:pt x="2635" y="25189"/>
                    <a:pt x="4003" y="27824"/>
                  </a:cubicBezTo>
                  <a:lnTo>
                    <a:pt x="5404" y="26357"/>
                  </a:lnTo>
                  <a:lnTo>
                    <a:pt x="6872" y="28491"/>
                  </a:lnTo>
                  <a:cubicBezTo>
                    <a:pt x="6872" y="28491"/>
                    <a:pt x="7822" y="16457"/>
                    <a:pt x="11357" y="16457"/>
                  </a:cubicBezTo>
                  <a:cubicBezTo>
                    <a:pt x="11450" y="16457"/>
                    <a:pt x="11545" y="16466"/>
                    <a:pt x="11642" y="16483"/>
                  </a:cubicBezTo>
                  <a:cubicBezTo>
                    <a:pt x="13722" y="16849"/>
                    <a:pt x="15913" y="17606"/>
                    <a:pt x="18729" y="17606"/>
                  </a:cubicBezTo>
                  <a:cubicBezTo>
                    <a:pt x="20021" y="17606"/>
                    <a:pt x="21445" y="17447"/>
                    <a:pt x="23050" y="17017"/>
                  </a:cubicBezTo>
                  <a:cubicBezTo>
                    <a:pt x="22816" y="9645"/>
                    <a:pt x="21449" y="138"/>
                    <a:pt x="14410" y="4"/>
                  </a:cubicBezTo>
                  <a:cubicBezTo>
                    <a:pt x="14273" y="2"/>
                    <a:pt x="14136" y="1"/>
                    <a:pt x="14000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2184;p42"/>
            <p:cNvSpPr/>
            <p:nvPr/>
          </p:nvSpPr>
          <p:spPr>
            <a:xfrm>
              <a:off x="2747125" y="1696650"/>
              <a:ext cx="105100" cy="130125"/>
            </a:xfrm>
            <a:custGeom>
              <a:avLst/>
              <a:gdLst/>
              <a:ahLst/>
              <a:cxnLst/>
              <a:rect l="l" t="t" r="r" b="b"/>
              <a:pathLst>
                <a:path w="4204" h="5205" extrusionOk="0">
                  <a:moveTo>
                    <a:pt x="34" y="1"/>
                  </a:moveTo>
                  <a:lnTo>
                    <a:pt x="34" y="1"/>
                  </a:lnTo>
                  <a:cubicBezTo>
                    <a:pt x="1" y="1569"/>
                    <a:pt x="134" y="3336"/>
                    <a:pt x="768" y="4537"/>
                  </a:cubicBezTo>
                  <a:lnTo>
                    <a:pt x="2169" y="3070"/>
                  </a:lnTo>
                  <a:lnTo>
                    <a:pt x="3637" y="5204"/>
                  </a:lnTo>
                  <a:cubicBezTo>
                    <a:pt x="3637" y="5204"/>
                    <a:pt x="3804" y="3270"/>
                    <a:pt x="4204" y="968"/>
                  </a:cubicBezTo>
                  <a:lnTo>
                    <a:pt x="4204" y="968"/>
                  </a:lnTo>
                  <a:cubicBezTo>
                    <a:pt x="3970" y="1001"/>
                    <a:pt x="3770" y="1001"/>
                    <a:pt x="3537" y="1001"/>
                  </a:cubicBezTo>
                  <a:cubicBezTo>
                    <a:pt x="2102" y="1001"/>
                    <a:pt x="968" y="635"/>
                    <a:pt x="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2185;p42"/>
            <p:cNvSpPr/>
            <p:nvPr/>
          </p:nvSpPr>
          <p:spPr>
            <a:xfrm>
              <a:off x="3300025" y="1114475"/>
              <a:ext cx="520400" cy="712300"/>
            </a:xfrm>
            <a:custGeom>
              <a:avLst/>
              <a:gdLst/>
              <a:ahLst/>
              <a:cxnLst/>
              <a:rect l="l" t="t" r="r" b="b"/>
              <a:pathLst>
                <a:path w="20816" h="28492" extrusionOk="0">
                  <a:moveTo>
                    <a:pt x="14471" y="1"/>
                  </a:moveTo>
                  <a:cubicBezTo>
                    <a:pt x="10755" y="1"/>
                    <a:pt x="7272" y="867"/>
                    <a:pt x="3603" y="1639"/>
                  </a:cubicBezTo>
                  <a:cubicBezTo>
                    <a:pt x="3336" y="1706"/>
                    <a:pt x="3036" y="1772"/>
                    <a:pt x="2769" y="1839"/>
                  </a:cubicBezTo>
                  <a:cubicBezTo>
                    <a:pt x="2436" y="3507"/>
                    <a:pt x="1502" y="5041"/>
                    <a:pt x="1" y="5975"/>
                  </a:cubicBezTo>
                  <a:cubicBezTo>
                    <a:pt x="2469" y="6909"/>
                    <a:pt x="2936" y="9411"/>
                    <a:pt x="2936" y="9411"/>
                  </a:cubicBezTo>
                  <a:cubicBezTo>
                    <a:pt x="4437" y="13948"/>
                    <a:pt x="4571" y="14014"/>
                    <a:pt x="4070" y="19952"/>
                  </a:cubicBezTo>
                  <a:cubicBezTo>
                    <a:pt x="4070" y="19952"/>
                    <a:pt x="3136" y="25189"/>
                    <a:pt x="4504" y="27824"/>
                  </a:cubicBezTo>
                  <a:lnTo>
                    <a:pt x="5871" y="26357"/>
                  </a:lnTo>
                  <a:lnTo>
                    <a:pt x="7373" y="28491"/>
                  </a:lnTo>
                  <a:cubicBezTo>
                    <a:pt x="7373" y="28491"/>
                    <a:pt x="8291" y="16457"/>
                    <a:pt x="11825" y="16457"/>
                  </a:cubicBezTo>
                  <a:cubicBezTo>
                    <a:pt x="11918" y="16457"/>
                    <a:pt x="12013" y="16466"/>
                    <a:pt x="12109" y="16483"/>
                  </a:cubicBezTo>
                  <a:cubicBezTo>
                    <a:pt x="13444" y="16716"/>
                    <a:pt x="14811" y="17117"/>
                    <a:pt x="16346" y="17350"/>
                  </a:cubicBezTo>
                  <a:cubicBezTo>
                    <a:pt x="16145" y="15649"/>
                    <a:pt x="16612" y="13848"/>
                    <a:pt x="18147" y="12247"/>
                  </a:cubicBezTo>
                  <a:cubicBezTo>
                    <a:pt x="19515" y="10846"/>
                    <a:pt x="20649" y="6809"/>
                    <a:pt x="20815" y="3774"/>
                  </a:cubicBezTo>
                  <a:cubicBezTo>
                    <a:pt x="19515" y="1539"/>
                    <a:pt x="17647" y="71"/>
                    <a:pt x="14878" y="4"/>
                  </a:cubicBezTo>
                  <a:cubicBezTo>
                    <a:pt x="14742" y="2"/>
                    <a:pt x="14606" y="1"/>
                    <a:pt x="14471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2186;p42"/>
            <p:cNvSpPr/>
            <p:nvPr/>
          </p:nvSpPr>
          <p:spPr>
            <a:xfrm>
              <a:off x="3394250" y="1724175"/>
              <a:ext cx="100100" cy="102600"/>
            </a:xfrm>
            <a:custGeom>
              <a:avLst/>
              <a:gdLst/>
              <a:ahLst/>
              <a:cxnLst/>
              <a:rect l="l" t="t" r="r" b="b"/>
              <a:pathLst>
                <a:path w="4004" h="4104" extrusionOk="0">
                  <a:moveTo>
                    <a:pt x="1" y="1"/>
                  </a:moveTo>
                  <a:cubicBezTo>
                    <a:pt x="34" y="1235"/>
                    <a:pt x="234" y="2502"/>
                    <a:pt x="735" y="3436"/>
                  </a:cubicBezTo>
                  <a:lnTo>
                    <a:pt x="2102" y="1969"/>
                  </a:lnTo>
                  <a:lnTo>
                    <a:pt x="3604" y="4103"/>
                  </a:lnTo>
                  <a:cubicBezTo>
                    <a:pt x="3604" y="4103"/>
                    <a:pt x="3704" y="2636"/>
                    <a:pt x="4004" y="768"/>
                  </a:cubicBezTo>
                  <a:lnTo>
                    <a:pt x="4004" y="768"/>
                  </a:lnTo>
                  <a:cubicBezTo>
                    <a:pt x="3737" y="801"/>
                    <a:pt x="3470" y="801"/>
                    <a:pt x="3203" y="801"/>
                  </a:cubicBezTo>
                  <a:cubicBezTo>
                    <a:pt x="1936" y="801"/>
                    <a:pt x="868" y="501"/>
                    <a:pt x="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2187;p42"/>
            <p:cNvSpPr/>
            <p:nvPr/>
          </p:nvSpPr>
          <p:spPr>
            <a:xfrm>
              <a:off x="2372700" y="558350"/>
              <a:ext cx="1859675" cy="1299275"/>
            </a:xfrm>
            <a:custGeom>
              <a:avLst/>
              <a:gdLst/>
              <a:ahLst/>
              <a:cxnLst/>
              <a:rect l="l" t="t" r="r" b="b"/>
              <a:pathLst>
                <a:path w="74387" h="51971" extrusionOk="0">
                  <a:moveTo>
                    <a:pt x="14535" y="0"/>
                  </a:moveTo>
                  <a:cubicBezTo>
                    <a:pt x="13877" y="0"/>
                    <a:pt x="13192" y="22"/>
                    <a:pt x="12476" y="67"/>
                  </a:cubicBezTo>
                  <a:cubicBezTo>
                    <a:pt x="12476" y="67"/>
                    <a:pt x="2369" y="1301"/>
                    <a:pt x="1035" y="18046"/>
                  </a:cubicBezTo>
                  <a:cubicBezTo>
                    <a:pt x="1035" y="18046"/>
                    <a:pt x="0" y="30122"/>
                    <a:pt x="14911" y="30255"/>
                  </a:cubicBezTo>
                  <a:cubicBezTo>
                    <a:pt x="15133" y="30233"/>
                    <a:pt x="15348" y="30222"/>
                    <a:pt x="15556" y="30222"/>
                  </a:cubicBezTo>
                  <a:cubicBezTo>
                    <a:pt x="19951" y="30222"/>
                    <a:pt x="21015" y="35059"/>
                    <a:pt x="21015" y="35059"/>
                  </a:cubicBezTo>
                  <a:cubicBezTo>
                    <a:pt x="22517" y="39562"/>
                    <a:pt x="21249" y="38961"/>
                    <a:pt x="21883" y="42797"/>
                  </a:cubicBezTo>
                  <a:cubicBezTo>
                    <a:pt x="21883" y="42797"/>
                    <a:pt x="22183" y="48668"/>
                    <a:pt x="23551" y="51304"/>
                  </a:cubicBezTo>
                  <a:lnTo>
                    <a:pt x="24952" y="49836"/>
                  </a:lnTo>
                  <a:lnTo>
                    <a:pt x="26419" y="51971"/>
                  </a:lnTo>
                  <a:cubicBezTo>
                    <a:pt x="26419" y="51971"/>
                    <a:pt x="27372" y="39939"/>
                    <a:pt x="30918" y="39939"/>
                  </a:cubicBezTo>
                  <a:cubicBezTo>
                    <a:pt x="31007" y="39939"/>
                    <a:pt x="31097" y="39947"/>
                    <a:pt x="31189" y="39962"/>
                  </a:cubicBezTo>
                  <a:cubicBezTo>
                    <a:pt x="33277" y="40332"/>
                    <a:pt x="35468" y="41100"/>
                    <a:pt x="38293" y="41100"/>
                  </a:cubicBezTo>
                  <a:cubicBezTo>
                    <a:pt x="40569" y="41100"/>
                    <a:pt x="43256" y="40602"/>
                    <a:pt x="46634" y="38995"/>
                  </a:cubicBezTo>
                  <a:cubicBezTo>
                    <a:pt x="46634" y="38995"/>
                    <a:pt x="50737" y="40462"/>
                    <a:pt x="51237" y="46066"/>
                  </a:cubicBezTo>
                  <a:lnTo>
                    <a:pt x="51237" y="51304"/>
                  </a:lnTo>
                  <a:lnTo>
                    <a:pt x="53205" y="49169"/>
                  </a:lnTo>
                  <a:lnTo>
                    <a:pt x="55006" y="51137"/>
                  </a:lnTo>
                  <a:cubicBezTo>
                    <a:pt x="55006" y="51137"/>
                    <a:pt x="54673" y="44232"/>
                    <a:pt x="55840" y="41130"/>
                  </a:cubicBezTo>
                  <a:cubicBezTo>
                    <a:pt x="56974" y="37994"/>
                    <a:pt x="74387" y="21416"/>
                    <a:pt x="60911" y="8106"/>
                  </a:cubicBezTo>
                  <a:cubicBezTo>
                    <a:pt x="55309" y="2560"/>
                    <a:pt x="51150" y="918"/>
                    <a:pt x="47776" y="918"/>
                  </a:cubicBezTo>
                  <a:cubicBezTo>
                    <a:pt x="43054" y="918"/>
                    <a:pt x="39871" y="4136"/>
                    <a:pt x="36426" y="4370"/>
                  </a:cubicBezTo>
                  <a:cubicBezTo>
                    <a:pt x="36004" y="4397"/>
                    <a:pt x="35594" y="4410"/>
                    <a:pt x="35194" y="4410"/>
                  </a:cubicBezTo>
                  <a:cubicBezTo>
                    <a:pt x="27830" y="4410"/>
                    <a:pt x="24032" y="0"/>
                    <a:pt x="14535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188;p42"/>
            <p:cNvSpPr/>
            <p:nvPr/>
          </p:nvSpPr>
          <p:spPr>
            <a:xfrm>
              <a:off x="2952275" y="1479000"/>
              <a:ext cx="186000" cy="378625"/>
            </a:xfrm>
            <a:custGeom>
              <a:avLst/>
              <a:gdLst/>
              <a:ahLst/>
              <a:cxnLst/>
              <a:rect l="l" t="t" r="r" b="b"/>
              <a:pathLst>
                <a:path w="7440" h="15145" extrusionOk="0">
                  <a:moveTo>
                    <a:pt x="3136" y="1"/>
                  </a:moveTo>
                  <a:cubicBezTo>
                    <a:pt x="3336" y="1068"/>
                    <a:pt x="3436" y="2202"/>
                    <a:pt x="3403" y="3303"/>
                  </a:cubicBezTo>
                  <a:cubicBezTo>
                    <a:pt x="3336" y="7172"/>
                    <a:pt x="2102" y="10708"/>
                    <a:pt x="1" y="13644"/>
                  </a:cubicBezTo>
                  <a:cubicBezTo>
                    <a:pt x="134" y="13944"/>
                    <a:pt x="234" y="14244"/>
                    <a:pt x="368" y="14478"/>
                  </a:cubicBezTo>
                  <a:lnTo>
                    <a:pt x="1769" y="13010"/>
                  </a:lnTo>
                  <a:lnTo>
                    <a:pt x="3236" y="15145"/>
                  </a:lnTo>
                  <a:cubicBezTo>
                    <a:pt x="3236" y="15145"/>
                    <a:pt x="4137" y="3803"/>
                    <a:pt x="7439" y="3169"/>
                  </a:cubicBezTo>
                  <a:cubicBezTo>
                    <a:pt x="5838" y="2302"/>
                    <a:pt x="4404" y="1235"/>
                    <a:pt x="313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89;p42"/>
            <p:cNvSpPr/>
            <p:nvPr/>
          </p:nvSpPr>
          <p:spPr>
            <a:xfrm>
              <a:off x="2934775" y="1751700"/>
              <a:ext cx="110925" cy="105925"/>
            </a:xfrm>
            <a:custGeom>
              <a:avLst/>
              <a:gdLst/>
              <a:ahLst/>
              <a:cxnLst/>
              <a:rect l="l" t="t" r="r" b="b"/>
              <a:pathLst>
                <a:path w="4437" h="4237" extrusionOk="0">
                  <a:moveTo>
                    <a:pt x="0" y="0"/>
                  </a:moveTo>
                  <a:lnTo>
                    <a:pt x="0" y="0"/>
                  </a:lnTo>
                  <a:cubicBezTo>
                    <a:pt x="234" y="1335"/>
                    <a:pt x="601" y="2636"/>
                    <a:pt x="1068" y="3570"/>
                  </a:cubicBezTo>
                  <a:lnTo>
                    <a:pt x="2469" y="2102"/>
                  </a:lnTo>
                  <a:lnTo>
                    <a:pt x="3936" y="4237"/>
                  </a:lnTo>
                  <a:cubicBezTo>
                    <a:pt x="3936" y="4237"/>
                    <a:pt x="4070" y="2469"/>
                    <a:pt x="4437" y="301"/>
                  </a:cubicBezTo>
                  <a:lnTo>
                    <a:pt x="4437" y="301"/>
                  </a:lnTo>
                  <a:cubicBezTo>
                    <a:pt x="3903" y="434"/>
                    <a:pt x="3336" y="534"/>
                    <a:pt x="2669" y="534"/>
                  </a:cubicBezTo>
                  <a:cubicBezTo>
                    <a:pt x="1668" y="534"/>
                    <a:pt x="767" y="334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190;p42"/>
            <p:cNvSpPr/>
            <p:nvPr/>
          </p:nvSpPr>
          <p:spPr>
            <a:xfrm>
              <a:off x="2955625" y="1759200"/>
              <a:ext cx="90075" cy="98425"/>
            </a:xfrm>
            <a:custGeom>
              <a:avLst/>
              <a:gdLst/>
              <a:ahLst/>
              <a:cxnLst/>
              <a:rect l="l" t="t" r="r" b="b"/>
              <a:pathLst>
                <a:path w="3603" h="39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3069" y="134"/>
                    <a:pt x="2502" y="234"/>
                    <a:pt x="1835" y="234"/>
                  </a:cubicBezTo>
                  <a:cubicBezTo>
                    <a:pt x="1735" y="234"/>
                    <a:pt x="1635" y="234"/>
                    <a:pt x="1501" y="201"/>
                  </a:cubicBezTo>
                  <a:cubicBezTo>
                    <a:pt x="1134" y="1101"/>
                    <a:pt x="601" y="1935"/>
                    <a:pt x="0" y="2702"/>
                  </a:cubicBezTo>
                  <a:cubicBezTo>
                    <a:pt x="67" y="2903"/>
                    <a:pt x="167" y="3103"/>
                    <a:pt x="267" y="3270"/>
                  </a:cubicBezTo>
                  <a:lnTo>
                    <a:pt x="1635" y="1802"/>
                  </a:lnTo>
                  <a:lnTo>
                    <a:pt x="3102" y="3937"/>
                  </a:lnTo>
                  <a:cubicBezTo>
                    <a:pt x="3102" y="3937"/>
                    <a:pt x="3236" y="2169"/>
                    <a:pt x="36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191;p42"/>
            <p:cNvSpPr/>
            <p:nvPr/>
          </p:nvSpPr>
          <p:spPr>
            <a:xfrm>
              <a:off x="3653625" y="1739175"/>
              <a:ext cx="94250" cy="101775"/>
            </a:xfrm>
            <a:custGeom>
              <a:avLst/>
              <a:gdLst/>
              <a:ahLst/>
              <a:cxnLst/>
              <a:rect l="l" t="t" r="r" b="b"/>
              <a:pathLst>
                <a:path w="3770" h="4071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102" y="234"/>
                    <a:pt x="2335" y="368"/>
                    <a:pt x="1534" y="368"/>
                  </a:cubicBezTo>
                  <a:cubicBezTo>
                    <a:pt x="967" y="368"/>
                    <a:pt x="467" y="335"/>
                    <a:pt x="0" y="201"/>
                  </a:cubicBezTo>
                  <a:lnTo>
                    <a:pt x="0" y="4071"/>
                  </a:lnTo>
                  <a:lnTo>
                    <a:pt x="1968" y="1936"/>
                  </a:lnTo>
                  <a:lnTo>
                    <a:pt x="3769" y="3904"/>
                  </a:lnTo>
                  <a:cubicBezTo>
                    <a:pt x="3769" y="3904"/>
                    <a:pt x="3703" y="2169"/>
                    <a:pt x="376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192;p42"/>
            <p:cNvSpPr/>
            <p:nvPr/>
          </p:nvSpPr>
          <p:spPr>
            <a:xfrm>
              <a:off x="2301825" y="582525"/>
              <a:ext cx="281875" cy="276900"/>
            </a:xfrm>
            <a:custGeom>
              <a:avLst/>
              <a:gdLst/>
              <a:ahLst/>
              <a:cxnLst/>
              <a:rect l="l" t="t" r="r" b="b"/>
              <a:pathLst>
                <a:path w="11275" h="11076" extrusionOk="0">
                  <a:moveTo>
                    <a:pt x="7572" y="1"/>
                  </a:moveTo>
                  <a:cubicBezTo>
                    <a:pt x="5404" y="34"/>
                    <a:pt x="2902" y="1035"/>
                    <a:pt x="1735" y="1702"/>
                  </a:cubicBezTo>
                  <a:cubicBezTo>
                    <a:pt x="0" y="2702"/>
                    <a:pt x="701" y="4304"/>
                    <a:pt x="701" y="4304"/>
                  </a:cubicBezTo>
                  <a:cubicBezTo>
                    <a:pt x="1434" y="6805"/>
                    <a:pt x="5704" y="10608"/>
                    <a:pt x="7572" y="11042"/>
                  </a:cubicBezTo>
                  <a:lnTo>
                    <a:pt x="7606" y="11042"/>
                  </a:lnTo>
                  <a:cubicBezTo>
                    <a:pt x="7639" y="11042"/>
                    <a:pt x="7706" y="11042"/>
                    <a:pt x="7772" y="11075"/>
                  </a:cubicBezTo>
                  <a:lnTo>
                    <a:pt x="7972" y="11075"/>
                  </a:lnTo>
                  <a:cubicBezTo>
                    <a:pt x="8006" y="11075"/>
                    <a:pt x="8039" y="11042"/>
                    <a:pt x="8073" y="11042"/>
                  </a:cubicBezTo>
                  <a:lnTo>
                    <a:pt x="8139" y="11042"/>
                  </a:lnTo>
                  <a:cubicBezTo>
                    <a:pt x="8173" y="11008"/>
                    <a:pt x="8206" y="11008"/>
                    <a:pt x="8206" y="11008"/>
                  </a:cubicBezTo>
                  <a:cubicBezTo>
                    <a:pt x="8239" y="10975"/>
                    <a:pt x="8273" y="10975"/>
                    <a:pt x="8273" y="10942"/>
                  </a:cubicBezTo>
                  <a:cubicBezTo>
                    <a:pt x="8306" y="10942"/>
                    <a:pt x="8306" y="10942"/>
                    <a:pt x="8339" y="10908"/>
                  </a:cubicBezTo>
                  <a:cubicBezTo>
                    <a:pt x="8339" y="10908"/>
                    <a:pt x="8373" y="10875"/>
                    <a:pt x="8373" y="10842"/>
                  </a:cubicBezTo>
                  <a:cubicBezTo>
                    <a:pt x="8373" y="10842"/>
                    <a:pt x="8406" y="10808"/>
                    <a:pt x="8406" y="10808"/>
                  </a:cubicBezTo>
                  <a:cubicBezTo>
                    <a:pt x="8439" y="10742"/>
                    <a:pt x="8439" y="10708"/>
                    <a:pt x="8439" y="10641"/>
                  </a:cubicBezTo>
                  <a:cubicBezTo>
                    <a:pt x="9507" y="5037"/>
                    <a:pt x="11275" y="3336"/>
                    <a:pt x="11075" y="1969"/>
                  </a:cubicBezTo>
                  <a:cubicBezTo>
                    <a:pt x="11041" y="1835"/>
                    <a:pt x="11008" y="1702"/>
                    <a:pt x="10908" y="1568"/>
                  </a:cubicBezTo>
                  <a:cubicBezTo>
                    <a:pt x="10875" y="1468"/>
                    <a:pt x="10841" y="1402"/>
                    <a:pt x="10774" y="1301"/>
                  </a:cubicBezTo>
                  <a:cubicBezTo>
                    <a:pt x="10741" y="1268"/>
                    <a:pt x="10708" y="1201"/>
                    <a:pt x="10641" y="1168"/>
                  </a:cubicBezTo>
                  <a:cubicBezTo>
                    <a:pt x="10574" y="1035"/>
                    <a:pt x="10441" y="935"/>
                    <a:pt x="10341" y="801"/>
                  </a:cubicBezTo>
                  <a:cubicBezTo>
                    <a:pt x="10207" y="701"/>
                    <a:pt x="10074" y="634"/>
                    <a:pt x="9974" y="534"/>
                  </a:cubicBezTo>
                  <a:cubicBezTo>
                    <a:pt x="9941" y="534"/>
                    <a:pt x="9874" y="501"/>
                    <a:pt x="9840" y="468"/>
                  </a:cubicBezTo>
                  <a:cubicBezTo>
                    <a:pt x="9740" y="401"/>
                    <a:pt x="9640" y="367"/>
                    <a:pt x="9507" y="301"/>
                  </a:cubicBezTo>
                  <a:cubicBezTo>
                    <a:pt x="9440" y="301"/>
                    <a:pt x="9407" y="267"/>
                    <a:pt x="9373" y="267"/>
                  </a:cubicBezTo>
                  <a:cubicBezTo>
                    <a:pt x="9240" y="201"/>
                    <a:pt x="9140" y="167"/>
                    <a:pt x="9040" y="167"/>
                  </a:cubicBezTo>
                  <a:cubicBezTo>
                    <a:pt x="8940" y="134"/>
                    <a:pt x="8873" y="101"/>
                    <a:pt x="8806" y="101"/>
                  </a:cubicBezTo>
                  <a:cubicBezTo>
                    <a:pt x="8740" y="101"/>
                    <a:pt x="8673" y="67"/>
                    <a:pt x="8606" y="67"/>
                  </a:cubicBezTo>
                  <a:cubicBezTo>
                    <a:pt x="8406" y="34"/>
                    <a:pt x="8206" y="34"/>
                    <a:pt x="800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193;p42"/>
            <p:cNvSpPr/>
            <p:nvPr/>
          </p:nvSpPr>
          <p:spPr>
            <a:xfrm>
              <a:off x="2849700" y="573300"/>
              <a:ext cx="274400" cy="286875"/>
            </a:xfrm>
            <a:custGeom>
              <a:avLst/>
              <a:gdLst/>
              <a:ahLst/>
              <a:cxnLst/>
              <a:rect l="l" t="t" r="r" b="b"/>
              <a:pathLst>
                <a:path w="10976" h="11475" extrusionOk="0">
                  <a:moveTo>
                    <a:pt x="3056" y="1"/>
                  </a:moveTo>
                  <a:cubicBezTo>
                    <a:pt x="1126" y="1"/>
                    <a:pt x="901" y="1670"/>
                    <a:pt x="901" y="1670"/>
                  </a:cubicBezTo>
                  <a:cubicBezTo>
                    <a:pt x="1" y="4806"/>
                    <a:pt x="1935" y="3972"/>
                    <a:pt x="4137" y="11144"/>
                  </a:cubicBezTo>
                  <a:cubicBezTo>
                    <a:pt x="4209" y="11372"/>
                    <a:pt x="4375" y="11475"/>
                    <a:pt x="4609" y="11475"/>
                  </a:cubicBezTo>
                  <a:cubicBezTo>
                    <a:pt x="5678" y="11475"/>
                    <a:pt x="8170" y="9336"/>
                    <a:pt x="9674" y="7174"/>
                  </a:cubicBezTo>
                  <a:lnTo>
                    <a:pt x="9708" y="7174"/>
                  </a:lnTo>
                  <a:cubicBezTo>
                    <a:pt x="9908" y="6841"/>
                    <a:pt x="10108" y="6541"/>
                    <a:pt x="10275" y="6240"/>
                  </a:cubicBezTo>
                  <a:cubicBezTo>
                    <a:pt x="10308" y="6207"/>
                    <a:pt x="10308" y="6207"/>
                    <a:pt x="10308" y="6174"/>
                  </a:cubicBezTo>
                  <a:cubicBezTo>
                    <a:pt x="10375" y="6040"/>
                    <a:pt x="10442" y="5940"/>
                    <a:pt x="10508" y="5840"/>
                  </a:cubicBezTo>
                  <a:cubicBezTo>
                    <a:pt x="10508" y="5773"/>
                    <a:pt x="10542" y="5740"/>
                    <a:pt x="10575" y="5707"/>
                  </a:cubicBezTo>
                  <a:cubicBezTo>
                    <a:pt x="10608" y="5607"/>
                    <a:pt x="10642" y="5507"/>
                    <a:pt x="10708" y="5406"/>
                  </a:cubicBezTo>
                  <a:cubicBezTo>
                    <a:pt x="10708" y="5373"/>
                    <a:pt x="10708" y="5340"/>
                    <a:pt x="10742" y="5306"/>
                  </a:cubicBezTo>
                  <a:cubicBezTo>
                    <a:pt x="10775" y="5173"/>
                    <a:pt x="10842" y="5040"/>
                    <a:pt x="10875" y="4906"/>
                  </a:cubicBezTo>
                  <a:cubicBezTo>
                    <a:pt x="10875" y="4873"/>
                    <a:pt x="10875" y="4839"/>
                    <a:pt x="10875" y="4839"/>
                  </a:cubicBezTo>
                  <a:cubicBezTo>
                    <a:pt x="10909" y="4739"/>
                    <a:pt x="10909" y="4639"/>
                    <a:pt x="10942" y="4539"/>
                  </a:cubicBezTo>
                  <a:cubicBezTo>
                    <a:pt x="10942" y="4506"/>
                    <a:pt x="10942" y="4472"/>
                    <a:pt x="10942" y="4439"/>
                  </a:cubicBezTo>
                  <a:cubicBezTo>
                    <a:pt x="10942" y="4339"/>
                    <a:pt x="10975" y="4272"/>
                    <a:pt x="10975" y="4172"/>
                  </a:cubicBezTo>
                  <a:cubicBezTo>
                    <a:pt x="10942" y="4139"/>
                    <a:pt x="10975" y="4106"/>
                    <a:pt x="10942" y="4072"/>
                  </a:cubicBezTo>
                  <a:cubicBezTo>
                    <a:pt x="10942" y="3972"/>
                    <a:pt x="10942" y="3872"/>
                    <a:pt x="10909" y="3772"/>
                  </a:cubicBezTo>
                  <a:cubicBezTo>
                    <a:pt x="10875" y="3672"/>
                    <a:pt x="10842" y="3538"/>
                    <a:pt x="10775" y="3438"/>
                  </a:cubicBezTo>
                  <a:cubicBezTo>
                    <a:pt x="10775" y="3405"/>
                    <a:pt x="10775" y="3405"/>
                    <a:pt x="10742" y="3372"/>
                  </a:cubicBezTo>
                  <a:cubicBezTo>
                    <a:pt x="10708" y="3272"/>
                    <a:pt x="10642" y="3172"/>
                    <a:pt x="10575" y="3071"/>
                  </a:cubicBezTo>
                  <a:cubicBezTo>
                    <a:pt x="10575" y="3038"/>
                    <a:pt x="10575" y="3038"/>
                    <a:pt x="10542" y="3005"/>
                  </a:cubicBezTo>
                  <a:cubicBezTo>
                    <a:pt x="10508" y="2938"/>
                    <a:pt x="10442" y="2838"/>
                    <a:pt x="10375" y="2771"/>
                  </a:cubicBezTo>
                  <a:cubicBezTo>
                    <a:pt x="10341" y="2738"/>
                    <a:pt x="10341" y="2705"/>
                    <a:pt x="10308" y="2705"/>
                  </a:cubicBezTo>
                  <a:cubicBezTo>
                    <a:pt x="10241" y="2604"/>
                    <a:pt x="10141" y="2504"/>
                    <a:pt x="10075" y="2438"/>
                  </a:cubicBezTo>
                  <a:cubicBezTo>
                    <a:pt x="10041" y="2404"/>
                    <a:pt x="10041" y="2404"/>
                    <a:pt x="10008" y="2371"/>
                  </a:cubicBezTo>
                  <a:cubicBezTo>
                    <a:pt x="9941" y="2304"/>
                    <a:pt x="9841" y="2238"/>
                    <a:pt x="9741" y="2137"/>
                  </a:cubicBezTo>
                  <a:cubicBezTo>
                    <a:pt x="9741" y="2137"/>
                    <a:pt x="9708" y="2104"/>
                    <a:pt x="9708" y="2104"/>
                  </a:cubicBezTo>
                  <a:cubicBezTo>
                    <a:pt x="9608" y="2037"/>
                    <a:pt x="9474" y="1937"/>
                    <a:pt x="9374" y="1871"/>
                  </a:cubicBezTo>
                  <a:cubicBezTo>
                    <a:pt x="9374" y="1871"/>
                    <a:pt x="9341" y="1837"/>
                    <a:pt x="9307" y="1837"/>
                  </a:cubicBezTo>
                  <a:cubicBezTo>
                    <a:pt x="9207" y="1771"/>
                    <a:pt x="9107" y="1670"/>
                    <a:pt x="8974" y="1604"/>
                  </a:cubicBezTo>
                  <a:lnTo>
                    <a:pt x="8940" y="1604"/>
                  </a:lnTo>
                  <a:cubicBezTo>
                    <a:pt x="8840" y="1537"/>
                    <a:pt x="8707" y="1470"/>
                    <a:pt x="8574" y="1404"/>
                  </a:cubicBezTo>
                  <a:cubicBezTo>
                    <a:pt x="8540" y="1370"/>
                    <a:pt x="8540" y="1370"/>
                    <a:pt x="8507" y="1370"/>
                  </a:cubicBezTo>
                  <a:cubicBezTo>
                    <a:pt x="8240" y="1237"/>
                    <a:pt x="7940" y="1103"/>
                    <a:pt x="7640" y="970"/>
                  </a:cubicBezTo>
                  <a:cubicBezTo>
                    <a:pt x="6005" y="336"/>
                    <a:pt x="4204" y="36"/>
                    <a:pt x="3170" y="3"/>
                  </a:cubicBezTo>
                  <a:cubicBezTo>
                    <a:pt x="3131" y="1"/>
                    <a:pt x="3094" y="1"/>
                    <a:pt x="305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194;p42"/>
            <p:cNvSpPr/>
            <p:nvPr/>
          </p:nvSpPr>
          <p:spPr>
            <a:xfrm>
              <a:off x="2505300" y="911925"/>
              <a:ext cx="40875" cy="40900"/>
            </a:xfrm>
            <a:custGeom>
              <a:avLst/>
              <a:gdLst/>
              <a:ahLst/>
              <a:cxnLst/>
              <a:rect l="l" t="t" r="r" b="b"/>
              <a:pathLst>
                <a:path w="1635" h="1636" extrusionOk="0">
                  <a:moveTo>
                    <a:pt x="834" y="1"/>
                  </a:moveTo>
                  <a:cubicBezTo>
                    <a:pt x="367" y="1"/>
                    <a:pt x="0" y="368"/>
                    <a:pt x="0" y="835"/>
                  </a:cubicBezTo>
                  <a:cubicBezTo>
                    <a:pt x="0" y="1268"/>
                    <a:pt x="367" y="1635"/>
                    <a:pt x="834" y="1635"/>
                  </a:cubicBezTo>
                  <a:cubicBezTo>
                    <a:pt x="1268" y="1635"/>
                    <a:pt x="1635" y="1268"/>
                    <a:pt x="1635" y="835"/>
                  </a:cubicBezTo>
                  <a:cubicBezTo>
                    <a:pt x="1635" y="368"/>
                    <a:pt x="1268" y="1"/>
                    <a:pt x="8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195;p42"/>
            <p:cNvSpPr/>
            <p:nvPr/>
          </p:nvSpPr>
          <p:spPr>
            <a:xfrm>
              <a:off x="2860550" y="922775"/>
              <a:ext cx="37550" cy="38375"/>
            </a:xfrm>
            <a:custGeom>
              <a:avLst/>
              <a:gdLst/>
              <a:ahLst/>
              <a:cxnLst/>
              <a:rect l="l" t="t" r="r" b="b"/>
              <a:pathLst>
                <a:path w="1502" h="1535" extrusionOk="0">
                  <a:moveTo>
                    <a:pt x="768" y="0"/>
                  </a:moveTo>
                  <a:cubicBezTo>
                    <a:pt x="334" y="0"/>
                    <a:pt x="0" y="334"/>
                    <a:pt x="0" y="767"/>
                  </a:cubicBezTo>
                  <a:cubicBezTo>
                    <a:pt x="0" y="1168"/>
                    <a:pt x="334" y="1535"/>
                    <a:pt x="768" y="1535"/>
                  </a:cubicBezTo>
                  <a:cubicBezTo>
                    <a:pt x="1168" y="1535"/>
                    <a:pt x="1501" y="1168"/>
                    <a:pt x="1501" y="767"/>
                  </a:cubicBezTo>
                  <a:cubicBezTo>
                    <a:pt x="1501" y="334"/>
                    <a:pt x="1168" y="0"/>
                    <a:pt x="768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196;p42"/>
            <p:cNvSpPr/>
            <p:nvPr/>
          </p:nvSpPr>
          <p:spPr>
            <a:xfrm>
              <a:off x="2548650" y="997000"/>
              <a:ext cx="303575" cy="185150"/>
            </a:xfrm>
            <a:custGeom>
              <a:avLst/>
              <a:gdLst/>
              <a:ahLst/>
              <a:cxnLst/>
              <a:rect l="l" t="t" r="r" b="b"/>
              <a:pathLst>
                <a:path w="12143" h="7406" extrusionOk="0">
                  <a:moveTo>
                    <a:pt x="6072" y="0"/>
                  </a:moveTo>
                  <a:cubicBezTo>
                    <a:pt x="2736" y="0"/>
                    <a:pt x="1" y="1668"/>
                    <a:pt x="1" y="3703"/>
                  </a:cubicBezTo>
                  <a:cubicBezTo>
                    <a:pt x="1" y="5738"/>
                    <a:pt x="2736" y="7405"/>
                    <a:pt x="6072" y="7405"/>
                  </a:cubicBezTo>
                  <a:cubicBezTo>
                    <a:pt x="9408" y="7405"/>
                    <a:pt x="12143" y="5738"/>
                    <a:pt x="12143" y="3703"/>
                  </a:cubicBezTo>
                  <a:cubicBezTo>
                    <a:pt x="12143" y="1668"/>
                    <a:pt x="9408" y="0"/>
                    <a:pt x="607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197;p42"/>
            <p:cNvSpPr/>
            <p:nvPr/>
          </p:nvSpPr>
          <p:spPr>
            <a:xfrm>
              <a:off x="2605375" y="1058700"/>
              <a:ext cx="50050" cy="67575"/>
            </a:xfrm>
            <a:custGeom>
              <a:avLst/>
              <a:gdLst/>
              <a:ahLst/>
              <a:cxnLst/>
              <a:rect l="l" t="t" r="r" b="b"/>
              <a:pathLst>
                <a:path w="2002" h="2703" extrusionOk="0">
                  <a:moveTo>
                    <a:pt x="1001" y="0"/>
                  </a:moveTo>
                  <a:cubicBezTo>
                    <a:pt x="434" y="0"/>
                    <a:pt x="0" y="601"/>
                    <a:pt x="0" y="1368"/>
                  </a:cubicBezTo>
                  <a:cubicBezTo>
                    <a:pt x="0" y="2102"/>
                    <a:pt x="434" y="2702"/>
                    <a:pt x="1001" y="2702"/>
                  </a:cubicBezTo>
                  <a:cubicBezTo>
                    <a:pt x="1568" y="2702"/>
                    <a:pt x="2002" y="2102"/>
                    <a:pt x="2002" y="1368"/>
                  </a:cubicBezTo>
                  <a:cubicBezTo>
                    <a:pt x="2002" y="601"/>
                    <a:pt x="1568" y="0"/>
                    <a:pt x="10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2198;p42"/>
            <p:cNvSpPr/>
            <p:nvPr/>
          </p:nvSpPr>
          <p:spPr>
            <a:xfrm>
              <a:off x="2742125" y="1058700"/>
              <a:ext cx="50075" cy="67575"/>
            </a:xfrm>
            <a:custGeom>
              <a:avLst/>
              <a:gdLst/>
              <a:ahLst/>
              <a:cxnLst/>
              <a:rect l="l" t="t" r="r" b="b"/>
              <a:pathLst>
                <a:path w="2003" h="2703" extrusionOk="0">
                  <a:moveTo>
                    <a:pt x="1001" y="0"/>
                  </a:moveTo>
                  <a:cubicBezTo>
                    <a:pt x="434" y="0"/>
                    <a:pt x="1" y="601"/>
                    <a:pt x="1" y="1368"/>
                  </a:cubicBezTo>
                  <a:cubicBezTo>
                    <a:pt x="1" y="2102"/>
                    <a:pt x="434" y="2702"/>
                    <a:pt x="1001" y="2702"/>
                  </a:cubicBezTo>
                  <a:cubicBezTo>
                    <a:pt x="1535" y="2702"/>
                    <a:pt x="2002" y="2102"/>
                    <a:pt x="2002" y="1368"/>
                  </a:cubicBezTo>
                  <a:cubicBezTo>
                    <a:pt x="2002" y="601"/>
                    <a:pt x="1535" y="0"/>
                    <a:pt x="100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2199;p42"/>
            <p:cNvSpPr/>
            <p:nvPr/>
          </p:nvSpPr>
          <p:spPr>
            <a:xfrm>
              <a:off x="3147425" y="1550725"/>
              <a:ext cx="67575" cy="67575"/>
            </a:xfrm>
            <a:custGeom>
              <a:avLst/>
              <a:gdLst/>
              <a:ahLst/>
              <a:cxnLst/>
              <a:rect l="l" t="t" r="r" b="b"/>
              <a:pathLst>
                <a:path w="2703" h="2703" extrusionOk="0">
                  <a:moveTo>
                    <a:pt x="1368" y="0"/>
                  </a:moveTo>
                  <a:cubicBezTo>
                    <a:pt x="1368" y="0"/>
                    <a:pt x="0" y="2702"/>
                    <a:pt x="1368" y="2702"/>
                  </a:cubicBezTo>
                  <a:cubicBezTo>
                    <a:pt x="2702" y="2702"/>
                    <a:pt x="2702" y="0"/>
                    <a:pt x="2702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2200;p42"/>
            <p:cNvSpPr/>
            <p:nvPr/>
          </p:nvSpPr>
          <p:spPr>
            <a:xfrm>
              <a:off x="3254425" y="1545725"/>
              <a:ext cx="60625" cy="76850"/>
            </a:xfrm>
            <a:custGeom>
              <a:avLst/>
              <a:gdLst/>
              <a:ahLst/>
              <a:cxnLst/>
              <a:rect l="l" t="t" r="r" b="b"/>
              <a:pathLst>
                <a:path w="2425" h="3074" extrusionOk="0">
                  <a:moveTo>
                    <a:pt x="1291" y="0"/>
                  </a:moveTo>
                  <a:lnTo>
                    <a:pt x="57" y="567"/>
                  </a:lnTo>
                  <a:cubicBezTo>
                    <a:pt x="57" y="567"/>
                    <a:pt x="1" y="3074"/>
                    <a:pt x="933" y="3074"/>
                  </a:cubicBezTo>
                  <a:cubicBezTo>
                    <a:pt x="1021" y="3074"/>
                    <a:pt x="1118" y="3051"/>
                    <a:pt x="1224" y="3002"/>
                  </a:cubicBezTo>
                  <a:cubicBezTo>
                    <a:pt x="2425" y="2435"/>
                    <a:pt x="1291" y="0"/>
                    <a:pt x="1291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2201;p42"/>
            <p:cNvSpPr/>
            <p:nvPr/>
          </p:nvSpPr>
          <p:spPr>
            <a:xfrm>
              <a:off x="3342000" y="1545725"/>
              <a:ext cx="60625" cy="76850"/>
            </a:xfrm>
            <a:custGeom>
              <a:avLst/>
              <a:gdLst/>
              <a:ahLst/>
              <a:cxnLst/>
              <a:rect l="l" t="t" r="r" b="b"/>
              <a:pathLst>
                <a:path w="2425" h="3074" extrusionOk="0">
                  <a:moveTo>
                    <a:pt x="1257" y="0"/>
                  </a:moveTo>
                  <a:lnTo>
                    <a:pt x="56" y="567"/>
                  </a:lnTo>
                  <a:cubicBezTo>
                    <a:pt x="56" y="567"/>
                    <a:pt x="0" y="3074"/>
                    <a:pt x="907" y="3074"/>
                  </a:cubicBezTo>
                  <a:cubicBezTo>
                    <a:pt x="993" y="3074"/>
                    <a:pt x="1087" y="3051"/>
                    <a:pt x="1190" y="3002"/>
                  </a:cubicBezTo>
                  <a:cubicBezTo>
                    <a:pt x="2425" y="2435"/>
                    <a:pt x="1257" y="0"/>
                    <a:pt x="1257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2202;p42"/>
            <p:cNvSpPr/>
            <p:nvPr/>
          </p:nvSpPr>
          <p:spPr>
            <a:xfrm>
              <a:off x="3411225" y="1527375"/>
              <a:ext cx="60625" cy="77050"/>
            </a:xfrm>
            <a:custGeom>
              <a:avLst/>
              <a:gdLst/>
              <a:ahLst/>
              <a:cxnLst/>
              <a:rect l="l" t="t" r="r" b="b"/>
              <a:pathLst>
                <a:path w="2425" h="3082" extrusionOk="0">
                  <a:moveTo>
                    <a:pt x="1290" y="0"/>
                  </a:moveTo>
                  <a:lnTo>
                    <a:pt x="56" y="567"/>
                  </a:lnTo>
                  <a:cubicBezTo>
                    <a:pt x="56" y="567"/>
                    <a:pt x="1" y="3081"/>
                    <a:pt x="896" y="3081"/>
                  </a:cubicBezTo>
                  <a:cubicBezTo>
                    <a:pt x="984" y="3081"/>
                    <a:pt x="1082" y="3056"/>
                    <a:pt x="1190" y="3002"/>
                  </a:cubicBezTo>
                  <a:cubicBezTo>
                    <a:pt x="2424" y="2435"/>
                    <a:pt x="1290" y="0"/>
                    <a:pt x="1290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2203;p42"/>
            <p:cNvSpPr/>
            <p:nvPr/>
          </p:nvSpPr>
          <p:spPr>
            <a:xfrm>
              <a:off x="2873900" y="946275"/>
              <a:ext cx="210175" cy="360850"/>
            </a:xfrm>
            <a:custGeom>
              <a:avLst/>
              <a:gdLst/>
              <a:ahLst/>
              <a:cxnLst/>
              <a:rect l="l" t="t" r="r" b="b"/>
              <a:pathLst>
                <a:path w="8407" h="14434" extrusionOk="0">
                  <a:moveTo>
                    <a:pt x="7578" y="1"/>
                  </a:moveTo>
                  <a:cubicBezTo>
                    <a:pt x="7524" y="1"/>
                    <a:pt x="7472" y="56"/>
                    <a:pt x="7472" y="128"/>
                  </a:cubicBezTo>
                  <a:cubicBezTo>
                    <a:pt x="7539" y="795"/>
                    <a:pt x="7739" y="1395"/>
                    <a:pt x="7839" y="2062"/>
                  </a:cubicBezTo>
                  <a:cubicBezTo>
                    <a:pt x="7939" y="2863"/>
                    <a:pt x="7972" y="3697"/>
                    <a:pt x="7906" y="4564"/>
                  </a:cubicBezTo>
                  <a:cubicBezTo>
                    <a:pt x="7806" y="6366"/>
                    <a:pt x="7305" y="8200"/>
                    <a:pt x="6505" y="9735"/>
                  </a:cubicBezTo>
                  <a:cubicBezTo>
                    <a:pt x="4987" y="12639"/>
                    <a:pt x="2522" y="14172"/>
                    <a:pt x="208" y="14172"/>
                  </a:cubicBezTo>
                  <a:cubicBezTo>
                    <a:pt x="183" y="14172"/>
                    <a:pt x="158" y="14171"/>
                    <a:pt x="134" y="14171"/>
                  </a:cubicBezTo>
                  <a:cubicBezTo>
                    <a:pt x="33" y="14171"/>
                    <a:pt x="0" y="14338"/>
                    <a:pt x="100" y="14371"/>
                  </a:cubicBezTo>
                  <a:cubicBezTo>
                    <a:pt x="329" y="14413"/>
                    <a:pt x="561" y="14434"/>
                    <a:pt x="794" y="14434"/>
                  </a:cubicBezTo>
                  <a:cubicBezTo>
                    <a:pt x="2975" y="14434"/>
                    <a:pt x="5292" y="12653"/>
                    <a:pt x="6738" y="10001"/>
                  </a:cubicBezTo>
                  <a:cubicBezTo>
                    <a:pt x="7505" y="8534"/>
                    <a:pt x="8006" y="6799"/>
                    <a:pt x="8206" y="5098"/>
                  </a:cubicBezTo>
                  <a:cubicBezTo>
                    <a:pt x="8339" y="3530"/>
                    <a:pt x="8406" y="1095"/>
                    <a:pt x="7639" y="28"/>
                  </a:cubicBezTo>
                  <a:cubicBezTo>
                    <a:pt x="7620" y="9"/>
                    <a:pt x="7599" y="1"/>
                    <a:pt x="7578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2204;p42"/>
            <p:cNvSpPr/>
            <p:nvPr/>
          </p:nvSpPr>
          <p:spPr>
            <a:xfrm>
              <a:off x="3023100" y="632900"/>
              <a:ext cx="66650" cy="61075"/>
            </a:xfrm>
            <a:custGeom>
              <a:avLst/>
              <a:gdLst/>
              <a:ahLst/>
              <a:cxnLst/>
              <a:rect l="l" t="t" r="r" b="b"/>
              <a:pathLst>
                <a:path w="2666" h="2443" extrusionOk="0">
                  <a:moveTo>
                    <a:pt x="484" y="0"/>
                  </a:moveTo>
                  <a:cubicBezTo>
                    <a:pt x="219" y="0"/>
                    <a:pt x="1" y="316"/>
                    <a:pt x="136" y="587"/>
                  </a:cubicBezTo>
                  <a:cubicBezTo>
                    <a:pt x="170" y="654"/>
                    <a:pt x="170" y="721"/>
                    <a:pt x="170" y="788"/>
                  </a:cubicBezTo>
                  <a:cubicBezTo>
                    <a:pt x="203" y="854"/>
                    <a:pt x="270" y="954"/>
                    <a:pt x="303" y="1021"/>
                  </a:cubicBezTo>
                  <a:cubicBezTo>
                    <a:pt x="370" y="1154"/>
                    <a:pt x="470" y="1288"/>
                    <a:pt x="570" y="1421"/>
                  </a:cubicBezTo>
                  <a:cubicBezTo>
                    <a:pt x="770" y="1722"/>
                    <a:pt x="1004" y="1955"/>
                    <a:pt x="1237" y="2222"/>
                  </a:cubicBezTo>
                  <a:cubicBezTo>
                    <a:pt x="1369" y="2377"/>
                    <a:pt x="1525" y="2442"/>
                    <a:pt x="1679" y="2442"/>
                  </a:cubicBezTo>
                  <a:cubicBezTo>
                    <a:pt x="2184" y="2442"/>
                    <a:pt x="2665" y="1741"/>
                    <a:pt x="2205" y="1255"/>
                  </a:cubicBezTo>
                  <a:cubicBezTo>
                    <a:pt x="1971" y="1021"/>
                    <a:pt x="1771" y="788"/>
                    <a:pt x="1504" y="587"/>
                  </a:cubicBezTo>
                  <a:cubicBezTo>
                    <a:pt x="1404" y="487"/>
                    <a:pt x="1271" y="354"/>
                    <a:pt x="1137" y="287"/>
                  </a:cubicBezTo>
                  <a:cubicBezTo>
                    <a:pt x="1070" y="220"/>
                    <a:pt x="970" y="187"/>
                    <a:pt x="904" y="154"/>
                  </a:cubicBezTo>
                  <a:cubicBezTo>
                    <a:pt x="804" y="120"/>
                    <a:pt x="737" y="120"/>
                    <a:pt x="670" y="54"/>
                  </a:cubicBezTo>
                  <a:cubicBezTo>
                    <a:pt x="608" y="16"/>
                    <a:pt x="545" y="0"/>
                    <a:pt x="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2205;p42"/>
            <p:cNvSpPr/>
            <p:nvPr/>
          </p:nvSpPr>
          <p:spPr>
            <a:xfrm>
              <a:off x="2344975" y="642525"/>
              <a:ext cx="66950" cy="41850"/>
            </a:xfrm>
            <a:custGeom>
              <a:avLst/>
              <a:gdLst/>
              <a:ahLst/>
              <a:cxnLst/>
              <a:rect l="l" t="t" r="r" b="b"/>
              <a:pathLst>
                <a:path w="2678" h="1674" extrusionOk="0">
                  <a:moveTo>
                    <a:pt x="1688" y="1"/>
                  </a:moveTo>
                  <a:cubicBezTo>
                    <a:pt x="1414" y="1"/>
                    <a:pt x="1126" y="84"/>
                    <a:pt x="909" y="202"/>
                  </a:cubicBezTo>
                  <a:cubicBezTo>
                    <a:pt x="509" y="403"/>
                    <a:pt x="242" y="736"/>
                    <a:pt x="109" y="1136"/>
                  </a:cubicBezTo>
                  <a:cubicBezTo>
                    <a:pt x="1" y="1461"/>
                    <a:pt x="271" y="1673"/>
                    <a:pt x="547" y="1673"/>
                  </a:cubicBezTo>
                  <a:cubicBezTo>
                    <a:pt x="697" y="1673"/>
                    <a:pt x="849" y="1611"/>
                    <a:pt x="943" y="1470"/>
                  </a:cubicBezTo>
                  <a:cubicBezTo>
                    <a:pt x="1043" y="1337"/>
                    <a:pt x="1176" y="1236"/>
                    <a:pt x="1343" y="1170"/>
                  </a:cubicBezTo>
                  <a:cubicBezTo>
                    <a:pt x="1410" y="1148"/>
                    <a:pt x="1473" y="1140"/>
                    <a:pt x="1536" y="1140"/>
                  </a:cubicBezTo>
                  <a:cubicBezTo>
                    <a:pt x="1662" y="1140"/>
                    <a:pt x="1788" y="1170"/>
                    <a:pt x="1943" y="1170"/>
                  </a:cubicBezTo>
                  <a:cubicBezTo>
                    <a:pt x="2510" y="1170"/>
                    <a:pt x="2677" y="436"/>
                    <a:pt x="2210" y="136"/>
                  </a:cubicBezTo>
                  <a:cubicBezTo>
                    <a:pt x="2060" y="40"/>
                    <a:pt x="1877" y="1"/>
                    <a:pt x="16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2206;p42"/>
            <p:cNvSpPr/>
            <p:nvPr/>
          </p:nvSpPr>
          <p:spPr>
            <a:xfrm>
              <a:off x="3573550" y="607800"/>
              <a:ext cx="108675" cy="48350"/>
            </a:xfrm>
            <a:custGeom>
              <a:avLst/>
              <a:gdLst/>
              <a:ahLst/>
              <a:cxnLst/>
              <a:rect l="l" t="t" r="r" b="b"/>
              <a:pathLst>
                <a:path w="4347" h="1934" extrusionOk="0">
                  <a:moveTo>
                    <a:pt x="837" y="0"/>
                  </a:moveTo>
                  <a:cubicBezTo>
                    <a:pt x="684" y="0"/>
                    <a:pt x="537" y="17"/>
                    <a:pt x="401" y="57"/>
                  </a:cubicBezTo>
                  <a:cubicBezTo>
                    <a:pt x="34" y="190"/>
                    <a:pt x="1" y="657"/>
                    <a:pt x="301" y="858"/>
                  </a:cubicBezTo>
                  <a:cubicBezTo>
                    <a:pt x="768" y="1124"/>
                    <a:pt x="1368" y="1091"/>
                    <a:pt x="1869" y="1258"/>
                  </a:cubicBezTo>
                  <a:cubicBezTo>
                    <a:pt x="2436" y="1425"/>
                    <a:pt x="3003" y="1658"/>
                    <a:pt x="3537" y="1892"/>
                  </a:cubicBezTo>
                  <a:cubicBezTo>
                    <a:pt x="3594" y="1921"/>
                    <a:pt x="3654" y="1933"/>
                    <a:pt x="3712" y="1933"/>
                  </a:cubicBezTo>
                  <a:cubicBezTo>
                    <a:pt x="4054" y="1933"/>
                    <a:pt x="4346" y="1481"/>
                    <a:pt x="4004" y="1224"/>
                  </a:cubicBezTo>
                  <a:cubicBezTo>
                    <a:pt x="3470" y="824"/>
                    <a:pt x="2936" y="524"/>
                    <a:pt x="2302" y="324"/>
                  </a:cubicBezTo>
                  <a:cubicBezTo>
                    <a:pt x="1871" y="172"/>
                    <a:pt x="1324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2207;p42"/>
            <p:cNvSpPr/>
            <p:nvPr/>
          </p:nvSpPr>
          <p:spPr>
            <a:xfrm>
              <a:off x="2635600" y="586125"/>
              <a:ext cx="129750" cy="45850"/>
            </a:xfrm>
            <a:custGeom>
              <a:avLst/>
              <a:gdLst/>
              <a:ahLst/>
              <a:cxnLst/>
              <a:rect l="l" t="t" r="r" b="b"/>
              <a:pathLst>
                <a:path w="5190" h="1834" extrusionOk="0">
                  <a:moveTo>
                    <a:pt x="2657" y="1"/>
                  </a:moveTo>
                  <a:cubicBezTo>
                    <a:pt x="1552" y="1"/>
                    <a:pt x="437" y="444"/>
                    <a:pt x="92" y="1324"/>
                  </a:cubicBezTo>
                  <a:cubicBezTo>
                    <a:pt x="1" y="1537"/>
                    <a:pt x="187" y="1833"/>
                    <a:pt x="423" y="1833"/>
                  </a:cubicBezTo>
                  <a:cubicBezTo>
                    <a:pt x="445" y="1833"/>
                    <a:pt x="469" y="1830"/>
                    <a:pt x="492" y="1825"/>
                  </a:cubicBezTo>
                  <a:cubicBezTo>
                    <a:pt x="1260" y="1624"/>
                    <a:pt x="1827" y="1124"/>
                    <a:pt x="2661" y="1091"/>
                  </a:cubicBezTo>
                  <a:cubicBezTo>
                    <a:pt x="3394" y="1091"/>
                    <a:pt x="4062" y="1424"/>
                    <a:pt x="4795" y="1591"/>
                  </a:cubicBezTo>
                  <a:cubicBezTo>
                    <a:pt x="4807" y="1593"/>
                    <a:pt x="4818" y="1594"/>
                    <a:pt x="4830" y="1594"/>
                  </a:cubicBezTo>
                  <a:cubicBezTo>
                    <a:pt x="5018" y="1594"/>
                    <a:pt x="5190" y="1346"/>
                    <a:pt x="5096" y="1157"/>
                  </a:cubicBezTo>
                  <a:cubicBezTo>
                    <a:pt x="4709" y="385"/>
                    <a:pt x="3687" y="1"/>
                    <a:pt x="26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17;p38"/>
          <p:cNvSpPr txBox="1">
            <a:spLocks noGrp="1"/>
          </p:cNvSpPr>
          <p:nvPr>
            <p:ph type="title"/>
          </p:nvPr>
        </p:nvSpPr>
        <p:spPr>
          <a:xfrm>
            <a:off x="720000" y="10818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Class Sheep</a:t>
            </a:r>
            <a:endParaRPr lang="en-GB" dirty="0"/>
          </a:p>
        </p:txBody>
      </p:sp>
      <p:pic>
        <p:nvPicPr>
          <p:cNvPr id="2" name="Hình ảnh 2" descr="Ảnh có chứa văn bản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95656" y="781209"/>
            <a:ext cx="5492868" cy="4249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1470992" y="2419350"/>
            <a:ext cx="8863233" cy="2275743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4" name="Google Shape;994;p33"/>
          <p:cNvSpPr/>
          <p:nvPr/>
        </p:nvSpPr>
        <p:spPr>
          <a:xfrm>
            <a:off x="-349200" y="3929850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5" name="Google Shape;995;p33"/>
          <p:cNvSpPr txBox="1">
            <a:spLocks noGrp="1"/>
          </p:cNvSpPr>
          <p:nvPr>
            <p:ph type="ctrTitle"/>
          </p:nvPr>
        </p:nvSpPr>
        <p:spPr>
          <a:xfrm>
            <a:off x="2277271" y="1284149"/>
            <a:ext cx="6980796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6000" dirty="0">
                <a:latin typeface="Arial" panose="020B0604020202020204"/>
              </a:rPr>
              <a:t>GIẢI QUYẾT 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latin typeface="Arial" panose="020B0604020202020204"/>
              </a:rPr>
              <a:t>CÁC YÊU CẦU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5200" dirty="0">
              <a:solidFill>
                <a:schemeClr val="lt2"/>
              </a:solidFill>
              <a:latin typeface="Arial" panose="020B0604020202020204"/>
            </a:endParaRPr>
          </a:p>
        </p:txBody>
      </p:sp>
      <p:grpSp>
        <p:nvGrpSpPr>
          <p:cNvPr id="997" name="Google Shape;997;p33"/>
          <p:cNvGrpSpPr/>
          <p:nvPr/>
        </p:nvGrpSpPr>
        <p:grpSpPr>
          <a:xfrm>
            <a:off x="-1544848" y="546469"/>
            <a:ext cx="4098646" cy="3543397"/>
            <a:chOff x="-3659950" y="2719675"/>
            <a:chExt cx="2546850" cy="2201825"/>
          </a:xfrm>
        </p:grpSpPr>
        <p:sp>
          <p:nvSpPr>
            <p:cNvPr id="998" name="Google Shape;998;p33"/>
            <p:cNvSpPr/>
            <p:nvPr/>
          </p:nvSpPr>
          <p:spPr>
            <a:xfrm>
              <a:off x="-2386525" y="492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175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-3501500" y="2789100"/>
              <a:ext cx="2229125" cy="2132400"/>
            </a:xfrm>
            <a:custGeom>
              <a:avLst/>
              <a:gdLst/>
              <a:ahLst/>
              <a:cxnLst/>
              <a:rect l="l" t="t" r="r" b="b"/>
              <a:pathLst>
                <a:path w="89165" h="85296" extrusionOk="0">
                  <a:moveTo>
                    <a:pt x="44599" y="1"/>
                  </a:moveTo>
                  <a:lnTo>
                    <a:pt x="17880" y="11409"/>
                  </a:lnTo>
                  <a:lnTo>
                    <a:pt x="1" y="31156"/>
                  </a:lnTo>
                  <a:lnTo>
                    <a:pt x="6272" y="85295"/>
                  </a:lnTo>
                  <a:lnTo>
                    <a:pt x="82927" y="85295"/>
                  </a:lnTo>
                  <a:lnTo>
                    <a:pt x="89164" y="31156"/>
                  </a:lnTo>
                  <a:lnTo>
                    <a:pt x="71285" y="11409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-3363075" y="3379525"/>
              <a:ext cx="1953100" cy="35875"/>
            </a:xfrm>
            <a:custGeom>
              <a:avLst/>
              <a:gdLst/>
              <a:ahLst/>
              <a:cxnLst/>
              <a:rect l="l" t="t" r="r" b="b"/>
              <a:pathLst>
                <a:path w="78124" h="1435" extrusionOk="0">
                  <a:moveTo>
                    <a:pt x="1302" y="1"/>
                  </a:moveTo>
                  <a:lnTo>
                    <a:pt x="1" y="1435"/>
                  </a:lnTo>
                  <a:lnTo>
                    <a:pt x="78123" y="1435"/>
                  </a:lnTo>
                  <a:lnTo>
                    <a:pt x="76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-3484825" y="3713925"/>
              <a:ext cx="2195775" cy="36725"/>
            </a:xfrm>
            <a:custGeom>
              <a:avLst/>
              <a:gdLst/>
              <a:ahLst/>
              <a:cxnLst/>
              <a:rect l="l" t="t" r="r" b="b"/>
              <a:pathLst>
                <a:path w="87831" h="1469" extrusionOk="0">
                  <a:moveTo>
                    <a:pt x="1" y="1"/>
                  </a:moveTo>
                  <a:lnTo>
                    <a:pt x="168" y="1469"/>
                  </a:lnTo>
                  <a:lnTo>
                    <a:pt x="87663" y="1469"/>
                  </a:lnTo>
                  <a:lnTo>
                    <a:pt x="87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-3501500" y="3546325"/>
              <a:ext cx="2229125" cy="36700"/>
            </a:xfrm>
            <a:custGeom>
              <a:avLst/>
              <a:gdLst/>
              <a:ahLst/>
              <a:cxnLst/>
              <a:rect l="l" t="t" r="r" b="b"/>
              <a:pathLst>
                <a:path w="89165" h="1468" extrusionOk="0">
                  <a:moveTo>
                    <a:pt x="801" y="0"/>
                  </a:moveTo>
                  <a:lnTo>
                    <a:pt x="1" y="867"/>
                  </a:lnTo>
                  <a:lnTo>
                    <a:pt x="67" y="1468"/>
                  </a:lnTo>
                  <a:lnTo>
                    <a:pt x="89098" y="1468"/>
                  </a:lnTo>
                  <a:lnTo>
                    <a:pt x="89164" y="867"/>
                  </a:lnTo>
                  <a:lnTo>
                    <a:pt x="88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-3060350" y="3044300"/>
              <a:ext cx="1347650" cy="36700"/>
            </a:xfrm>
            <a:custGeom>
              <a:avLst/>
              <a:gdLst/>
              <a:ahLst/>
              <a:cxnLst/>
              <a:rect l="l" t="t" r="r" b="b"/>
              <a:pathLst>
                <a:path w="53906" h="1468" extrusionOk="0">
                  <a:moveTo>
                    <a:pt x="3003" y="0"/>
                  </a:moveTo>
                  <a:lnTo>
                    <a:pt x="234" y="1201"/>
                  </a:lnTo>
                  <a:lnTo>
                    <a:pt x="1" y="1468"/>
                  </a:lnTo>
                  <a:lnTo>
                    <a:pt x="53906" y="1468"/>
                  </a:lnTo>
                  <a:lnTo>
                    <a:pt x="53639" y="1201"/>
                  </a:lnTo>
                  <a:cubicBezTo>
                    <a:pt x="53639" y="1201"/>
                    <a:pt x="51404" y="234"/>
                    <a:pt x="5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-3464800" y="3881550"/>
              <a:ext cx="2156550" cy="35900"/>
            </a:xfrm>
            <a:custGeom>
              <a:avLst/>
              <a:gdLst/>
              <a:ahLst/>
              <a:cxnLst/>
              <a:rect l="l" t="t" r="r" b="b"/>
              <a:pathLst>
                <a:path w="86262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6095" y="1435"/>
                  </a:lnTo>
                  <a:lnTo>
                    <a:pt x="86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-3212125" y="3211900"/>
              <a:ext cx="1650375" cy="36725"/>
            </a:xfrm>
            <a:custGeom>
              <a:avLst/>
              <a:gdLst/>
              <a:ahLst/>
              <a:cxnLst/>
              <a:rect l="l" t="t" r="r" b="b"/>
              <a:pathLst>
                <a:path w="66015" h="1469" extrusionOk="0">
                  <a:moveTo>
                    <a:pt x="1335" y="1"/>
                  </a:moveTo>
                  <a:lnTo>
                    <a:pt x="1" y="1469"/>
                  </a:lnTo>
                  <a:lnTo>
                    <a:pt x="66014" y="1469"/>
                  </a:lnTo>
                  <a:lnTo>
                    <a:pt x="64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-3368075" y="4717975"/>
              <a:ext cx="1963100" cy="35900"/>
            </a:xfrm>
            <a:custGeom>
              <a:avLst/>
              <a:gdLst/>
              <a:ahLst/>
              <a:cxnLst/>
              <a:rect l="l" t="t" r="r" b="b"/>
              <a:pathLst>
                <a:path w="7852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78357" y="1435"/>
                  </a:lnTo>
                  <a:lnTo>
                    <a:pt x="7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-3388075" y="4550375"/>
              <a:ext cx="2002275" cy="36700"/>
            </a:xfrm>
            <a:custGeom>
              <a:avLst/>
              <a:gdLst/>
              <a:ahLst/>
              <a:cxnLst/>
              <a:rect l="l" t="t" r="r" b="b"/>
              <a:pathLst>
                <a:path w="80091" h="1468" extrusionOk="0">
                  <a:moveTo>
                    <a:pt x="0" y="0"/>
                  </a:moveTo>
                  <a:lnTo>
                    <a:pt x="167" y="1468"/>
                  </a:lnTo>
                  <a:lnTo>
                    <a:pt x="79924" y="1468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-3445625" y="4048350"/>
              <a:ext cx="2118200" cy="36700"/>
            </a:xfrm>
            <a:custGeom>
              <a:avLst/>
              <a:gdLst/>
              <a:ahLst/>
              <a:cxnLst/>
              <a:rect l="l" t="t" r="r" b="b"/>
              <a:pathLst>
                <a:path w="84728" h="1468" extrusionOk="0">
                  <a:moveTo>
                    <a:pt x="1" y="0"/>
                  </a:moveTo>
                  <a:lnTo>
                    <a:pt x="167" y="1468"/>
                  </a:lnTo>
                  <a:lnTo>
                    <a:pt x="84561" y="1468"/>
                  </a:lnTo>
                  <a:lnTo>
                    <a:pt x="84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-3348875" y="4885600"/>
              <a:ext cx="1924725" cy="35900"/>
            </a:xfrm>
            <a:custGeom>
              <a:avLst/>
              <a:gdLst/>
              <a:ahLst/>
              <a:cxnLst/>
              <a:rect l="l" t="t" r="r" b="b"/>
              <a:pathLst>
                <a:path w="76989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76822" y="1435"/>
                  </a:lnTo>
                  <a:lnTo>
                    <a:pt x="76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-3407250" y="4383575"/>
              <a:ext cx="2040625" cy="35900"/>
            </a:xfrm>
            <a:custGeom>
              <a:avLst/>
              <a:gdLst/>
              <a:ahLst/>
              <a:cxnLst/>
              <a:rect l="l" t="t" r="r" b="b"/>
              <a:pathLst>
                <a:path w="81625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1458" y="1435"/>
                  </a:lnTo>
                  <a:lnTo>
                    <a:pt x="8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-3426450" y="4215950"/>
              <a:ext cx="2079850" cy="35900"/>
            </a:xfrm>
            <a:custGeom>
              <a:avLst/>
              <a:gdLst/>
              <a:ahLst/>
              <a:cxnLst/>
              <a:rect l="l" t="t" r="r" b="b"/>
              <a:pathLst>
                <a:path w="8319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83027" y="1435"/>
                  </a:lnTo>
                  <a:lnTo>
                    <a:pt x="8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-3499825" y="2838925"/>
              <a:ext cx="2226600" cy="931750"/>
            </a:xfrm>
            <a:custGeom>
              <a:avLst/>
              <a:gdLst/>
              <a:ahLst/>
              <a:cxnLst/>
              <a:rect l="l" t="t" r="r" b="b"/>
              <a:pathLst>
                <a:path w="89064" h="37270" extrusionOk="0">
                  <a:moveTo>
                    <a:pt x="44520" y="1"/>
                  </a:moveTo>
                  <a:cubicBezTo>
                    <a:pt x="44074" y="1"/>
                    <a:pt x="43632" y="93"/>
                    <a:pt x="43231" y="276"/>
                  </a:cubicBezTo>
                  <a:lnTo>
                    <a:pt x="16512" y="11684"/>
                  </a:lnTo>
                  <a:cubicBezTo>
                    <a:pt x="16112" y="11851"/>
                    <a:pt x="15745" y="12118"/>
                    <a:pt x="15445" y="12418"/>
                  </a:cubicBezTo>
                  <a:lnTo>
                    <a:pt x="0" y="29530"/>
                  </a:lnTo>
                  <a:lnTo>
                    <a:pt x="868" y="37269"/>
                  </a:lnTo>
                  <a:lnTo>
                    <a:pt x="19748" y="16388"/>
                  </a:lnTo>
                  <a:lnTo>
                    <a:pt x="44532" y="5813"/>
                  </a:lnTo>
                  <a:lnTo>
                    <a:pt x="69317" y="16388"/>
                  </a:lnTo>
                  <a:lnTo>
                    <a:pt x="88163" y="37269"/>
                  </a:lnTo>
                  <a:lnTo>
                    <a:pt x="89064" y="29530"/>
                  </a:lnTo>
                  <a:lnTo>
                    <a:pt x="73586" y="12418"/>
                  </a:lnTo>
                  <a:cubicBezTo>
                    <a:pt x="73319" y="12118"/>
                    <a:pt x="72952" y="11851"/>
                    <a:pt x="72552" y="11684"/>
                  </a:cubicBezTo>
                  <a:lnTo>
                    <a:pt x="45833" y="276"/>
                  </a:lnTo>
                  <a:cubicBezTo>
                    <a:pt x="45416" y="93"/>
                    <a:pt x="44966" y="1"/>
                    <a:pt x="44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-2910250" y="3688925"/>
              <a:ext cx="1047450" cy="1232575"/>
            </a:xfrm>
            <a:custGeom>
              <a:avLst/>
              <a:gdLst/>
              <a:ahLst/>
              <a:cxnLst/>
              <a:rect l="l" t="t" r="r" b="b"/>
              <a:pathLst>
                <a:path w="41898" h="49303" extrusionOk="0">
                  <a:moveTo>
                    <a:pt x="20949" y="0"/>
                  </a:moveTo>
                  <a:lnTo>
                    <a:pt x="8407" y="6605"/>
                  </a:lnTo>
                  <a:lnTo>
                    <a:pt x="1" y="18046"/>
                  </a:lnTo>
                  <a:lnTo>
                    <a:pt x="2936" y="49302"/>
                  </a:lnTo>
                  <a:lnTo>
                    <a:pt x="38962" y="49302"/>
                  </a:lnTo>
                  <a:lnTo>
                    <a:pt x="41897" y="18046"/>
                  </a:lnTo>
                  <a:lnTo>
                    <a:pt x="33491" y="6605"/>
                  </a:lnTo>
                  <a:lnTo>
                    <a:pt x="20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2407375" y="3688925"/>
              <a:ext cx="41725" cy="1232575"/>
            </a:xfrm>
            <a:custGeom>
              <a:avLst/>
              <a:gdLst/>
              <a:ahLst/>
              <a:cxnLst/>
              <a:rect l="l" t="t" r="r" b="b"/>
              <a:pathLst>
                <a:path w="1669" h="49303" extrusionOk="0">
                  <a:moveTo>
                    <a:pt x="834" y="0"/>
                  </a:moveTo>
                  <a:lnTo>
                    <a:pt x="0" y="467"/>
                  </a:lnTo>
                  <a:lnTo>
                    <a:pt x="0" y="49302"/>
                  </a:lnTo>
                  <a:lnTo>
                    <a:pt x="1668" y="49302"/>
                  </a:lnTo>
                  <a:lnTo>
                    <a:pt x="1668" y="4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-2956950" y="3649100"/>
              <a:ext cx="1140025" cy="1272400"/>
            </a:xfrm>
            <a:custGeom>
              <a:avLst/>
              <a:gdLst/>
              <a:ahLst/>
              <a:cxnLst/>
              <a:rect l="l" t="t" r="r" b="b"/>
              <a:pathLst>
                <a:path w="45601" h="50896" extrusionOk="0">
                  <a:moveTo>
                    <a:pt x="22817" y="0"/>
                  </a:moveTo>
                  <a:cubicBezTo>
                    <a:pt x="22492" y="0"/>
                    <a:pt x="22167" y="75"/>
                    <a:pt x="21883" y="226"/>
                  </a:cubicBezTo>
                  <a:lnTo>
                    <a:pt x="9341" y="6830"/>
                  </a:lnTo>
                  <a:cubicBezTo>
                    <a:pt x="9074" y="6964"/>
                    <a:pt x="8874" y="7130"/>
                    <a:pt x="8740" y="7331"/>
                  </a:cubicBezTo>
                  <a:lnTo>
                    <a:pt x="334" y="18772"/>
                  </a:lnTo>
                  <a:cubicBezTo>
                    <a:pt x="101" y="19072"/>
                    <a:pt x="1" y="19406"/>
                    <a:pt x="34" y="19773"/>
                  </a:cubicBezTo>
                  <a:lnTo>
                    <a:pt x="2970" y="50895"/>
                  </a:lnTo>
                  <a:lnTo>
                    <a:pt x="6672" y="50895"/>
                  </a:lnTo>
                  <a:lnTo>
                    <a:pt x="6639" y="50695"/>
                  </a:lnTo>
                  <a:lnTo>
                    <a:pt x="3737" y="20040"/>
                  </a:lnTo>
                  <a:lnTo>
                    <a:pt x="11576" y="9399"/>
                  </a:lnTo>
                  <a:lnTo>
                    <a:pt x="22817" y="3461"/>
                  </a:lnTo>
                  <a:lnTo>
                    <a:pt x="34059" y="9399"/>
                  </a:lnTo>
                  <a:lnTo>
                    <a:pt x="41864" y="20040"/>
                  </a:lnTo>
                  <a:lnTo>
                    <a:pt x="38995" y="50695"/>
                  </a:lnTo>
                  <a:lnTo>
                    <a:pt x="38962" y="50895"/>
                  </a:lnTo>
                  <a:lnTo>
                    <a:pt x="42665" y="50895"/>
                  </a:lnTo>
                  <a:lnTo>
                    <a:pt x="45567" y="19773"/>
                  </a:lnTo>
                  <a:cubicBezTo>
                    <a:pt x="45600" y="19406"/>
                    <a:pt x="45500" y="19072"/>
                    <a:pt x="45300" y="18772"/>
                  </a:cubicBezTo>
                  <a:lnTo>
                    <a:pt x="36894" y="7331"/>
                  </a:lnTo>
                  <a:cubicBezTo>
                    <a:pt x="36760" y="7130"/>
                    <a:pt x="36527" y="6964"/>
                    <a:pt x="36293" y="6830"/>
                  </a:cubicBezTo>
                  <a:lnTo>
                    <a:pt x="23751" y="226"/>
                  </a:lnTo>
                  <a:cubicBezTo>
                    <a:pt x="23468" y="75"/>
                    <a:pt x="23142" y="0"/>
                    <a:pt x="22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-3659950" y="2719675"/>
              <a:ext cx="2546850" cy="998450"/>
            </a:xfrm>
            <a:custGeom>
              <a:avLst/>
              <a:gdLst/>
              <a:ahLst/>
              <a:cxnLst/>
              <a:rect l="l" t="t" r="r" b="b"/>
              <a:pathLst>
                <a:path w="101874" h="39938" extrusionOk="0">
                  <a:moveTo>
                    <a:pt x="50925" y="1"/>
                  </a:moveTo>
                  <a:cubicBezTo>
                    <a:pt x="50479" y="1"/>
                    <a:pt x="50037" y="92"/>
                    <a:pt x="49636" y="276"/>
                  </a:cubicBezTo>
                  <a:lnTo>
                    <a:pt x="22917" y="11684"/>
                  </a:lnTo>
                  <a:cubicBezTo>
                    <a:pt x="22517" y="11851"/>
                    <a:pt x="22150" y="12118"/>
                    <a:pt x="21850" y="12451"/>
                  </a:cubicBezTo>
                  <a:lnTo>
                    <a:pt x="1068" y="35434"/>
                  </a:lnTo>
                  <a:cubicBezTo>
                    <a:pt x="1" y="36635"/>
                    <a:pt x="201" y="38370"/>
                    <a:pt x="1502" y="39304"/>
                  </a:cubicBezTo>
                  <a:cubicBezTo>
                    <a:pt x="2071" y="39727"/>
                    <a:pt x="2762" y="39933"/>
                    <a:pt x="3449" y="39933"/>
                  </a:cubicBezTo>
                  <a:cubicBezTo>
                    <a:pt x="4330" y="39933"/>
                    <a:pt x="5205" y="39593"/>
                    <a:pt x="5805" y="38937"/>
                  </a:cubicBezTo>
                  <a:lnTo>
                    <a:pt x="26153" y="16387"/>
                  </a:lnTo>
                  <a:lnTo>
                    <a:pt x="50937" y="5813"/>
                  </a:lnTo>
                  <a:lnTo>
                    <a:pt x="75722" y="16387"/>
                  </a:lnTo>
                  <a:lnTo>
                    <a:pt x="96069" y="38937"/>
                  </a:lnTo>
                  <a:cubicBezTo>
                    <a:pt x="96670" y="39604"/>
                    <a:pt x="97570" y="39938"/>
                    <a:pt x="98438" y="39938"/>
                  </a:cubicBezTo>
                  <a:cubicBezTo>
                    <a:pt x="99138" y="39938"/>
                    <a:pt x="99805" y="39738"/>
                    <a:pt x="100372" y="39304"/>
                  </a:cubicBezTo>
                  <a:cubicBezTo>
                    <a:pt x="101673" y="38370"/>
                    <a:pt x="101874" y="36635"/>
                    <a:pt x="100806" y="35434"/>
                  </a:cubicBezTo>
                  <a:lnTo>
                    <a:pt x="79991" y="12451"/>
                  </a:lnTo>
                  <a:cubicBezTo>
                    <a:pt x="79724" y="12118"/>
                    <a:pt x="79357" y="11851"/>
                    <a:pt x="78957" y="11684"/>
                  </a:cubicBezTo>
                  <a:lnTo>
                    <a:pt x="52238" y="276"/>
                  </a:lnTo>
                  <a:cubicBezTo>
                    <a:pt x="51821" y="92"/>
                    <a:pt x="51371" y="1"/>
                    <a:pt x="5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2321475" y="4484475"/>
              <a:ext cx="123425" cy="111775"/>
            </a:xfrm>
            <a:custGeom>
              <a:avLst/>
              <a:gdLst/>
              <a:ahLst/>
              <a:cxnLst/>
              <a:rect l="l" t="t" r="r" b="b"/>
              <a:pathLst>
                <a:path w="4937" h="4471" extrusionOk="0">
                  <a:moveTo>
                    <a:pt x="2468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8" y="3737"/>
                  </a:cubicBezTo>
                  <a:cubicBezTo>
                    <a:pt x="1568" y="3737"/>
                    <a:pt x="801" y="3070"/>
                    <a:pt x="801" y="2236"/>
                  </a:cubicBezTo>
                  <a:cubicBezTo>
                    <a:pt x="801" y="1435"/>
                    <a:pt x="1568" y="735"/>
                    <a:pt x="2468" y="735"/>
                  </a:cubicBezTo>
                  <a:close/>
                  <a:moveTo>
                    <a:pt x="2468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8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-229480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1" y="1"/>
                  </a:moveTo>
                  <a:cubicBezTo>
                    <a:pt x="634" y="1"/>
                    <a:pt x="0" y="535"/>
                    <a:pt x="0" y="1235"/>
                  </a:cubicBezTo>
                  <a:cubicBezTo>
                    <a:pt x="0" y="1936"/>
                    <a:pt x="634" y="2503"/>
                    <a:pt x="1401" y="2503"/>
                  </a:cubicBezTo>
                  <a:cubicBezTo>
                    <a:pt x="2169" y="2503"/>
                    <a:pt x="2802" y="1936"/>
                    <a:pt x="2802" y="1235"/>
                  </a:cubicBezTo>
                  <a:cubicBezTo>
                    <a:pt x="2802" y="535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-2573325" y="4484475"/>
              <a:ext cx="123450" cy="111775"/>
            </a:xfrm>
            <a:custGeom>
              <a:avLst/>
              <a:gdLst/>
              <a:ahLst/>
              <a:cxnLst/>
              <a:rect l="l" t="t" r="r" b="b"/>
              <a:pathLst>
                <a:path w="4938" h="4471" extrusionOk="0">
                  <a:moveTo>
                    <a:pt x="2469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9" y="3737"/>
                  </a:cubicBezTo>
                  <a:cubicBezTo>
                    <a:pt x="1535" y="3737"/>
                    <a:pt x="801" y="3070"/>
                    <a:pt x="801" y="2236"/>
                  </a:cubicBezTo>
                  <a:cubicBezTo>
                    <a:pt x="801" y="1435"/>
                    <a:pt x="1535" y="735"/>
                    <a:pt x="2469" y="735"/>
                  </a:cubicBezTo>
                  <a:close/>
                  <a:moveTo>
                    <a:pt x="2469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9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254665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2" y="1"/>
                  </a:moveTo>
                  <a:cubicBezTo>
                    <a:pt x="634" y="1"/>
                    <a:pt x="1" y="535"/>
                    <a:pt x="1" y="1235"/>
                  </a:cubicBezTo>
                  <a:cubicBezTo>
                    <a:pt x="1" y="1936"/>
                    <a:pt x="634" y="2503"/>
                    <a:pt x="1402" y="2503"/>
                  </a:cubicBezTo>
                  <a:cubicBezTo>
                    <a:pt x="2169" y="2503"/>
                    <a:pt x="2803" y="1936"/>
                    <a:pt x="2803" y="1235"/>
                  </a:cubicBezTo>
                  <a:cubicBezTo>
                    <a:pt x="2803" y="5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1" name="Google Shape;1021;p33"/>
          <p:cNvGrpSpPr/>
          <p:nvPr/>
        </p:nvGrpSpPr>
        <p:grpSpPr>
          <a:xfrm>
            <a:off x="7381883" y="4008943"/>
            <a:ext cx="1142863" cy="924280"/>
            <a:chOff x="1224779" y="2423840"/>
            <a:chExt cx="2199598" cy="2110411"/>
          </a:xfrm>
        </p:grpSpPr>
        <p:sp>
          <p:nvSpPr>
            <p:cNvPr id="1022" name="Google Shape;1022;p33"/>
            <p:cNvSpPr/>
            <p:nvPr/>
          </p:nvSpPr>
          <p:spPr>
            <a:xfrm>
              <a:off x="1555922" y="4398563"/>
              <a:ext cx="1681479" cy="135688"/>
            </a:xfrm>
            <a:custGeom>
              <a:avLst/>
              <a:gdLst/>
              <a:ahLst/>
              <a:cxnLst/>
              <a:rect l="l" t="t" r="r" b="b"/>
              <a:pathLst>
                <a:path w="144271" h="11642" extrusionOk="0">
                  <a:moveTo>
                    <a:pt x="72118" y="0"/>
                  </a:moveTo>
                  <a:cubicBezTo>
                    <a:pt x="32290" y="0"/>
                    <a:pt x="0" y="2602"/>
                    <a:pt x="0" y="5804"/>
                  </a:cubicBezTo>
                  <a:cubicBezTo>
                    <a:pt x="0" y="9040"/>
                    <a:pt x="32290" y="11642"/>
                    <a:pt x="72118" y="11642"/>
                  </a:cubicBezTo>
                  <a:cubicBezTo>
                    <a:pt x="111980" y="11642"/>
                    <a:pt x="144270" y="9040"/>
                    <a:pt x="144270" y="5804"/>
                  </a:cubicBezTo>
                  <a:cubicBezTo>
                    <a:pt x="144270" y="2602"/>
                    <a:pt x="111980" y="0"/>
                    <a:pt x="72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23" name="Google Shape;1023;p33"/>
            <p:cNvGrpSpPr/>
            <p:nvPr/>
          </p:nvGrpSpPr>
          <p:grpSpPr>
            <a:xfrm flipH="1">
              <a:off x="1224779" y="2423840"/>
              <a:ext cx="2199598" cy="2053721"/>
              <a:chOff x="-9249775" y="8038325"/>
              <a:chExt cx="1974150" cy="1843225"/>
            </a:xfrm>
          </p:grpSpPr>
          <p:sp>
            <p:nvSpPr>
              <p:cNvPr id="1024" name="Google Shape;1024;p33"/>
              <p:cNvSpPr/>
              <p:nvPr/>
            </p:nvSpPr>
            <p:spPr>
              <a:xfrm>
                <a:off x="-8854475" y="9500575"/>
                <a:ext cx="265200" cy="3809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23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67" y="834"/>
                      <a:pt x="1568" y="1635"/>
                      <a:pt x="2435" y="2336"/>
                    </a:cubicBezTo>
                    <a:cubicBezTo>
                      <a:pt x="2302" y="3370"/>
                      <a:pt x="2735" y="4370"/>
                      <a:pt x="3002" y="5338"/>
                    </a:cubicBezTo>
                    <a:cubicBezTo>
                      <a:pt x="3403" y="6572"/>
                      <a:pt x="3769" y="7773"/>
                      <a:pt x="4170" y="9007"/>
                    </a:cubicBezTo>
                    <a:cubicBezTo>
                      <a:pt x="4570" y="10208"/>
                      <a:pt x="4970" y="11442"/>
                      <a:pt x="5371" y="12643"/>
                    </a:cubicBezTo>
                    <a:cubicBezTo>
                      <a:pt x="5637" y="13410"/>
                      <a:pt x="5838" y="14378"/>
                      <a:pt x="6505" y="14911"/>
                    </a:cubicBezTo>
                    <a:cubicBezTo>
                      <a:pt x="6824" y="15141"/>
                      <a:pt x="7112" y="15239"/>
                      <a:pt x="7370" y="15239"/>
                    </a:cubicBezTo>
                    <a:cubicBezTo>
                      <a:pt x="8462" y="15239"/>
                      <a:pt x="9037" y="13493"/>
                      <a:pt x="9307" y="12576"/>
                    </a:cubicBezTo>
                    <a:cubicBezTo>
                      <a:pt x="9840" y="10875"/>
                      <a:pt x="10241" y="9174"/>
                      <a:pt x="10608" y="7439"/>
                    </a:cubicBezTo>
                    <a:cubicBezTo>
                      <a:pt x="10241" y="7039"/>
                      <a:pt x="9774" y="6705"/>
                      <a:pt x="9340" y="6405"/>
                    </a:cubicBezTo>
                    <a:cubicBezTo>
                      <a:pt x="6238" y="4270"/>
                      <a:pt x="3102" y="2135"/>
                      <a:pt x="0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-9027100" y="8620850"/>
                <a:ext cx="1751475" cy="1260600"/>
              </a:xfrm>
              <a:custGeom>
                <a:avLst/>
                <a:gdLst/>
                <a:ahLst/>
                <a:cxnLst/>
                <a:rect l="l" t="t" r="r" b="b"/>
                <a:pathLst>
                  <a:path w="70059" h="50424" extrusionOk="0">
                    <a:moveTo>
                      <a:pt x="62522" y="10754"/>
                    </a:moveTo>
                    <a:cubicBezTo>
                      <a:pt x="63129" y="10754"/>
                      <a:pt x="63730" y="11448"/>
                      <a:pt x="63779" y="12106"/>
                    </a:cubicBezTo>
                    <a:cubicBezTo>
                      <a:pt x="63812" y="12607"/>
                      <a:pt x="63646" y="13107"/>
                      <a:pt x="63412" y="13574"/>
                    </a:cubicBezTo>
                    <a:cubicBezTo>
                      <a:pt x="62145" y="13107"/>
                      <a:pt x="60910" y="12240"/>
                      <a:pt x="61878" y="11072"/>
                    </a:cubicBezTo>
                    <a:cubicBezTo>
                      <a:pt x="62075" y="10848"/>
                      <a:pt x="62299" y="10754"/>
                      <a:pt x="62522" y="10754"/>
                    </a:cubicBezTo>
                    <a:close/>
                    <a:moveTo>
                      <a:pt x="37842" y="0"/>
                    </a:moveTo>
                    <a:cubicBezTo>
                      <a:pt x="36276" y="0"/>
                      <a:pt x="34714" y="201"/>
                      <a:pt x="33357" y="765"/>
                    </a:cubicBezTo>
                    <a:cubicBezTo>
                      <a:pt x="30922" y="1799"/>
                      <a:pt x="30055" y="4334"/>
                      <a:pt x="29188" y="6636"/>
                    </a:cubicBezTo>
                    <a:cubicBezTo>
                      <a:pt x="26608" y="13450"/>
                      <a:pt x="19317" y="14884"/>
                      <a:pt x="12770" y="14884"/>
                    </a:cubicBezTo>
                    <a:cubicBezTo>
                      <a:pt x="12459" y="14884"/>
                      <a:pt x="12149" y="14881"/>
                      <a:pt x="11842" y="14875"/>
                    </a:cubicBezTo>
                    <a:cubicBezTo>
                      <a:pt x="9774" y="14842"/>
                      <a:pt x="7739" y="14742"/>
                      <a:pt x="5671" y="14708"/>
                    </a:cubicBezTo>
                    <a:cubicBezTo>
                      <a:pt x="5452" y="14708"/>
                      <a:pt x="5230" y="14706"/>
                      <a:pt x="5007" y="14706"/>
                    </a:cubicBezTo>
                    <a:cubicBezTo>
                      <a:pt x="4449" y="14706"/>
                      <a:pt x="3884" y="14723"/>
                      <a:pt x="3336" y="14842"/>
                    </a:cubicBezTo>
                    <a:cubicBezTo>
                      <a:pt x="3402" y="14599"/>
                      <a:pt x="3190" y="14414"/>
                      <a:pt x="2982" y="14414"/>
                    </a:cubicBezTo>
                    <a:cubicBezTo>
                      <a:pt x="2875" y="14414"/>
                      <a:pt x="2770" y="14462"/>
                      <a:pt x="2702" y="14575"/>
                    </a:cubicBezTo>
                    <a:cubicBezTo>
                      <a:pt x="2635" y="14742"/>
                      <a:pt x="2569" y="14908"/>
                      <a:pt x="2502" y="15075"/>
                    </a:cubicBezTo>
                    <a:cubicBezTo>
                      <a:pt x="2035" y="15242"/>
                      <a:pt x="1635" y="15509"/>
                      <a:pt x="1268" y="15909"/>
                    </a:cubicBezTo>
                    <a:cubicBezTo>
                      <a:pt x="0" y="17277"/>
                      <a:pt x="334" y="19145"/>
                      <a:pt x="1134" y="20779"/>
                    </a:cubicBezTo>
                    <a:cubicBezTo>
                      <a:pt x="934" y="25983"/>
                      <a:pt x="3303" y="31187"/>
                      <a:pt x="6905" y="35190"/>
                    </a:cubicBezTo>
                    <a:cubicBezTo>
                      <a:pt x="10007" y="37324"/>
                      <a:pt x="13143" y="39459"/>
                      <a:pt x="16245" y="41594"/>
                    </a:cubicBezTo>
                    <a:cubicBezTo>
                      <a:pt x="16679" y="41894"/>
                      <a:pt x="17146" y="42228"/>
                      <a:pt x="17513" y="42628"/>
                    </a:cubicBezTo>
                    <a:cubicBezTo>
                      <a:pt x="17546" y="42428"/>
                      <a:pt x="17579" y="42195"/>
                      <a:pt x="17646" y="41994"/>
                    </a:cubicBezTo>
                    <a:cubicBezTo>
                      <a:pt x="18547" y="42295"/>
                      <a:pt x="19481" y="42528"/>
                      <a:pt x="20415" y="42728"/>
                    </a:cubicBezTo>
                    <a:cubicBezTo>
                      <a:pt x="20582" y="43729"/>
                      <a:pt x="20782" y="44696"/>
                      <a:pt x="21049" y="45664"/>
                    </a:cubicBezTo>
                    <a:cubicBezTo>
                      <a:pt x="21462" y="47223"/>
                      <a:pt x="22149" y="50423"/>
                      <a:pt x="24269" y="50423"/>
                    </a:cubicBezTo>
                    <a:cubicBezTo>
                      <a:pt x="24371" y="50423"/>
                      <a:pt x="24476" y="50416"/>
                      <a:pt x="24584" y="50400"/>
                    </a:cubicBezTo>
                    <a:cubicBezTo>
                      <a:pt x="25518" y="50300"/>
                      <a:pt x="26019" y="49533"/>
                      <a:pt x="26386" y="48766"/>
                    </a:cubicBezTo>
                    <a:cubicBezTo>
                      <a:pt x="26986" y="47532"/>
                      <a:pt x="27453" y="46231"/>
                      <a:pt x="27953" y="44963"/>
                    </a:cubicBezTo>
                    <a:cubicBezTo>
                      <a:pt x="28120" y="44463"/>
                      <a:pt x="28320" y="43963"/>
                      <a:pt x="28521" y="43462"/>
                    </a:cubicBezTo>
                    <a:cubicBezTo>
                      <a:pt x="29721" y="43462"/>
                      <a:pt x="30922" y="43362"/>
                      <a:pt x="32090" y="43262"/>
                    </a:cubicBezTo>
                    <a:cubicBezTo>
                      <a:pt x="36193" y="42828"/>
                      <a:pt x="40262" y="41127"/>
                      <a:pt x="44232" y="40760"/>
                    </a:cubicBezTo>
                    <a:cubicBezTo>
                      <a:pt x="45833" y="40631"/>
                      <a:pt x="46124" y="40259"/>
                      <a:pt x="46366" y="40259"/>
                    </a:cubicBezTo>
                    <a:cubicBezTo>
                      <a:pt x="46563" y="40259"/>
                      <a:pt x="46727" y="40505"/>
                      <a:pt x="47534" y="41327"/>
                    </a:cubicBezTo>
                    <a:cubicBezTo>
                      <a:pt x="48635" y="42495"/>
                      <a:pt x="49102" y="46298"/>
                      <a:pt x="50003" y="47899"/>
                    </a:cubicBezTo>
                    <a:cubicBezTo>
                      <a:pt x="50247" y="48327"/>
                      <a:pt x="50604" y="48812"/>
                      <a:pt x="51099" y="48812"/>
                    </a:cubicBezTo>
                    <a:cubicBezTo>
                      <a:pt x="51144" y="48812"/>
                      <a:pt x="51190" y="48808"/>
                      <a:pt x="51237" y="48799"/>
                    </a:cubicBezTo>
                    <a:cubicBezTo>
                      <a:pt x="51570" y="48733"/>
                      <a:pt x="51770" y="48432"/>
                      <a:pt x="51971" y="48132"/>
                    </a:cubicBezTo>
                    <a:cubicBezTo>
                      <a:pt x="55106" y="43329"/>
                      <a:pt x="56874" y="36757"/>
                      <a:pt x="57541" y="31120"/>
                    </a:cubicBezTo>
                    <a:cubicBezTo>
                      <a:pt x="57608" y="30419"/>
                      <a:pt x="57675" y="29719"/>
                      <a:pt x="57741" y="29018"/>
                    </a:cubicBezTo>
                    <a:cubicBezTo>
                      <a:pt x="58375" y="27751"/>
                      <a:pt x="58876" y="26383"/>
                      <a:pt x="59176" y="24949"/>
                    </a:cubicBezTo>
                    <a:cubicBezTo>
                      <a:pt x="59676" y="22714"/>
                      <a:pt x="59776" y="20346"/>
                      <a:pt x="59509" y="18077"/>
                    </a:cubicBezTo>
                    <a:cubicBezTo>
                      <a:pt x="61211" y="17777"/>
                      <a:pt x="63012" y="16476"/>
                      <a:pt x="64079" y="14975"/>
                    </a:cubicBezTo>
                    <a:cubicBezTo>
                      <a:pt x="64404" y="15024"/>
                      <a:pt x="64733" y="15049"/>
                      <a:pt x="65063" y="15049"/>
                    </a:cubicBezTo>
                    <a:cubicBezTo>
                      <a:pt x="66972" y="15049"/>
                      <a:pt x="68898" y="14228"/>
                      <a:pt x="69950" y="12607"/>
                    </a:cubicBezTo>
                    <a:cubicBezTo>
                      <a:pt x="70058" y="12417"/>
                      <a:pt x="69903" y="12161"/>
                      <a:pt x="69715" y="12161"/>
                    </a:cubicBezTo>
                    <a:cubicBezTo>
                      <a:pt x="69672" y="12161"/>
                      <a:pt x="69627" y="12175"/>
                      <a:pt x="69583" y="12206"/>
                    </a:cubicBezTo>
                    <a:cubicBezTo>
                      <a:pt x="68282" y="13174"/>
                      <a:pt x="66781" y="13908"/>
                      <a:pt x="65147" y="13941"/>
                    </a:cubicBezTo>
                    <a:cubicBezTo>
                      <a:pt x="65013" y="13941"/>
                      <a:pt x="64880" y="13908"/>
                      <a:pt x="64713" y="13908"/>
                    </a:cubicBezTo>
                    <a:cubicBezTo>
                      <a:pt x="64813" y="13674"/>
                      <a:pt x="64880" y="13441"/>
                      <a:pt x="64947" y="13207"/>
                    </a:cubicBezTo>
                    <a:cubicBezTo>
                      <a:pt x="65280" y="12006"/>
                      <a:pt x="65013" y="10739"/>
                      <a:pt x="63979" y="9972"/>
                    </a:cubicBezTo>
                    <a:cubicBezTo>
                      <a:pt x="63540" y="9656"/>
                      <a:pt x="63037" y="9478"/>
                      <a:pt x="62542" y="9478"/>
                    </a:cubicBezTo>
                    <a:cubicBezTo>
                      <a:pt x="62096" y="9478"/>
                      <a:pt x="61657" y="9622"/>
                      <a:pt x="61277" y="9938"/>
                    </a:cubicBezTo>
                    <a:cubicBezTo>
                      <a:pt x="59409" y="11473"/>
                      <a:pt x="61010" y="13808"/>
                      <a:pt x="62712" y="14575"/>
                    </a:cubicBezTo>
                    <a:cubicBezTo>
                      <a:pt x="62645" y="14642"/>
                      <a:pt x="62612" y="14675"/>
                      <a:pt x="62578" y="14742"/>
                    </a:cubicBezTo>
                    <a:cubicBezTo>
                      <a:pt x="61611" y="15776"/>
                      <a:pt x="60477" y="16309"/>
                      <a:pt x="59309" y="16943"/>
                    </a:cubicBezTo>
                    <a:cubicBezTo>
                      <a:pt x="58809" y="13974"/>
                      <a:pt x="57641" y="11172"/>
                      <a:pt x="55873" y="8737"/>
                    </a:cubicBezTo>
                    <a:cubicBezTo>
                      <a:pt x="52571" y="4234"/>
                      <a:pt x="47434" y="1232"/>
                      <a:pt x="41897" y="365"/>
                    </a:cubicBezTo>
                    <a:cubicBezTo>
                      <a:pt x="40638" y="160"/>
                      <a:pt x="39239" y="0"/>
                      <a:pt x="37842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-7862100" y="8762100"/>
                <a:ext cx="186650" cy="186875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7475" extrusionOk="0">
                    <a:moveTo>
                      <a:pt x="1352" y="1"/>
                    </a:moveTo>
                    <a:cubicBezTo>
                      <a:pt x="1122" y="1"/>
                      <a:pt x="893" y="28"/>
                      <a:pt x="667" y="85"/>
                    </a:cubicBezTo>
                    <a:cubicBezTo>
                      <a:pt x="200" y="219"/>
                      <a:pt x="0" y="886"/>
                      <a:pt x="367" y="1186"/>
                    </a:cubicBezTo>
                    <a:cubicBezTo>
                      <a:pt x="1434" y="2087"/>
                      <a:pt x="2735" y="2420"/>
                      <a:pt x="3636" y="3588"/>
                    </a:cubicBezTo>
                    <a:cubicBezTo>
                      <a:pt x="4437" y="4688"/>
                      <a:pt x="4637" y="5989"/>
                      <a:pt x="5170" y="7224"/>
                    </a:cubicBezTo>
                    <a:cubicBezTo>
                      <a:pt x="5250" y="7398"/>
                      <a:pt x="5419" y="7474"/>
                      <a:pt x="5593" y="7474"/>
                    </a:cubicBezTo>
                    <a:cubicBezTo>
                      <a:pt x="5786" y="7474"/>
                      <a:pt x="5984" y="7381"/>
                      <a:pt x="6071" y="7224"/>
                    </a:cubicBezTo>
                    <a:cubicBezTo>
                      <a:pt x="7465" y="4590"/>
                      <a:pt x="4342" y="1"/>
                      <a:pt x="1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-8113950" y="9581475"/>
                <a:ext cx="264375" cy="27115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10846" extrusionOk="0">
                    <a:moveTo>
                      <a:pt x="10408" y="0"/>
                    </a:moveTo>
                    <a:cubicBezTo>
                      <a:pt x="6939" y="1401"/>
                      <a:pt x="3469" y="2769"/>
                      <a:pt x="0" y="4170"/>
                    </a:cubicBezTo>
                    <a:cubicBezTo>
                      <a:pt x="1234" y="3936"/>
                      <a:pt x="2435" y="3636"/>
                      <a:pt x="3636" y="3303"/>
                    </a:cubicBezTo>
                    <a:lnTo>
                      <a:pt x="3636" y="3303"/>
                    </a:lnTo>
                    <a:cubicBezTo>
                      <a:pt x="3603" y="5904"/>
                      <a:pt x="4570" y="8440"/>
                      <a:pt x="6071" y="10508"/>
                    </a:cubicBezTo>
                    <a:cubicBezTo>
                      <a:pt x="6241" y="10729"/>
                      <a:pt x="6472" y="10846"/>
                      <a:pt x="6701" y="10846"/>
                    </a:cubicBezTo>
                    <a:cubicBezTo>
                      <a:pt x="6922" y="10846"/>
                      <a:pt x="7142" y="10737"/>
                      <a:pt x="7305" y="10508"/>
                    </a:cubicBezTo>
                    <a:cubicBezTo>
                      <a:pt x="9307" y="7706"/>
                      <a:pt x="10574" y="4170"/>
                      <a:pt x="10474" y="701"/>
                    </a:cubicBezTo>
                    <a:cubicBezTo>
                      <a:pt x="10508" y="701"/>
                      <a:pt x="10508" y="667"/>
                      <a:pt x="10508" y="667"/>
                    </a:cubicBezTo>
                    <a:cubicBezTo>
                      <a:pt x="10474" y="467"/>
                      <a:pt x="10441" y="234"/>
                      <a:pt x="10408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-9249775" y="8157275"/>
                <a:ext cx="1152525" cy="970750"/>
              </a:xfrm>
              <a:custGeom>
                <a:avLst/>
                <a:gdLst/>
                <a:ahLst/>
                <a:cxnLst/>
                <a:rect l="l" t="t" r="r" b="b"/>
                <a:pathLst>
                  <a:path w="46101" h="38830" extrusionOk="0">
                    <a:moveTo>
                      <a:pt x="22446" y="1"/>
                    </a:moveTo>
                    <a:cubicBezTo>
                      <a:pt x="16777" y="1"/>
                      <a:pt x="12496" y="4003"/>
                      <a:pt x="9341" y="8400"/>
                    </a:cubicBezTo>
                    <a:cubicBezTo>
                      <a:pt x="8407" y="9668"/>
                      <a:pt x="7540" y="11002"/>
                      <a:pt x="6739" y="12370"/>
                    </a:cubicBezTo>
                    <a:cubicBezTo>
                      <a:pt x="6706" y="12403"/>
                      <a:pt x="6706" y="12403"/>
                      <a:pt x="6706" y="12403"/>
                    </a:cubicBezTo>
                    <a:cubicBezTo>
                      <a:pt x="3770" y="16339"/>
                      <a:pt x="968" y="21276"/>
                      <a:pt x="301" y="26213"/>
                    </a:cubicBezTo>
                    <a:cubicBezTo>
                      <a:pt x="1" y="28615"/>
                      <a:pt x="434" y="31050"/>
                      <a:pt x="2169" y="32818"/>
                    </a:cubicBezTo>
                    <a:cubicBezTo>
                      <a:pt x="3837" y="34552"/>
                      <a:pt x="6172" y="35419"/>
                      <a:pt x="8373" y="36153"/>
                    </a:cubicBezTo>
                    <a:cubicBezTo>
                      <a:pt x="13783" y="37956"/>
                      <a:pt x="19493" y="38830"/>
                      <a:pt x="25189" y="38830"/>
                    </a:cubicBezTo>
                    <a:cubicBezTo>
                      <a:pt x="25499" y="38830"/>
                      <a:pt x="25809" y="38827"/>
                      <a:pt x="26119" y="38822"/>
                    </a:cubicBezTo>
                    <a:cubicBezTo>
                      <a:pt x="31056" y="38755"/>
                      <a:pt x="36894" y="38388"/>
                      <a:pt x="41030" y="35386"/>
                    </a:cubicBezTo>
                    <a:cubicBezTo>
                      <a:pt x="45266" y="32351"/>
                      <a:pt x="46100" y="27013"/>
                      <a:pt x="44699" y="22243"/>
                    </a:cubicBezTo>
                    <a:cubicBezTo>
                      <a:pt x="43899" y="19508"/>
                      <a:pt x="42531" y="17006"/>
                      <a:pt x="41097" y="14571"/>
                    </a:cubicBezTo>
                    <a:cubicBezTo>
                      <a:pt x="39729" y="12236"/>
                      <a:pt x="38261" y="9935"/>
                      <a:pt x="36560" y="7800"/>
                    </a:cubicBezTo>
                    <a:cubicBezTo>
                      <a:pt x="33258" y="3697"/>
                      <a:pt x="28655" y="361"/>
                      <a:pt x="23251" y="27"/>
                    </a:cubicBezTo>
                    <a:cubicBezTo>
                      <a:pt x="22979" y="10"/>
                      <a:pt x="22711" y="1"/>
                      <a:pt x="22446" y="1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-9237825" y="8038325"/>
                <a:ext cx="361500" cy="454800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8192" extrusionOk="0">
                    <a:moveTo>
                      <a:pt x="5227" y="1"/>
                    </a:moveTo>
                    <a:cubicBezTo>
                      <a:pt x="4810" y="1"/>
                      <a:pt x="4386" y="77"/>
                      <a:pt x="3959" y="249"/>
                    </a:cubicBezTo>
                    <a:cubicBezTo>
                      <a:pt x="2158" y="983"/>
                      <a:pt x="290" y="3651"/>
                      <a:pt x="123" y="5619"/>
                    </a:cubicBezTo>
                    <a:cubicBezTo>
                      <a:pt x="0" y="7156"/>
                      <a:pt x="1186" y="7573"/>
                      <a:pt x="2560" y="7573"/>
                    </a:cubicBezTo>
                    <a:cubicBezTo>
                      <a:pt x="3423" y="7573"/>
                      <a:pt x="4360" y="7408"/>
                      <a:pt x="5093" y="7254"/>
                    </a:cubicBezTo>
                    <a:cubicBezTo>
                      <a:pt x="5227" y="7854"/>
                      <a:pt x="5327" y="8455"/>
                      <a:pt x="5460" y="9055"/>
                    </a:cubicBezTo>
                    <a:cubicBezTo>
                      <a:pt x="5494" y="9255"/>
                      <a:pt x="5527" y="9455"/>
                      <a:pt x="5594" y="9656"/>
                    </a:cubicBezTo>
                    <a:cubicBezTo>
                      <a:pt x="5994" y="11790"/>
                      <a:pt x="6428" y="13925"/>
                      <a:pt x="6895" y="16060"/>
                    </a:cubicBezTo>
                    <a:cubicBezTo>
                      <a:pt x="7062" y="16894"/>
                      <a:pt x="7328" y="17861"/>
                      <a:pt x="8262" y="18128"/>
                    </a:cubicBezTo>
                    <a:cubicBezTo>
                      <a:pt x="8404" y="18171"/>
                      <a:pt x="8543" y="18192"/>
                      <a:pt x="8677" y="18192"/>
                    </a:cubicBezTo>
                    <a:cubicBezTo>
                      <a:pt x="9271" y="18192"/>
                      <a:pt x="9767" y="17793"/>
                      <a:pt x="9930" y="17194"/>
                    </a:cubicBezTo>
                    <a:cubicBezTo>
                      <a:pt x="10050" y="16765"/>
                      <a:pt x="9674" y="16404"/>
                      <a:pt x="9304" y="16404"/>
                    </a:cubicBezTo>
                    <a:cubicBezTo>
                      <a:pt x="9157" y="16404"/>
                      <a:pt x="9010" y="16461"/>
                      <a:pt x="8896" y="16594"/>
                    </a:cubicBezTo>
                    <a:cubicBezTo>
                      <a:pt x="8877" y="16613"/>
                      <a:pt x="8857" y="16622"/>
                      <a:pt x="8838" y="16622"/>
                    </a:cubicBezTo>
                    <a:cubicBezTo>
                      <a:pt x="8691" y="16622"/>
                      <a:pt x="8551" y="16110"/>
                      <a:pt x="8463" y="15727"/>
                    </a:cubicBezTo>
                    <a:lnTo>
                      <a:pt x="8463" y="15727"/>
                    </a:lnTo>
                    <a:cubicBezTo>
                      <a:pt x="8603" y="15753"/>
                      <a:pt x="8744" y="15765"/>
                      <a:pt x="8883" y="15765"/>
                    </a:cubicBezTo>
                    <a:cubicBezTo>
                      <a:pt x="10329" y="15765"/>
                      <a:pt x="11680" y="14423"/>
                      <a:pt x="12532" y="13358"/>
                    </a:cubicBezTo>
                    <a:cubicBezTo>
                      <a:pt x="13233" y="12424"/>
                      <a:pt x="13766" y="11323"/>
                      <a:pt x="13933" y="10189"/>
                    </a:cubicBezTo>
                    <a:cubicBezTo>
                      <a:pt x="13964" y="10197"/>
                      <a:pt x="13995" y="10201"/>
                      <a:pt x="14025" y="10201"/>
                    </a:cubicBezTo>
                    <a:cubicBezTo>
                      <a:pt x="14257" y="10201"/>
                      <a:pt x="14459" y="9984"/>
                      <a:pt x="14400" y="9689"/>
                    </a:cubicBezTo>
                    <a:cubicBezTo>
                      <a:pt x="13933" y="7187"/>
                      <a:pt x="11998" y="4685"/>
                      <a:pt x="10230" y="2917"/>
                    </a:cubicBezTo>
                    <a:cubicBezTo>
                      <a:pt x="8941" y="1628"/>
                      <a:pt x="7156" y="1"/>
                      <a:pt x="5227" y="1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-8526025" y="8055400"/>
                <a:ext cx="408425" cy="401325"/>
              </a:xfrm>
              <a:custGeom>
                <a:avLst/>
                <a:gdLst/>
                <a:ahLst/>
                <a:cxnLst/>
                <a:rect l="l" t="t" r="r" b="b"/>
                <a:pathLst>
                  <a:path w="16337" h="16053" extrusionOk="0">
                    <a:moveTo>
                      <a:pt x="10208" y="0"/>
                    </a:moveTo>
                    <a:cubicBezTo>
                      <a:pt x="9487" y="0"/>
                      <a:pt x="8725" y="235"/>
                      <a:pt x="7944" y="767"/>
                    </a:cubicBezTo>
                    <a:cubicBezTo>
                      <a:pt x="6209" y="1968"/>
                      <a:pt x="4475" y="3269"/>
                      <a:pt x="2907" y="4736"/>
                    </a:cubicBezTo>
                    <a:cubicBezTo>
                      <a:pt x="2440" y="5003"/>
                      <a:pt x="2006" y="5437"/>
                      <a:pt x="1739" y="5937"/>
                    </a:cubicBezTo>
                    <a:cubicBezTo>
                      <a:pt x="1172" y="6538"/>
                      <a:pt x="672" y="7138"/>
                      <a:pt x="205" y="7805"/>
                    </a:cubicBezTo>
                    <a:cubicBezTo>
                      <a:pt x="1" y="8086"/>
                      <a:pt x="305" y="8406"/>
                      <a:pt x="608" y="8406"/>
                    </a:cubicBezTo>
                    <a:cubicBezTo>
                      <a:pt x="701" y="8406"/>
                      <a:pt x="794" y="8376"/>
                      <a:pt x="872" y="8305"/>
                    </a:cubicBezTo>
                    <a:cubicBezTo>
                      <a:pt x="905" y="8239"/>
                      <a:pt x="972" y="8205"/>
                      <a:pt x="1006" y="8139"/>
                    </a:cubicBezTo>
                    <a:cubicBezTo>
                      <a:pt x="1106" y="8406"/>
                      <a:pt x="1306" y="8606"/>
                      <a:pt x="1539" y="8739"/>
                    </a:cubicBezTo>
                    <a:cubicBezTo>
                      <a:pt x="1839" y="9540"/>
                      <a:pt x="2373" y="10274"/>
                      <a:pt x="2940" y="10841"/>
                    </a:cubicBezTo>
                    <a:cubicBezTo>
                      <a:pt x="3630" y="11564"/>
                      <a:pt x="4774" y="12643"/>
                      <a:pt x="5828" y="12643"/>
                    </a:cubicBezTo>
                    <a:cubicBezTo>
                      <a:pt x="5844" y="12643"/>
                      <a:pt x="5860" y="12642"/>
                      <a:pt x="5876" y="12642"/>
                    </a:cubicBezTo>
                    <a:cubicBezTo>
                      <a:pt x="6026" y="12747"/>
                      <a:pt x="6217" y="12798"/>
                      <a:pt x="6414" y="12798"/>
                    </a:cubicBezTo>
                    <a:cubicBezTo>
                      <a:pt x="6656" y="12798"/>
                      <a:pt x="6908" y="12722"/>
                      <a:pt x="7110" y="12575"/>
                    </a:cubicBezTo>
                    <a:lnTo>
                      <a:pt x="7110" y="12575"/>
                    </a:lnTo>
                    <a:cubicBezTo>
                      <a:pt x="6743" y="13309"/>
                      <a:pt x="6376" y="14043"/>
                      <a:pt x="6042" y="14810"/>
                    </a:cubicBezTo>
                    <a:cubicBezTo>
                      <a:pt x="5743" y="15455"/>
                      <a:pt x="6287" y="16053"/>
                      <a:pt x="6817" y="16053"/>
                    </a:cubicBezTo>
                    <a:cubicBezTo>
                      <a:pt x="7054" y="16053"/>
                      <a:pt x="7289" y="15933"/>
                      <a:pt x="7443" y="15644"/>
                    </a:cubicBezTo>
                    <a:cubicBezTo>
                      <a:pt x="8377" y="13809"/>
                      <a:pt x="9211" y="11941"/>
                      <a:pt x="10112" y="10107"/>
                    </a:cubicBezTo>
                    <a:cubicBezTo>
                      <a:pt x="10412" y="9440"/>
                      <a:pt x="10712" y="8339"/>
                      <a:pt x="11313" y="7872"/>
                    </a:cubicBezTo>
                    <a:cubicBezTo>
                      <a:pt x="11507" y="7715"/>
                      <a:pt x="11696" y="7657"/>
                      <a:pt x="11882" y="7657"/>
                    </a:cubicBezTo>
                    <a:cubicBezTo>
                      <a:pt x="12370" y="7657"/>
                      <a:pt x="12841" y="8048"/>
                      <a:pt x="13348" y="8072"/>
                    </a:cubicBezTo>
                    <a:cubicBezTo>
                      <a:pt x="13430" y="8078"/>
                      <a:pt x="13510" y="8081"/>
                      <a:pt x="13586" y="8081"/>
                    </a:cubicBezTo>
                    <a:cubicBezTo>
                      <a:pt x="16336" y="8081"/>
                      <a:pt x="14895" y="4067"/>
                      <a:pt x="14148" y="2768"/>
                    </a:cubicBezTo>
                    <a:cubicBezTo>
                      <a:pt x="13185" y="1140"/>
                      <a:pt x="11796" y="0"/>
                      <a:pt x="10208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-8960400" y="8460200"/>
                <a:ext cx="552925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16957" extrusionOk="0">
                    <a:moveTo>
                      <a:pt x="11828" y="1"/>
                    </a:moveTo>
                    <a:cubicBezTo>
                      <a:pt x="9895" y="1"/>
                      <a:pt x="7935" y="431"/>
                      <a:pt x="6205" y="1220"/>
                    </a:cubicBezTo>
                    <a:cubicBezTo>
                      <a:pt x="3437" y="2488"/>
                      <a:pt x="601" y="4889"/>
                      <a:pt x="268" y="8125"/>
                    </a:cubicBezTo>
                    <a:cubicBezTo>
                      <a:pt x="234" y="8358"/>
                      <a:pt x="234" y="8625"/>
                      <a:pt x="268" y="8859"/>
                    </a:cubicBezTo>
                    <a:cubicBezTo>
                      <a:pt x="67" y="9493"/>
                      <a:pt x="1" y="10193"/>
                      <a:pt x="134" y="10927"/>
                    </a:cubicBezTo>
                    <a:cubicBezTo>
                      <a:pt x="668" y="13896"/>
                      <a:pt x="3403" y="15597"/>
                      <a:pt x="6138" y="16264"/>
                    </a:cubicBezTo>
                    <a:cubicBezTo>
                      <a:pt x="7942" y="16693"/>
                      <a:pt x="9897" y="16957"/>
                      <a:pt x="11817" y="16957"/>
                    </a:cubicBezTo>
                    <a:cubicBezTo>
                      <a:pt x="12881" y="16957"/>
                      <a:pt x="13934" y="16876"/>
                      <a:pt x="14945" y="16698"/>
                    </a:cubicBezTo>
                    <a:cubicBezTo>
                      <a:pt x="17647" y="16231"/>
                      <a:pt x="20148" y="14696"/>
                      <a:pt x="21183" y="12094"/>
                    </a:cubicBezTo>
                    <a:cubicBezTo>
                      <a:pt x="22117" y="9826"/>
                      <a:pt x="21816" y="7158"/>
                      <a:pt x="20716" y="4989"/>
                    </a:cubicBezTo>
                    <a:cubicBezTo>
                      <a:pt x="18976" y="1510"/>
                      <a:pt x="15449" y="1"/>
                      <a:pt x="11828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-8960400" y="8449325"/>
                <a:ext cx="6090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3" extrusionOk="0">
                    <a:moveTo>
                      <a:pt x="1265" y="0"/>
                    </a:moveTo>
                    <a:cubicBezTo>
                      <a:pt x="1003" y="0"/>
                      <a:pt x="754" y="102"/>
                      <a:pt x="568" y="287"/>
                    </a:cubicBezTo>
                    <a:cubicBezTo>
                      <a:pt x="434" y="421"/>
                      <a:pt x="368" y="588"/>
                      <a:pt x="301" y="788"/>
                    </a:cubicBezTo>
                    <a:cubicBezTo>
                      <a:pt x="1" y="1088"/>
                      <a:pt x="101" y="1555"/>
                      <a:pt x="334" y="1855"/>
                    </a:cubicBezTo>
                    <a:cubicBezTo>
                      <a:pt x="534" y="2089"/>
                      <a:pt x="868" y="2222"/>
                      <a:pt x="1202" y="2222"/>
                    </a:cubicBezTo>
                    <a:cubicBezTo>
                      <a:pt x="1935" y="2222"/>
                      <a:pt x="2436" y="1455"/>
                      <a:pt x="2202" y="788"/>
                    </a:cubicBezTo>
                    <a:cubicBezTo>
                      <a:pt x="2136" y="588"/>
                      <a:pt x="2036" y="454"/>
                      <a:pt x="1902" y="321"/>
                    </a:cubicBezTo>
                    <a:cubicBezTo>
                      <a:pt x="1873" y="291"/>
                      <a:pt x="1844" y="262"/>
                      <a:pt x="1814" y="233"/>
                    </a:cubicBezTo>
                    <a:lnTo>
                      <a:pt x="1814" y="233"/>
                    </a:lnTo>
                    <a:cubicBezTo>
                      <a:pt x="1821" y="237"/>
                      <a:pt x="1825" y="240"/>
                      <a:pt x="1826" y="240"/>
                    </a:cubicBezTo>
                    <a:cubicBezTo>
                      <a:pt x="1829" y="240"/>
                      <a:pt x="1815" y="226"/>
                      <a:pt x="1769" y="187"/>
                    </a:cubicBezTo>
                    <a:cubicBezTo>
                      <a:pt x="1669" y="121"/>
                      <a:pt x="1569" y="54"/>
                      <a:pt x="1468" y="20"/>
                    </a:cubicBezTo>
                    <a:cubicBezTo>
                      <a:pt x="1400" y="7"/>
                      <a:pt x="1332" y="0"/>
                      <a:pt x="126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-8446700" y="8449325"/>
                <a:ext cx="6090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3" extrusionOk="0">
                    <a:moveTo>
                      <a:pt x="1265" y="0"/>
                    </a:moveTo>
                    <a:cubicBezTo>
                      <a:pt x="1003" y="0"/>
                      <a:pt x="754" y="102"/>
                      <a:pt x="568" y="287"/>
                    </a:cubicBezTo>
                    <a:cubicBezTo>
                      <a:pt x="434" y="421"/>
                      <a:pt x="368" y="588"/>
                      <a:pt x="301" y="788"/>
                    </a:cubicBezTo>
                    <a:cubicBezTo>
                      <a:pt x="1" y="1088"/>
                      <a:pt x="101" y="1555"/>
                      <a:pt x="368" y="1855"/>
                    </a:cubicBezTo>
                    <a:cubicBezTo>
                      <a:pt x="568" y="2089"/>
                      <a:pt x="868" y="2222"/>
                      <a:pt x="1202" y="2222"/>
                    </a:cubicBezTo>
                    <a:cubicBezTo>
                      <a:pt x="1935" y="2222"/>
                      <a:pt x="2436" y="1455"/>
                      <a:pt x="2202" y="788"/>
                    </a:cubicBezTo>
                    <a:cubicBezTo>
                      <a:pt x="2136" y="588"/>
                      <a:pt x="2036" y="454"/>
                      <a:pt x="1902" y="321"/>
                    </a:cubicBezTo>
                    <a:cubicBezTo>
                      <a:pt x="1902" y="293"/>
                      <a:pt x="1855" y="265"/>
                      <a:pt x="1820" y="237"/>
                    </a:cubicBezTo>
                    <a:lnTo>
                      <a:pt x="1820" y="237"/>
                    </a:lnTo>
                    <a:cubicBezTo>
                      <a:pt x="1823" y="238"/>
                      <a:pt x="1826" y="240"/>
                      <a:pt x="1826" y="240"/>
                    </a:cubicBezTo>
                    <a:cubicBezTo>
                      <a:pt x="1829" y="240"/>
                      <a:pt x="1815" y="226"/>
                      <a:pt x="1769" y="187"/>
                    </a:cubicBezTo>
                    <a:cubicBezTo>
                      <a:pt x="1669" y="121"/>
                      <a:pt x="1569" y="54"/>
                      <a:pt x="1468" y="20"/>
                    </a:cubicBezTo>
                    <a:cubicBezTo>
                      <a:pt x="1400" y="7"/>
                      <a:pt x="1332" y="0"/>
                      <a:pt x="126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-8721625" y="8862025"/>
                <a:ext cx="296075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3397" extrusionOk="0">
                    <a:moveTo>
                      <a:pt x="11614" y="0"/>
                    </a:moveTo>
                    <a:cubicBezTo>
                      <a:pt x="11588" y="0"/>
                      <a:pt x="11560" y="7"/>
                      <a:pt x="11531" y="24"/>
                    </a:cubicBezTo>
                    <a:cubicBezTo>
                      <a:pt x="9864" y="1025"/>
                      <a:pt x="8196" y="1926"/>
                      <a:pt x="6294" y="2393"/>
                    </a:cubicBezTo>
                    <a:cubicBezTo>
                      <a:pt x="5317" y="2604"/>
                      <a:pt x="4332" y="2689"/>
                      <a:pt x="3343" y="2689"/>
                    </a:cubicBezTo>
                    <a:cubicBezTo>
                      <a:pt x="2306" y="2689"/>
                      <a:pt x="1265" y="2596"/>
                      <a:pt x="223" y="2459"/>
                    </a:cubicBezTo>
                    <a:cubicBezTo>
                      <a:pt x="212" y="2457"/>
                      <a:pt x="202" y="2456"/>
                      <a:pt x="192" y="2456"/>
                    </a:cubicBezTo>
                    <a:cubicBezTo>
                      <a:pt x="49" y="2456"/>
                      <a:pt x="1" y="2664"/>
                      <a:pt x="157" y="2726"/>
                    </a:cubicBezTo>
                    <a:cubicBezTo>
                      <a:pt x="1308" y="3179"/>
                      <a:pt x="2583" y="3396"/>
                      <a:pt x="3878" y="3396"/>
                    </a:cubicBezTo>
                    <a:cubicBezTo>
                      <a:pt x="6785" y="3396"/>
                      <a:pt x="9793" y="2299"/>
                      <a:pt x="11732" y="291"/>
                    </a:cubicBezTo>
                    <a:cubicBezTo>
                      <a:pt x="11843" y="180"/>
                      <a:pt x="11746" y="0"/>
                      <a:pt x="11614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-8808625" y="8630950"/>
                <a:ext cx="9427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5456" extrusionOk="0">
                    <a:moveTo>
                      <a:pt x="1119" y="0"/>
                    </a:moveTo>
                    <a:cubicBezTo>
                      <a:pt x="846" y="0"/>
                      <a:pt x="548" y="134"/>
                      <a:pt x="434" y="361"/>
                    </a:cubicBezTo>
                    <a:cubicBezTo>
                      <a:pt x="101" y="1061"/>
                      <a:pt x="1" y="2296"/>
                      <a:pt x="401" y="3096"/>
                    </a:cubicBezTo>
                    <a:cubicBezTo>
                      <a:pt x="568" y="4064"/>
                      <a:pt x="1168" y="4964"/>
                      <a:pt x="2169" y="5364"/>
                    </a:cubicBezTo>
                    <a:cubicBezTo>
                      <a:pt x="2291" y="5425"/>
                      <a:pt x="2413" y="5455"/>
                      <a:pt x="2528" y="5455"/>
                    </a:cubicBezTo>
                    <a:cubicBezTo>
                      <a:pt x="2791" y="5455"/>
                      <a:pt x="3020" y="5299"/>
                      <a:pt x="3136" y="4998"/>
                    </a:cubicBezTo>
                    <a:cubicBezTo>
                      <a:pt x="3770" y="3163"/>
                      <a:pt x="3003" y="1195"/>
                      <a:pt x="1468" y="94"/>
                    </a:cubicBezTo>
                    <a:cubicBezTo>
                      <a:pt x="1372" y="30"/>
                      <a:pt x="1249" y="0"/>
                      <a:pt x="111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-8619325" y="8613625"/>
                <a:ext cx="80925" cy="1348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392" extrusionOk="0">
                    <a:moveTo>
                      <a:pt x="2241" y="1"/>
                    </a:moveTo>
                    <a:cubicBezTo>
                      <a:pt x="2059" y="1"/>
                      <a:pt x="1870" y="67"/>
                      <a:pt x="1735" y="187"/>
                    </a:cubicBezTo>
                    <a:cubicBezTo>
                      <a:pt x="468" y="1454"/>
                      <a:pt x="1" y="3155"/>
                      <a:pt x="301" y="4890"/>
                    </a:cubicBezTo>
                    <a:cubicBezTo>
                      <a:pt x="361" y="5232"/>
                      <a:pt x="640" y="5392"/>
                      <a:pt x="925" y="5392"/>
                    </a:cubicBezTo>
                    <a:cubicBezTo>
                      <a:pt x="1113" y="5392"/>
                      <a:pt x="1303" y="5323"/>
                      <a:pt x="1435" y="5190"/>
                    </a:cubicBezTo>
                    <a:cubicBezTo>
                      <a:pt x="2036" y="4723"/>
                      <a:pt x="2503" y="3923"/>
                      <a:pt x="2736" y="3089"/>
                    </a:cubicBezTo>
                    <a:cubicBezTo>
                      <a:pt x="3170" y="2288"/>
                      <a:pt x="3236" y="1254"/>
                      <a:pt x="2769" y="320"/>
                    </a:cubicBezTo>
                    <a:cubicBezTo>
                      <a:pt x="2678" y="100"/>
                      <a:pt x="2465" y="1"/>
                      <a:pt x="224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-8395000" y="8607750"/>
                <a:ext cx="297750" cy="495900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9836" extrusionOk="0">
                    <a:moveTo>
                      <a:pt x="8651" y="0"/>
                    </a:moveTo>
                    <a:cubicBezTo>
                      <a:pt x="8545" y="0"/>
                      <a:pt x="8455" y="84"/>
                      <a:pt x="8507" y="188"/>
                    </a:cubicBezTo>
                    <a:cubicBezTo>
                      <a:pt x="8807" y="1022"/>
                      <a:pt x="9441" y="1689"/>
                      <a:pt x="9841" y="2490"/>
                    </a:cubicBezTo>
                    <a:cubicBezTo>
                      <a:pt x="10342" y="3490"/>
                      <a:pt x="10709" y="4525"/>
                      <a:pt x="10909" y="5625"/>
                    </a:cubicBezTo>
                    <a:cubicBezTo>
                      <a:pt x="11342" y="7894"/>
                      <a:pt x="11142" y="10295"/>
                      <a:pt x="10208" y="12430"/>
                    </a:cubicBezTo>
                    <a:cubicBezTo>
                      <a:pt x="8474" y="16500"/>
                      <a:pt x="4471" y="19068"/>
                      <a:pt x="168" y="19602"/>
                    </a:cubicBezTo>
                    <a:cubicBezTo>
                      <a:pt x="34" y="19602"/>
                      <a:pt x="1" y="19836"/>
                      <a:pt x="168" y="19836"/>
                    </a:cubicBezTo>
                    <a:cubicBezTo>
                      <a:pt x="4671" y="19802"/>
                      <a:pt x="8941" y="16833"/>
                      <a:pt x="10742" y="12697"/>
                    </a:cubicBezTo>
                    <a:cubicBezTo>
                      <a:pt x="11643" y="10662"/>
                      <a:pt x="11909" y="8394"/>
                      <a:pt x="11609" y="6192"/>
                    </a:cubicBezTo>
                    <a:cubicBezTo>
                      <a:pt x="11342" y="4224"/>
                      <a:pt x="10508" y="1155"/>
                      <a:pt x="8740" y="21"/>
                    </a:cubicBezTo>
                    <a:cubicBezTo>
                      <a:pt x="8711" y="7"/>
                      <a:pt x="8680" y="0"/>
                      <a:pt x="8651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-9182750" y="8624275"/>
                <a:ext cx="91575" cy="1505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6023" extrusionOk="0">
                    <a:moveTo>
                      <a:pt x="2920" y="0"/>
                    </a:moveTo>
                    <a:cubicBezTo>
                      <a:pt x="2811" y="0"/>
                      <a:pt x="2698" y="29"/>
                      <a:pt x="2590" y="94"/>
                    </a:cubicBezTo>
                    <a:cubicBezTo>
                      <a:pt x="1756" y="561"/>
                      <a:pt x="1223" y="1662"/>
                      <a:pt x="856" y="2496"/>
                    </a:cubicBezTo>
                    <a:cubicBezTo>
                      <a:pt x="422" y="3430"/>
                      <a:pt x="189" y="4397"/>
                      <a:pt x="55" y="5398"/>
                    </a:cubicBezTo>
                    <a:cubicBezTo>
                      <a:pt x="1" y="5813"/>
                      <a:pt x="317" y="6023"/>
                      <a:pt x="651" y="6023"/>
                    </a:cubicBezTo>
                    <a:cubicBezTo>
                      <a:pt x="935" y="6023"/>
                      <a:pt x="1231" y="5871"/>
                      <a:pt x="1323" y="5565"/>
                    </a:cubicBezTo>
                    <a:cubicBezTo>
                      <a:pt x="1623" y="4697"/>
                      <a:pt x="1956" y="3830"/>
                      <a:pt x="2357" y="3030"/>
                    </a:cubicBezTo>
                    <a:cubicBezTo>
                      <a:pt x="2724" y="2296"/>
                      <a:pt x="3357" y="1629"/>
                      <a:pt x="3558" y="828"/>
                    </a:cubicBezTo>
                    <a:cubicBezTo>
                      <a:pt x="3662" y="383"/>
                      <a:pt x="3316" y="0"/>
                      <a:pt x="29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-9185750" y="8089625"/>
                <a:ext cx="902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2265" extrusionOk="0">
                    <a:moveTo>
                      <a:pt x="2275" y="0"/>
                    </a:moveTo>
                    <a:cubicBezTo>
                      <a:pt x="1907" y="0"/>
                      <a:pt x="1519" y="110"/>
                      <a:pt x="1209" y="265"/>
                    </a:cubicBezTo>
                    <a:cubicBezTo>
                      <a:pt x="709" y="532"/>
                      <a:pt x="342" y="966"/>
                      <a:pt x="175" y="1533"/>
                    </a:cubicBezTo>
                    <a:cubicBezTo>
                      <a:pt x="0" y="1970"/>
                      <a:pt x="370" y="2264"/>
                      <a:pt x="749" y="2264"/>
                    </a:cubicBezTo>
                    <a:cubicBezTo>
                      <a:pt x="948" y="2264"/>
                      <a:pt x="1150" y="2183"/>
                      <a:pt x="1276" y="2000"/>
                    </a:cubicBezTo>
                    <a:cubicBezTo>
                      <a:pt x="1409" y="1799"/>
                      <a:pt x="1609" y="1666"/>
                      <a:pt x="1843" y="1566"/>
                    </a:cubicBezTo>
                    <a:cubicBezTo>
                      <a:pt x="1932" y="1533"/>
                      <a:pt x="2017" y="1521"/>
                      <a:pt x="2102" y="1521"/>
                    </a:cubicBezTo>
                    <a:cubicBezTo>
                      <a:pt x="2273" y="1521"/>
                      <a:pt x="2443" y="1566"/>
                      <a:pt x="2644" y="1566"/>
                    </a:cubicBezTo>
                    <a:cubicBezTo>
                      <a:pt x="3377" y="1566"/>
                      <a:pt x="3611" y="565"/>
                      <a:pt x="3010" y="198"/>
                    </a:cubicBezTo>
                    <a:cubicBezTo>
                      <a:pt x="2800" y="58"/>
                      <a:pt x="2543" y="0"/>
                      <a:pt x="22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-8284775" y="8105200"/>
                <a:ext cx="79775" cy="736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2947" extrusionOk="0">
                    <a:moveTo>
                      <a:pt x="549" y="1"/>
                    </a:moveTo>
                    <a:cubicBezTo>
                      <a:pt x="228" y="1"/>
                      <a:pt x="1" y="387"/>
                      <a:pt x="162" y="709"/>
                    </a:cubicBezTo>
                    <a:cubicBezTo>
                      <a:pt x="195" y="776"/>
                      <a:pt x="162" y="876"/>
                      <a:pt x="195" y="943"/>
                    </a:cubicBezTo>
                    <a:cubicBezTo>
                      <a:pt x="229" y="1010"/>
                      <a:pt x="295" y="1143"/>
                      <a:pt x="329" y="1243"/>
                    </a:cubicBezTo>
                    <a:cubicBezTo>
                      <a:pt x="429" y="1410"/>
                      <a:pt x="562" y="1577"/>
                      <a:pt x="662" y="1744"/>
                    </a:cubicBezTo>
                    <a:cubicBezTo>
                      <a:pt x="929" y="2077"/>
                      <a:pt x="1196" y="2377"/>
                      <a:pt x="1463" y="2678"/>
                    </a:cubicBezTo>
                    <a:cubicBezTo>
                      <a:pt x="1628" y="2867"/>
                      <a:pt x="1822" y="2946"/>
                      <a:pt x="2012" y="2946"/>
                    </a:cubicBezTo>
                    <a:cubicBezTo>
                      <a:pt x="2623" y="2946"/>
                      <a:pt x="3190" y="2121"/>
                      <a:pt x="2630" y="1510"/>
                    </a:cubicBezTo>
                    <a:cubicBezTo>
                      <a:pt x="2363" y="1243"/>
                      <a:pt x="2097" y="943"/>
                      <a:pt x="1796" y="709"/>
                    </a:cubicBezTo>
                    <a:cubicBezTo>
                      <a:pt x="1663" y="576"/>
                      <a:pt x="1496" y="443"/>
                      <a:pt x="1363" y="343"/>
                    </a:cubicBezTo>
                    <a:cubicBezTo>
                      <a:pt x="1263" y="276"/>
                      <a:pt x="1163" y="209"/>
                      <a:pt x="1062" y="176"/>
                    </a:cubicBezTo>
                    <a:cubicBezTo>
                      <a:pt x="962" y="142"/>
                      <a:pt x="862" y="109"/>
                      <a:pt x="796" y="76"/>
                    </a:cubicBezTo>
                    <a:cubicBezTo>
                      <a:pt x="711" y="23"/>
                      <a:pt x="627" y="1"/>
                      <a:pt x="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61" name="Google Shape;1061;p33"/>
          <p:cNvSpPr/>
          <p:nvPr/>
        </p:nvSpPr>
        <p:spPr>
          <a:xfrm>
            <a:off x="1471000" y="238125"/>
            <a:ext cx="1461900" cy="499525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2" name="Google Shape;1062;p33"/>
          <p:cNvSpPr/>
          <p:nvPr/>
        </p:nvSpPr>
        <p:spPr>
          <a:xfrm>
            <a:off x="2631875" y="1704675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3" name="Google Shape;1063;p33"/>
          <p:cNvGrpSpPr/>
          <p:nvPr/>
        </p:nvGrpSpPr>
        <p:grpSpPr>
          <a:xfrm>
            <a:off x="8248666" y="2971506"/>
            <a:ext cx="1010096" cy="1194082"/>
            <a:chOff x="-756200" y="9531100"/>
            <a:chExt cx="1645375" cy="1945075"/>
          </a:xfrm>
        </p:grpSpPr>
        <p:sp>
          <p:nvSpPr>
            <p:cNvPr id="1064" name="Google Shape;1064;p33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2" name="Google Shape;1082;p33"/>
          <p:cNvGrpSpPr/>
          <p:nvPr/>
        </p:nvGrpSpPr>
        <p:grpSpPr>
          <a:xfrm>
            <a:off x="3553563" y="4350216"/>
            <a:ext cx="414709" cy="214113"/>
            <a:chOff x="3553563" y="4350216"/>
            <a:chExt cx="414709" cy="214113"/>
          </a:xfrm>
        </p:grpSpPr>
        <p:sp>
          <p:nvSpPr>
            <p:cNvPr id="1083" name="Google Shape;1083;p3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3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3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3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3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3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3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3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3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7" name="Google Shape;1097;p33"/>
          <p:cNvGrpSpPr/>
          <p:nvPr/>
        </p:nvGrpSpPr>
        <p:grpSpPr>
          <a:xfrm rot="899960">
            <a:off x="4172569" y="4331107"/>
            <a:ext cx="414696" cy="214106"/>
            <a:chOff x="3553563" y="4350216"/>
            <a:chExt cx="414709" cy="214113"/>
          </a:xfrm>
        </p:grpSpPr>
        <p:sp>
          <p:nvSpPr>
            <p:cNvPr id="1098" name="Google Shape;1098;p3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3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3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3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3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3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3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3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-478653" y="3421747"/>
            <a:ext cx="855166" cy="775578"/>
            <a:chOff x="-478653" y="3421747"/>
            <a:chExt cx="855166" cy="775578"/>
          </a:xfrm>
        </p:grpSpPr>
        <p:grpSp>
          <p:nvGrpSpPr>
            <p:cNvPr id="1113" name="Google Shape;1113;p33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114" name="Google Shape;1114;p33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3" name="Google Shape;1123;p33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124" name="Google Shape;1124;p33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4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551" y="2022236"/>
            <a:ext cx="6614303" cy="4657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9"/>
          <p:cNvSpPr/>
          <p:nvPr/>
        </p:nvSpPr>
        <p:spPr>
          <a:xfrm flipH="1">
            <a:off x="-826056" y="3543775"/>
            <a:ext cx="10784731" cy="1654096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6" name="Google Shape;1766;p39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67" name="Google Shape;1767;p39"/>
          <p:cNvGrpSpPr/>
          <p:nvPr/>
        </p:nvGrpSpPr>
        <p:grpSpPr>
          <a:xfrm rot="-899960" flipH="1">
            <a:off x="1017197" y="4690873"/>
            <a:ext cx="414696" cy="214106"/>
            <a:chOff x="3553563" y="4350216"/>
            <a:chExt cx="414709" cy="214113"/>
          </a:xfrm>
        </p:grpSpPr>
        <p:sp>
          <p:nvSpPr>
            <p:cNvPr id="1768" name="Google Shape;1768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2" name="Google Shape;1782;p39"/>
          <p:cNvGrpSpPr/>
          <p:nvPr/>
        </p:nvGrpSpPr>
        <p:grpSpPr>
          <a:xfrm flipH="1">
            <a:off x="-88735" y="3996022"/>
            <a:ext cx="855166" cy="775578"/>
            <a:chOff x="-478653" y="3421747"/>
            <a:chExt cx="855166" cy="775578"/>
          </a:xfrm>
        </p:grpSpPr>
        <p:grpSp>
          <p:nvGrpSpPr>
            <p:cNvPr id="1783" name="Google Shape;1783;p39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784" name="Google Shape;1784;p39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39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7" name="Google Shape;1787;p39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9" name="Google Shape;1789;p39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1" name="Google Shape;1791;p39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2" name="Google Shape;1792;p39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93" name="Google Shape;1793;p39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794" name="Google Shape;1794;p39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39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39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39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39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39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39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2" name="Google Shape;1802;p39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3" name="Google Shape;1803;p39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39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39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39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39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08" name="Google Shape;1808;p39"/>
          <p:cNvGrpSpPr/>
          <p:nvPr/>
        </p:nvGrpSpPr>
        <p:grpSpPr>
          <a:xfrm flipH="1">
            <a:off x="1872957" y="4704331"/>
            <a:ext cx="414709" cy="214113"/>
            <a:chOff x="3553563" y="4350216"/>
            <a:chExt cx="414709" cy="214113"/>
          </a:xfrm>
        </p:grpSpPr>
        <p:sp>
          <p:nvSpPr>
            <p:cNvPr id="1809" name="Google Shape;1809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3" name="Google Shape;1823;p39"/>
          <p:cNvGrpSpPr/>
          <p:nvPr/>
        </p:nvGrpSpPr>
        <p:grpSpPr>
          <a:xfrm flipH="1">
            <a:off x="8079528" y="3674281"/>
            <a:ext cx="1010096" cy="1194082"/>
            <a:chOff x="-756200" y="9531100"/>
            <a:chExt cx="1645375" cy="1945075"/>
          </a:xfrm>
        </p:grpSpPr>
        <p:sp>
          <p:nvSpPr>
            <p:cNvPr id="1824" name="Google Shape;1824;p39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2" name="Google Shape;1842;p39"/>
          <p:cNvSpPr/>
          <p:nvPr/>
        </p:nvSpPr>
        <p:spPr>
          <a:xfrm>
            <a:off x="4019100" y="411875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995;p33"/>
          <p:cNvSpPr txBox="1"/>
          <p:nvPr/>
        </p:nvSpPr>
        <p:spPr>
          <a:xfrm>
            <a:off x="1490112" y="-128426"/>
            <a:ext cx="6905315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GB" sz="3200" dirty="0" err="1">
                <a:latin typeface="Arial" panose="020B0604020202020204"/>
              </a:rPr>
              <a:t>Chọn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hành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động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cần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thực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hiện</a:t>
            </a:r>
            <a:br>
              <a:rPr lang="en-GB" sz="3200" dirty="0">
                <a:latin typeface="Arial" panose="020B0604020202020204"/>
              </a:rPr>
            </a:br>
            <a:r>
              <a:rPr lang="en-GB" sz="32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3200" dirty="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20" name="Hình ảnh 20" descr="Ảnh có chứa văn bản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599" y="1146883"/>
            <a:ext cx="8479765" cy="31624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9"/>
          <p:cNvSpPr/>
          <p:nvPr/>
        </p:nvSpPr>
        <p:spPr>
          <a:xfrm flipH="1">
            <a:off x="-826056" y="3543775"/>
            <a:ext cx="10784731" cy="1654096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6" name="Google Shape;1766;p39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67" name="Google Shape;1767;p39"/>
          <p:cNvGrpSpPr/>
          <p:nvPr/>
        </p:nvGrpSpPr>
        <p:grpSpPr>
          <a:xfrm rot="-899960" flipH="1">
            <a:off x="1017197" y="4690873"/>
            <a:ext cx="414696" cy="214106"/>
            <a:chOff x="3553563" y="4350216"/>
            <a:chExt cx="414709" cy="214113"/>
          </a:xfrm>
        </p:grpSpPr>
        <p:sp>
          <p:nvSpPr>
            <p:cNvPr id="1768" name="Google Shape;1768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2" name="Google Shape;1782;p39"/>
          <p:cNvGrpSpPr/>
          <p:nvPr/>
        </p:nvGrpSpPr>
        <p:grpSpPr>
          <a:xfrm flipH="1">
            <a:off x="-88735" y="3996022"/>
            <a:ext cx="855166" cy="775578"/>
            <a:chOff x="-478653" y="3421747"/>
            <a:chExt cx="855166" cy="775578"/>
          </a:xfrm>
        </p:grpSpPr>
        <p:grpSp>
          <p:nvGrpSpPr>
            <p:cNvPr id="1783" name="Google Shape;1783;p39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784" name="Google Shape;1784;p39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39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7" name="Google Shape;1787;p39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9" name="Google Shape;1789;p39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1" name="Google Shape;1791;p39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2" name="Google Shape;1792;p39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93" name="Google Shape;1793;p39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794" name="Google Shape;1794;p39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39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39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39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39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39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39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2" name="Google Shape;1802;p39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3" name="Google Shape;1803;p39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39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39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39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39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08" name="Google Shape;1808;p39"/>
          <p:cNvGrpSpPr/>
          <p:nvPr/>
        </p:nvGrpSpPr>
        <p:grpSpPr>
          <a:xfrm flipH="1">
            <a:off x="1872957" y="4704331"/>
            <a:ext cx="414709" cy="214113"/>
            <a:chOff x="3553563" y="4350216"/>
            <a:chExt cx="414709" cy="214113"/>
          </a:xfrm>
        </p:grpSpPr>
        <p:sp>
          <p:nvSpPr>
            <p:cNvPr id="1809" name="Google Shape;1809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3" name="Google Shape;1823;p39"/>
          <p:cNvGrpSpPr/>
          <p:nvPr/>
        </p:nvGrpSpPr>
        <p:grpSpPr>
          <a:xfrm flipH="1">
            <a:off x="8079528" y="3674281"/>
            <a:ext cx="1010096" cy="1194082"/>
            <a:chOff x="-756200" y="9531100"/>
            <a:chExt cx="1645375" cy="1945075"/>
          </a:xfrm>
        </p:grpSpPr>
        <p:sp>
          <p:nvSpPr>
            <p:cNvPr id="1824" name="Google Shape;1824;p39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2" name="Google Shape;1842;p39"/>
          <p:cNvSpPr/>
          <p:nvPr/>
        </p:nvSpPr>
        <p:spPr>
          <a:xfrm>
            <a:off x="4019100" y="411875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995;p33"/>
          <p:cNvSpPr txBox="1"/>
          <p:nvPr/>
        </p:nvSpPr>
        <p:spPr>
          <a:xfrm>
            <a:off x="1792036" y="-149992"/>
            <a:ext cx="6905315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GB" sz="3200" dirty="0" err="1">
                <a:latin typeface="Arial" panose="020B0604020202020204"/>
              </a:rPr>
              <a:t>Thêm</a:t>
            </a:r>
            <a:r>
              <a:rPr lang="en-GB" sz="3200" dirty="0">
                <a:latin typeface="Arial" panose="020B0604020202020204"/>
              </a:rPr>
              <a:t> con </a:t>
            </a:r>
            <a:r>
              <a:rPr lang="en-GB" sz="3200" dirty="0" err="1">
                <a:latin typeface="Arial" panose="020B0604020202020204"/>
              </a:rPr>
              <a:t>vật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vào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trang</a:t>
            </a:r>
            <a:r>
              <a:rPr lang="en-GB" sz="3200" dirty="0">
                <a:latin typeface="Arial" panose="020B0604020202020204"/>
              </a:rPr>
              <a:t> </a:t>
            </a:r>
            <a:r>
              <a:rPr lang="en-GB" sz="3200" dirty="0" err="1">
                <a:latin typeface="Arial" panose="020B0604020202020204"/>
              </a:rPr>
              <a:t>trại</a:t>
            </a:r>
            <a:br>
              <a:rPr lang="en-GB" sz="3200" dirty="0">
                <a:latin typeface="Arial" panose="020B0604020202020204"/>
              </a:rPr>
            </a:br>
            <a:r>
              <a:rPr lang="en-GB" sz="32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3200" dirty="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18" name="Hình ảnh 18" descr="Ảnh có chứa văn bản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240" y="751001"/>
            <a:ext cx="3896982" cy="4288479"/>
          </a:xfrm>
          <a:prstGeom prst="rect">
            <a:avLst/>
          </a:prstGeom>
        </p:spPr>
      </p:pic>
      <p:pic>
        <p:nvPicPr>
          <p:cNvPr id="19" name="Hình ảnh 19" descr="Ảnh có chứa văn bản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306" y="1390173"/>
            <a:ext cx="4867454" cy="3419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sp>
        <p:nvSpPr>
          <p:cNvPr id="1724" name="Google Shape;1724;p39"/>
          <p:cNvSpPr/>
          <p:nvPr/>
        </p:nvSpPr>
        <p:spPr>
          <a:xfrm flipH="1">
            <a:off x="-826056" y="3543775"/>
            <a:ext cx="10784731" cy="1654096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6" name="Google Shape;1766;p39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67" name="Google Shape;1767;p39"/>
          <p:cNvGrpSpPr/>
          <p:nvPr/>
        </p:nvGrpSpPr>
        <p:grpSpPr>
          <a:xfrm rot="-899960" flipH="1">
            <a:off x="1017197" y="4690873"/>
            <a:ext cx="414696" cy="214106"/>
            <a:chOff x="3553563" y="4350216"/>
            <a:chExt cx="414709" cy="214113"/>
          </a:xfrm>
        </p:grpSpPr>
        <p:sp>
          <p:nvSpPr>
            <p:cNvPr id="1768" name="Google Shape;1768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2" name="Google Shape;1782;p39"/>
          <p:cNvGrpSpPr/>
          <p:nvPr/>
        </p:nvGrpSpPr>
        <p:grpSpPr>
          <a:xfrm flipH="1">
            <a:off x="-88735" y="3996022"/>
            <a:ext cx="855166" cy="775578"/>
            <a:chOff x="-478653" y="3421747"/>
            <a:chExt cx="855166" cy="775578"/>
          </a:xfrm>
        </p:grpSpPr>
        <p:grpSp>
          <p:nvGrpSpPr>
            <p:cNvPr id="1783" name="Google Shape;1783;p39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784" name="Google Shape;1784;p39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39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7" name="Google Shape;1787;p39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9" name="Google Shape;1789;p39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1" name="Google Shape;1791;p39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2" name="Google Shape;1792;p39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93" name="Google Shape;1793;p39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794" name="Google Shape;1794;p39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39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39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39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39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39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39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2" name="Google Shape;1802;p39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3" name="Google Shape;1803;p39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39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39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39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39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08" name="Google Shape;1808;p39"/>
          <p:cNvGrpSpPr/>
          <p:nvPr/>
        </p:nvGrpSpPr>
        <p:grpSpPr>
          <a:xfrm flipH="1">
            <a:off x="1872957" y="4704331"/>
            <a:ext cx="414709" cy="214113"/>
            <a:chOff x="3553563" y="4350216"/>
            <a:chExt cx="414709" cy="214113"/>
          </a:xfrm>
        </p:grpSpPr>
        <p:sp>
          <p:nvSpPr>
            <p:cNvPr id="1809" name="Google Shape;1809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3" name="Google Shape;1823;p39"/>
          <p:cNvGrpSpPr/>
          <p:nvPr/>
        </p:nvGrpSpPr>
        <p:grpSpPr>
          <a:xfrm flipH="1">
            <a:off x="8079528" y="3674281"/>
            <a:ext cx="1010096" cy="1194082"/>
            <a:chOff x="-756200" y="9531100"/>
            <a:chExt cx="1645375" cy="1945075"/>
          </a:xfrm>
        </p:grpSpPr>
        <p:sp>
          <p:nvSpPr>
            <p:cNvPr id="1824" name="Google Shape;1824;p39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2" name="Google Shape;1842;p39"/>
          <p:cNvSpPr/>
          <p:nvPr/>
        </p:nvSpPr>
        <p:spPr>
          <a:xfrm>
            <a:off x="4019100" y="411875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995;p33"/>
          <p:cNvSpPr txBox="1"/>
          <p:nvPr/>
        </p:nvSpPr>
        <p:spPr>
          <a:xfrm>
            <a:off x="2056" y="-149992"/>
            <a:ext cx="9137398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GB" sz="3200" dirty="0" err="1">
                <a:latin typeface="Arial" panose="020B0604020202020204"/>
              </a:rPr>
              <a:t>Liệt</a:t>
            </a:r>
            <a:r>
              <a:rPr lang="en-GB" sz="3200" dirty="0">
                <a:latin typeface="Arial" panose="020B0604020202020204"/>
              </a:rPr>
              <a:t> </a:t>
            </a:r>
            <a:r>
              <a:rPr lang="en-GB" sz="3200" dirty="0" err="1">
                <a:latin typeface="Arial" panose="020B0604020202020204"/>
              </a:rPr>
              <a:t>kê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danh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sách</a:t>
            </a:r>
            <a:r>
              <a:rPr lang="en-GB" sz="3200" dirty="0">
                <a:latin typeface="Arial" panose="020B0604020202020204"/>
              </a:rPr>
              <a:t> con </a:t>
            </a:r>
            <a:r>
              <a:rPr lang="en-GB" sz="3200" dirty="0" err="1">
                <a:latin typeface="Arial" panose="020B0604020202020204"/>
              </a:rPr>
              <a:t>vật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trong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trang</a:t>
            </a:r>
            <a:r>
              <a:rPr lang="en-GB" sz="3200" dirty="0">
                <a:latin typeface="Arial" panose="020B0604020202020204"/>
              </a:rPr>
              <a:t> </a:t>
            </a:r>
            <a:r>
              <a:rPr lang="en-GB" sz="3200" dirty="0" err="1">
                <a:latin typeface="Arial" panose="020B0604020202020204"/>
              </a:rPr>
              <a:t>trại</a:t>
            </a:r>
            <a:br>
              <a:rPr lang="en-GB" sz="3200" dirty="0">
                <a:latin typeface="Arial" panose="020B0604020202020204"/>
              </a:rPr>
            </a:br>
            <a:r>
              <a:rPr lang="en-GB" sz="32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3200" dirty="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3" name="Picture Placeholder 2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630555" y="819150"/>
            <a:ext cx="8073390" cy="4031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9"/>
          <p:cNvSpPr/>
          <p:nvPr/>
        </p:nvSpPr>
        <p:spPr>
          <a:xfrm flipH="1">
            <a:off x="-826056" y="3543775"/>
            <a:ext cx="10784731" cy="1654096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6" name="Google Shape;1766;p39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67" name="Google Shape;1767;p39"/>
          <p:cNvGrpSpPr/>
          <p:nvPr/>
        </p:nvGrpSpPr>
        <p:grpSpPr>
          <a:xfrm rot="-899960" flipH="1">
            <a:off x="1017197" y="4690873"/>
            <a:ext cx="414696" cy="214106"/>
            <a:chOff x="3553563" y="4350216"/>
            <a:chExt cx="414709" cy="214113"/>
          </a:xfrm>
        </p:grpSpPr>
        <p:sp>
          <p:nvSpPr>
            <p:cNvPr id="1768" name="Google Shape;1768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2" name="Google Shape;1782;p39"/>
          <p:cNvGrpSpPr/>
          <p:nvPr/>
        </p:nvGrpSpPr>
        <p:grpSpPr>
          <a:xfrm flipH="1">
            <a:off x="-88735" y="3996022"/>
            <a:ext cx="855166" cy="775578"/>
            <a:chOff x="-478653" y="3421747"/>
            <a:chExt cx="855166" cy="775578"/>
          </a:xfrm>
        </p:grpSpPr>
        <p:grpSp>
          <p:nvGrpSpPr>
            <p:cNvPr id="1783" name="Google Shape;1783;p39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784" name="Google Shape;1784;p39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39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7" name="Google Shape;1787;p39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9" name="Google Shape;1789;p39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1" name="Google Shape;1791;p39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2" name="Google Shape;1792;p39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93" name="Google Shape;1793;p39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794" name="Google Shape;1794;p39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39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39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39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39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39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39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2" name="Google Shape;1802;p39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3" name="Google Shape;1803;p39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39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39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39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39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08" name="Google Shape;1808;p39"/>
          <p:cNvGrpSpPr/>
          <p:nvPr/>
        </p:nvGrpSpPr>
        <p:grpSpPr>
          <a:xfrm flipH="1">
            <a:off x="1872957" y="4704331"/>
            <a:ext cx="414709" cy="214113"/>
            <a:chOff x="3553563" y="4350216"/>
            <a:chExt cx="414709" cy="214113"/>
          </a:xfrm>
        </p:grpSpPr>
        <p:sp>
          <p:nvSpPr>
            <p:cNvPr id="1809" name="Google Shape;1809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3" name="Google Shape;1823;p39"/>
          <p:cNvGrpSpPr/>
          <p:nvPr/>
        </p:nvGrpSpPr>
        <p:grpSpPr>
          <a:xfrm flipH="1">
            <a:off x="8079528" y="3674281"/>
            <a:ext cx="1010096" cy="1194082"/>
            <a:chOff x="-756200" y="9531100"/>
            <a:chExt cx="1645375" cy="1945075"/>
          </a:xfrm>
        </p:grpSpPr>
        <p:sp>
          <p:nvSpPr>
            <p:cNvPr id="1824" name="Google Shape;1824;p39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2" name="Google Shape;1842;p39"/>
          <p:cNvSpPr/>
          <p:nvPr/>
        </p:nvSpPr>
        <p:spPr>
          <a:xfrm>
            <a:off x="4019100" y="411875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995;p33"/>
          <p:cNvSpPr txBox="1"/>
          <p:nvPr/>
        </p:nvSpPr>
        <p:spPr>
          <a:xfrm>
            <a:off x="2056" y="-149992"/>
            <a:ext cx="9137398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GB" sz="3000" dirty="0" err="1">
                <a:latin typeface="Arial" panose="020B0604020202020204"/>
              </a:rPr>
              <a:t>Xuất</a:t>
            </a:r>
            <a:r>
              <a:rPr lang="en-GB" sz="3000" dirty="0">
                <a:latin typeface="Arial" panose="020B0604020202020204"/>
              </a:rPr>
              <a:t> </a:t>
            </a:r>
            <a:r>
              <a:rPr lang="en-GB" sz="3000" dirty="0" err="1">
                <a:latin typeface="Arial" panose="020B0604020202020204"/>
              </a:rPr>
              <a:t>thông</a:t>
            </a:r>
            <a:r>
              <a:rPr lang="en-GB" sz="3000" dirty="0">
                <a:latin typeface="Arial" panose="020B0604020202020204"/>
              </a:rPr>
              <a:t> tin </a:t>
            </a:r>
            <a:r>
              <a:rPr lang="en-GB" sz="3000" dirty="0" err="1">
                <a:latin typeface="Arial" panose="020B0604020202020204"/>
              </a:rPr>
              <a:t>các</a:t>
            </a:r>
            <a:r>
              <a:rPr lang="en-GB" sz="3000" dirty="0">
                <a:latin typeface="Arial" panose="020B0604020202020204"/>
              </a:rPr>
              <a:t> con </a:t>
            </a:r>
            <a:r>
              <a:rPr lang="en-GB" sz="3000" dirty="0" err="1">
                <a:latin typeface="Arial" panose="020B0604020202020204"/>
              </a:rPr>
              <a:t>vật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trong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trại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sau</a:t>
            </a:r>
            <a:r>
              <a:rPr lang="en-GB" sz="3000" dirty="0">
                <a:latin typeface="Arial" panose="020B0604020202020204"/>
              </a:rPr>
              <a:t> T </a:t>
            </a:r>
            <a:r>
              <a:rPr lang="en-GB" sz="3000" dirty="0" err="1">
                <a:latin typeface="Arial" panose="020B0604020202020204"/>
              </a:rPr>
              <a:t>giờ</a:t>
            </a:r>
            <a:br>
              <a:rPr lang="en-GB" sz="3000" dirty="0">
                <a:latin typeface="Arial" panose="020B0604020202020204"/>
              </a:rPr>
            </a:br>
            <a:r>
              <a:rPr lang="en-GB" sz="3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3000" dirty="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2" name="Picture Placeholder 1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1752600" y="590550"/>
            <a:ext cx="4871720" cy="2799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40" y="3378200"/>
            <a:ext cx="4843780" cy="1908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9"/>
          <p:cNvSpPr/>
          <p:nvPr/>
        </p:nvSpPr>
        <p:spPr>
          <a:xfrm flipH="1">
            <a:off x="-826056" y="3543775"/>
            <a:ext cx="10784731" cy="1654096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6" name="Google Shape;1766;p39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67" name="Google Shape;1767;p39"/>
          <p:cNvGrpSpPr/>
          <p:nvPr/>
        </p:nvGrpSpPr>
        <p:grpSpPr>
          <a:xfrm rot="-899960" flipH="1">
            <a:off x="1017197" y="4690873"/>
            <a:ext cx="414696" cy="214106"/>
            <a:chOff x="3553563" y="4350216"/>
            <a:chExt cx="414709" cy="214113"/>
          </a:xfrm>
        </p:grpSpPr>
        <p:sp>
          <p:nvSpPr>
            <p:cNvPr id="1768" name="Google Shape;1768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2" name="Google Shape;1782;p39"/>
          <p:cNvGrpSpPr/>
          <p:nvPr/>
        </p:nvGrpSpPr>
        <p:grpSpPr>
          <a:xfrm flipH="1">
            <a:off x="-88735" y="3996022"/>
            <a:ext cx="855166" cy="775578"/>
            <a:chOff x="-478653" y="3421747"/>
            <a:chExt cx="855166" cy="775578"/>
          </a:xfrm>
        </p:grpSpPr>
        <p:grpSp>
          <p:nvGrpSpPr>
            <p:cNvPr id="1783" name="Google Shape;1783;p39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784" name="Google Shape;1784;p39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39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7" name="Google Shape;1787;p39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9" name="Google Shape;1789;p39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1" name="Google Shape;1791;p39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2" name="Google Shape;1792;p39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93" name="Google Shape;1793;p39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794" name="Google Shape;1794;p39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39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39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39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39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39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39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2" name="Google Shape;1802;p39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3" name="Google Shape;1803;p39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39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39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39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39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08" name="Google Shape;1808;p39"/>
          <p:cNvGrpSpPr/>
          <p:nvPr/>
        </p:nvGrpSpPr>
        <p:grpSpPr>
          <a:xfrm flipH="1">
            <a:off x="1872957" y="4704331"/>
            <a:ext cx="414709" cy="214113"/>
            <a:chOff x="3553563" y="4350216"/>
            <a:chExt cx="414709" cy="214113"/>
          </a:xfrm>
        </p:grpSpPr>
        <p:sp>
          <p:nvSpPr>
            <p:cNvPr id="1809" name="Google Shape;1809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3" name="Google Shape;1823;p39"/>
          <p:cNvGrpSpPr/>
          <p:nvPr/>
        </p:nvGrpSpPr>
        <p:grpSpPr>
          <a:xfrm flipH="1">
            <a:off x="8079528" y="3674281"/>
            <a:ext cx="1010096" cy="1194082"/>
            <a:chOff x="-756200" y="9531100"/>
            <a:chExt cx="1645375" cy="1945075"/>
          </a:xfrm>
        </p:grpSpPr>
        <p:sp>
          <p:nvSpPr>
            <p:cNvPr id="1824" name="Google Shape;1824;p39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2" name="Google Shape;1842;p39"/>
          <p:cNvSpPr/>
          <p:nvPr/>
        </p:nvSpPr>
        <p:spPr>
          <a:xfrm>
            <a:off x="4019100" y="411875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995;p33"/>
          <p:cNvSpPr txBox="1"/>
          <p:nvPr/>
        </p:nvSpPr>
        <p:spPr>
          <a:xfrm>
            <a:off x="2056" y="-149992"/>
            <a:ext cx="9137398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GB" sz="3000" dirty="0">
                <a:latin typeface="Arial" panose="020B0604020202020204"/>
              </a:rPr>
              <a:t>Cho </a:t>
            </a:r>
            <a:r>
              <a:rPr lang="en-GB" sz="3000" dirty="0" err="1">
                <a:latin typeface="Arial" panose="020B0604020202020204"/>
              </a:rPr>
              <a:t>đồng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loạt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các</a:t>
            </a:r>
            <a:r>
              <a:rPr lang="en-GB" sz="3000" dirty="0">
                <a:latin typeface="Arial" panose="020B0604020202020204"/>
              </a:rPr>
              <a:t> con </a:t>
            </a:r>
            <a:r>
              <a:rPr lang="en-GB" sz="3000" dirty="0" err="1">
                <a:latin typeface="Arial" panose="020B0604020202020204"/>
              </a:rPr>
              <a:t>vật</a:t>
            </a:r>
            <a:r>
              <a:rPr lang="en-GB" sz="3000" dirty="0">
                <a:latin typeface="Arial" panose="020B0604020202020204"/>
              </a:rPr>
              <a:t> </a:t>
            </a:r>
            <a:r>
              <a:rPr lang="en-GB" sz="3000" dirty="0" err="1">
                <a:latin typeface="Arial" panose="020B0604020202020204"/>
              </a:rPr>
              <a:t>ăn</a:t>
            </a:r>
            <a:r>
              <a:rPr lang="en-GB" sz="3000" dirty="0">
                <a:latin typeface="Arial" panose="020B0604020202020204"/>
              </a:rPr>
              <a:t> X kg</a:t>
            </a:r>
            <a:br>
              <a:rPr lang="en-GB" sz="3000" dirty="0">
                <a:latin typeface="Arial" panose="020B0604020202020204"/>
              </a:rPr>
            </a:br>
            <a:r>
              <a:rPr lang="en-GB" sz="3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3000" dirty="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2" name="Hình ảnh 2" descr="Ảnh có chứa văn bản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212" y="719223"/>
            <a:ext cx="3864632" cy="4298120"/>
          </a:xfrm>
          <a:prstGeom prst="rect">
            <a:avLst/>
          </a:prstGeom>
        </p:spPr>
      </p:pic>
      <p:pic>
        <p:nvPicPr>
          <p:cNvPr id="3" name="Hình ảnh 3" descr="Ảnh có chứa văn bản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324" y="665970"/>
            <a:ext cx="3940115" cy="4393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9"/>
          <p:cNvSpPr/>
          <p:nvPr/>
        </p:nvSpPr>
        <p:spPr>
          <a:xfrm flipH="1">
            <a:off x="-826056" y="3543775"/>
            <a:ext cx="10784731" cy="1654096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6" name="Google Shape;1766;p39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67" name="Google Shape;1767;p39"/>
          <p:cNvGrpSpPr/>
          <p:nvPr/>
        </p:nvGrpSpPr>
        <p:grpSpPr>
          <a:xfrm rot="-899960" flipH="1">
            <a:off x="1017197" y="4690873"/>
            <a:ext cx="414696" cy="214106"/>
            <a:chOff x="3553563" y="4350216"/>
            <a:chExt cx="414709" cy="214113"/>
          </a:xfrm>
        </p:grpSpPr>
        <p:sp>
          <p:nvSpPr>
            <p:cNvPr id="1768" name="Google Shape;1768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2" name="Google Shape;1782;p39"/>
          <p:cNvGrpSpPr/>
          <p:nvPr/>
        </p:nvGrpSpPr>
        <p:grpSpPr>
          <a:xfrm flipH="1">
            <a:off x="-88735" y="3996022"/>
            <a:ext cx="855166" cy="775578"/>
            <a:chOff x="-478653" y="3421747"/>
            <a:chExt cx="855166" cy="775578"/>
          </a:xfrm>
        </p:grpSpPr>
        <p:grpSp>
          <p:nvGrpSpPr>
            <p:cNvPr id="1783" name="Google Shape;1783;p39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784" name="Google Shape;1784;p39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39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7" name="Google Shape;1787;p39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9" name="Google Shape;1789;p39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1" name="Google Shape;1791;p39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2" name="Google Shape;1792;p39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93" name="Google Shape;1793;p39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794" name="Google Shape;1794;p39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39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39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39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39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39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39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2" name="Google Shape;1802;p39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3" name="Google Shape;1803;p39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39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39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39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39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08" name="Google Shape;1808;p39"/>
          <p:cNvGrpSpPr/>
          <p:nvPr/>
        </p:nvGrpSpPr>
        <p:grpSpPr>
          <a:xfrm flipH="1">
            <a:off x="1872957" y="4704331"/>
            <a:ext cx="414709" cy="214113"/>
            <a:chOff x="3553563" y="4350216"/>
            <a:chExt cx="414709" cy="214113"/>
          </a:xfrm>
        </p:grpSpPr>
        <p:sp>
          <p:nvSpPr>
            <p:cNvPr id="1809" name="Google Shape;1809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3" name="Google Shape;1823;p39"/>
          <p:cNvGrpSpPr/>
          <p:nvPr/>
        </p:nvGrpSpPr>
        <p:grpSpPr>
          <a:xfrm flipH="1">
            <a:off x="8079528" y="3674281"/>
            <a:ext cx="1010096" cy="1194082"/>
            <a:chOff x="-756200" y="9531100"/>
            <a:chExt cx="1645375" cy="1945075"/>
          </a:xfrm>
        </p:grpSpPr>
        <p:sp>
          <p:nvSpPr>
            <p:cNvPr id="1824" name="Google Shape;1824;p39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2" name="Google Shape;1842;p39"/>
          <p:cNvSpPr/>
          <p:nvPr/>
        </p:nvSpPr>
        <p:spPr>
          <a:xfrm>
            <a:off x="4019100" y="411875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995;p33"/>
          <p:cNvSpPr txBox="1"/>
          <p:nvPr/>
        </p:nvSpPr>
        <p:spPr>
          <a:xfrm>
            <a:off x="2056" y="-149992"/>
            <a:ext cx="9137398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GB" sz="3000" dirty="0">
                <a:latin typeface="Arial" panose="020B0604020202020204"/>
              </a:rPr>
              <a:t>Cho </a:t>
            </a:r>
            <a:r>
              <a:rPr lang="en-GB" sz="3000" dirty="0" err="1">
                <a:latin typeface="Arial" panose="020B0604020202020204"/>
              </a:rPr>
              <a:t>một</a:t>
            </a:r>
            <a:r>
              <a:rPr lang="en-GB" sz="3000" dirty="0">
                <a:latin typeface="Arial" panose="020B0604020202020204"/>
              </a:rPr>
              <a:t> con </a:t>
            </a:r>
            <a:r>
              <a:rPr lang="en-GB" sz="3000" dirty="0" err="1">
                <a:latin typeface="Arial" panose="020B0604020202020204"/>
              </a:rPr>
              <a:t>có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mã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số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nhất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định</a:t>
            </a:r>
            <a:r>
              <a:rPr lang="en-GB" sz="3000" dirty="0">
                <a:latin typeface="Arial" panose="020B0604020202020204"/>
              </a:rPr>
              <a:t> </a:t>
            </a:r>
            <a:r>
              <a:rPr lang="en-GB" sz="3000" dirty="0" err="1">
                <a:latin typeface="Arial" panose="020B0604020202020204"/>
              </a:rPr>
              <a:t>ăn</a:t>
            </a:r>
            <a:r>
              <a:rPr lang="en-GB" sz="3000" dirty="0">
                <a:latin typeface="Arial" panose="020B0604020202020204"/>
              </a:rPr>
              <a:t> X kg</a:t>
            </a:r>
            <a:br>
              <a:rPr lang="en-GB" sz="3000" dirty="0">
                <a:latin typeface="Arial" panose="020B0604020202020204"/>
              </a:rPr>
            </a:br>
            <a:r>
              <a:rPr lang="en-GB" sz="3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3000" dirty="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2" name="Hình ảnh 2" descr="Ảnh có chứa văn bản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758" y="958896"/>
            <a:ext cx="5600698" cy="4056002"/>
          </a:xfrm>
          <a:prstGeom prst="rect">
            <a:avLst/>
          </a:prstGeom>
        </p:spPr>
      </p:pic>
      <p:pic>
        <p:nvPicPr>
          <p:cNvPr id="3" name="Hình ảnh 3" descr="Ảnh có chứa văn bản&#10;&#10;Mô tả được tự động tạ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454" y="654529"/>
            <a:ext cx="3083468" cy="43628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9"/>
          <p:cNvSpPr/>
          <p:nvPr/>
        </p:nvSpPr>
        <p:spPr>
          <a:xfrm flipH="1">
            <a:off x="-826056" y="3543775"/>
            <a:ext cx="10784731" cy="1654096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6" name="Google Shape;1766;p39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67" name="Google Shape;1767;p39"/>
          <p:cNvGrpSpPr/>
          <p:nvPr/>
        </p:nvGrpSpPr>
        <p:grpSpPr>
          <a:xfrm rot="-899960" flipH="1">
            <a:off x="1017197" y="4690873"/>
            <a:ext cx="414696" cy="214106"/>
            <a:chOff x="3553563" y="4350216"/>
            <a:chExt cx="414709" cy="214113"/>
          </a:xfrm>
        </p:grpSpPr>
        <p:sp>
          <p:nvSpPr>
            <p:cNvPr id="1768" name="Google Shape;1768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2" name="Google Shape;1782;p39"/>
          <p:cNvGrpSpPr/>
          <p:nvPr/>
        </p:nvGrpSpPr>
        <p:grpSpPr>
          <a:xfrm flipH="1">
            <a:off x="-88735" y="3996022"/>
            <a:ext cx="855166" cy="775578"/>
            <a:chOff x="-478653" y="3421747"/>
            <a:chExt cx="855166" cy="775578"/>
          </a:xfrm>
        </p:grpSpPr>
        <p:grpSp>
          <p:nvGrpSpPr>
            <p:cNvPr id="1783" name="Google Shape;1783;p39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784" name="Google Shape;1784;p39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39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7" name="Google Shape;1787;p39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9" name="Google Shape;1789;p39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1" name="Google Shape;1791;p39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2" name="Google Shape;1792;p39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93" name="Google Shape;1793;p39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794" name="Google Shape;1794;p39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39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39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39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39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39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39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2" name="Google Shape;1802;p39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3" name="Google Shape;1803;p39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39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39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39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39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08" name="Google Shape;1808;p39"/>
          <p:cNvGrpSpPr/>
          <p:nvPr/>
        </p:nvGrpSpPr>
        <p:grpSpPr>
          <a:xfrm flipH="1">
            <a:off x="1872957" y="4704331"/>
            <a:ext cx="414709" cy="214113"/>
            <a:chOff x="3553563" y="4350216"/>
            <a:chExt cx="414709" cy="214113"/>
          </a:xfrm>
        </p:grpSpPr>
        <p:sp>
          <p:nvSpPr>
            <p:cNvPr id="1809" name="Google Shape;1809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3" name="Google Shape;1823;p39"/>
          <p:cNvGrpSpPr/>
          <p:nvPr/>
        </p:nvGrpSpPr>
        <p:grpSpPr>
          <a:xfrm flipH="1">
            <a:off x="8079528" y="3674281"/>
            <a:ext cx="1010096" cy="1194082"/>
            <a:chOff x="-756200" y="9531100"/>
            <a:chExt cx="1645375" cy="1945075"/>
          </a:xfrm>
        </p:grpSpPr>
        <p:sp>
          <p:nvSpPr>
            <p:cNvPr id="1824" name="Google Shape;1824;p39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2" name="Google Shape;1842;p39"/>
          <p:cNvSpPr/>
          <p:nvPr/>
        </p:nvSpPr>
        <p:spPr>
          <a:xfrm>
            <a:off x="4019100" y="411875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995;p33"/>
          <p:cNvSpPr txBox="1"/>
          <p:nvPr/>
        </p:nvSpPr>
        <p:spPr>
          <a:xfrm>
            <a:off x="2056" y="-149992"/>
            <a:ext cx="9137398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GB" sz="3000" dirty="0">
                <a:latin typeface="Arial" panose="020B0604020202020204"/>
              </a:rPr>
              <a:t>Cho </a:t>
            </a:r>
            <a:r>
              <a:rPr lang="en-GB" sz="3000" dirty="0" err="1">
                <a:latin typeface="Arial" panose="020B0604020202020204"/>
              </a:rPr>
              <a:t>một</a:t>
            </a:r>
            <a:r>
              <a:rPr lang="en-GB" sz="3000" dirty="0">
                <a:latin typeface="Arial" panose="020B0604020202020204"/>
              </a:rPr>
              <a:t> con </a:t>
            </a:r>
            <a:r>
              <a:rPr lang="en-GB" sz="3000" dirty="0" err="1">
                <a:latin typeface="Arial" panose="020B0604020202020204"/>
              </a:rPr>
              <a:t>có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mã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số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nhất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định</a:t>
            </a:r>
            <a:r>
              <a:rPr lang="en-GB" sz="3000" dirty="0">
                <a:latin typeface="Arial" panose="020B0604020202020204"/>
              </a:rPr>
              <a:t> </a:t>
            </a:r>
            <a:r>
              <a:rPr lang="en-GB" sz="3000" dirty="0" err="1">
                <a:latin typeface="Arial" panose="020B0604020202020204"/>
              </a:rPr>
              <a:t>ăn</a:t>
            </a:r>
            <a:r>
              <a:rPr lang="en-GB" sz="3000" dirty="0">
                <a:latin typeface="Arial" panose="020B0604020202020204"/>
              </a:rPr>
              <a:t> X kg</a:t>
            </a:r>
            <a:br>
              <a:rPr lang="en-GB" sz="3000" dirty="0">
                <a:latin typeface="Arial" panose="020B0604020202020204"/>
              </a:rPr>
            </a:br>
            <a:r>
              <a:rPr lang="en-GB" sz="3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3000" dirty="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4" name="Hình ảnh 4" descr="Ảnh có chứa văn bản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4023" y="1224202"/>
            <a:ext cx="4242039" cy="3385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5"/>
          <p:cNvSpPr/>
          <p:nvPr/>
        </p:nvSpPr>
        <p:spPr>
          <a:xfrm flipH="1">
            <a:off x="-873225" y="3636134"/>
            <a:ext cx="10574183" cy="1621803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2" name="Google Shape;1152;p35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53" name="Google Shape;1153;p35"/>
          <p:cNvSpPr txBox="1">
            <a:spLocks noGrp="1"/>
          </p:cNvSpPr>
          <p:nvPr>
            <p:ph type="title" idx="21"/>
          </p:nvPr>
        </p:nvSpPr>
        <p:spPr>
          <a:xfrm>
            <a:off x="698434" y="34540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Hãy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mô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phỏng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toàn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bộ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trang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trại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của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Allice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thành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chương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trình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với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các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yêu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cầu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 </a:t>
            </a:r>
            <a:r>
              <a:rPr lang="en-US" sz="2000" err="1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Arial" panose="020B0604020202020204"/>
                <a:cs typeface="Times New Roman" panose="02020603050405020304"/>
              </a:rPr>
              <a:t>:</a:t>
            </a:r>
            <a:endParaRPr lang="en-GB" sz="2000">
              <a:solidFill>
                <a:srgbClr val="000000"/>
              </a:solidFill>
              <a:latin typeface="Arial" panose="020B0604020202020204"/>
              <a:cs typeface="Times New Roman" panose="02020603050405020304"/>
            </a:endParaRPr>
          </a:p>
        </p:txBody>
      </p:sp>
      <p:sp>
        <p:nvSpPr>
          <p:cNvPr id="1154" name="Google Shape;1154;p35"/>
          <p:cNvSpPr txBox="1">
            <a:spLocks noGrp="1"/>
          </p:cNvSpPr>
          <p:nvPr>
            <p:ph type="title"/>
          </p:nvPr>
        </p:nvSpPr>
        <p:spPr>
          <a:xfrm>
            <a:off x="1289260" y="1160943"/>
            <a:ext cx="683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</a:t>
            </a:r>
            <a:endParaRPr dirty="0"/>
          </a:p>
        </p:txBody>
      </p:sp>
      <p:sp>
        <p:nvSpPr>
          <p:cNvPr id="1155" name="Google Shape;1155;p35"/>
          <p:cNvSpPr txBox="1">
            <a:spLocks noGrp="1"/>
          </p:cNvSpPr>
          <p:nvPr>
            <p:ph type="title" idx="2"/>
          </p:nvPr>
        </p:nvSpPr>
        <p:spPr>
          <a:xfrm>
            <a:off x="1300030" y="3406583"/>
            <a:ext cx="683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6</a:t>
            </a:r>
            <a:endParaRPr dirty="0"/>
          </a:p>
        </p:txBody>
      </p:sp>
      <p:sp>
        <p:nvSpPr>
          <p:cNvPr id="1156" name="Google Shape;1156;p35"/>
          <p:cNvSpPr txBox="1">
            <a:spLocks noGrp="1"/>
          </p:cNvSpPr>
          <p:nvPr>
            <p:ph type="title" idx="3"/>
          </p:nvPr>
        </p:nvSpPr>
        <p:spPr>
          <a:xfrm>
            <a:off x="1292934" y="1603045"/>
            <a:ext cx="683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2</a:t>
            </a:r>
            <a:endParaRPr dirty="0"/>
          </a:p>
        </p:txBody>
      </p:sp>
      <p:sp>
        <p:nvSpPr>
          <p:cNvPr id="1158" name="Google Shape;1158;p35"/>
          <p:cNvSpPr txBox="1">
            <a:spLocks noGrp="1"/>
          </p:cNvSpPr>
          <p:nvPr>
            <p:ph type="title" idx="5"/>
          </p:nvPr>
        </p:nvSpPr>
        <p:spPr>
          <a:xfrm>
            <a:off x="1296643" y="2066716"/>
            <a:ext cx="683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3</a:t>
            </a:r>
            <a:endParaRPr dirty="0"/>
          </a:p>
        </p:txBody>
      </p:sp>
      <p:sp>
        <p:nvSpPr>
          <p:cNvPr id="1160" name="Google Shape;1160;p35"/>
          <p:cNvSpPr txBox="1">
            <a:spLocks noGrp="1"/>
          </p:cNvSpPr>
          <p:nvPr>
            <p:ph type="subTitle" idx="1"/>
          </p:nvPr>
        </p:nvSpPr>
        <p:spPr>
          <a:xfrm>
            <a:off x="1845813" y="1220826"/>
            <a:ext cx="3218864" cy="372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GB" err="1">
                <a:latin typeface="Arial" panose="020B0604020202020204"/>
              </a:rPr>
              <a:t>Thêm</a:t>
            </a:r>
            <a:r>
              <a:rPr lang="en-GB" dirty="0">
                <a:latin typeface="Arial" panose="020B0604020202020204"/>
              </a:rPr>
              <a:t> con </a:t>
            </a:r>
            <a:r>
              <a:rPr lang="en-GB" err="1">
                <a:latin typeface="Arial" panose="020B0604020202020204"/>
              </a:rPr>
              <a:t>vật</a:t>
            </a:r>
            <a:r>
              <a:rPr lang="en-GB" dirty="0">
                <a:latin typeface="Arial" panose="020B0604020202020204"/>
              </a:rPr>
              <a:t> </a:t>
            </a:r>
            <a:r>
              <a:rPr lang="en-GB" err="1">
                <a:latin typeface="Arial" panose="020B0604020202020204"/>
              </a:rPr>
              <a:t>vào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err="1">
                <a:latin typeface="Arial" panose="020B0604020202020204"/>
              </a:rPr>
              <a:t>trang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err="1">
                <a:latin typeface="Arial" panose="020B0604020202020204"/>
              </a:rPr>
              <a:t>trại</a:t>
            </a:r>
            <a:endParaRPr lang="vi-VN">
              <a:latin typeface="Arial" panose="020B0604020202020204"/>
            </a:endParaRPr>
          </a:p>
        </p:txBody>
      </p:sp>
      <p:grpSp>
        <p:nvGrpSpPr>
          <p:cNvPr id="1172" name="Google Shape;1172;p35"/>
          <p:cNvGrpSpPr/>
          <p:nvPr/>
        </p:nvGrpSpPr>
        <p:grpSpPr>
          <a:xfrm>
            <a:off x="7613975" y="2791356"/>
            <a:ext cx="1879130" cy="2197080"/>
            <a:chOff x="7613975" y="2791356"/>
            <a:chExt cx="1879130" cy="2197080"/>
          </a:xfrm>
        </p:grpSpPr>
        <p:sp>
          <p:nvSpPr>
            <p:cNvPr id="1173" name="Google Shape;1173;p35"/>
            <p:cNvSpPr/>
            <p:nvPr/>
          </p:nvSpPr>
          <p:spPr>
            <a:xfrm>
              <a:off x="7613975" y="4674276"/>
              <a:ext cx="1879130" cy="314159"/>
            </a:xfrm>
            <a:custGeom>
              <a:avLst/>
              <a:gdLst/>
              <a:ahLst/>
              <a:cxnLst/>
              <a:rect l="l" t="t" r="r" b="b"/>
              <a:pathLst>
                <a:path w="144271" h="11642" extrusionOk="0">
                  <a:moveTo>
                    <a:pt x="72118" y="0"/>
                  </a:moveTo>
                  <a:cubicBezTo>
                    <a:pt x="32290" y="0"/>
                    <a:pt x="0" y="2602"/>
                    <a:pt x="0" y="5804"/>
                  </a:cubicBezTo>
                  <a:cubicBezTo>
                    <a:pt x="0" y="9040"/>
                    <a:pt x="32290" y="11642"/>
                    <a:pt x="72118" y="11642"/>
                  </a:cubicBezTo>
                  <a:cubicBezTo>
                    <a:pt x="111980" y="11642"/>
                    <a:pt x="144270" y="9040"/>
                    <a:pt x="144270" y="5804"/>
                  </a:cubicBezTo>
                  <a:cubicBezTo>
                    <a:pt x="144270" y="2602"/>
                    <a:pt x="111980" y="0"/>
                    <a:pt x="72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74" name="Google Shape;1174;p35"/>
            <p:cNvGrpSpPr/>
            <p:nvPr/>
          </p:nvGrpSpPr>
          <p:grpSpPr>
            <a:xfrm>
              <a:off x="7667267" y="2791356"/>
              <a:ext cx="1772548" cy="2137548"/>
              <a:chOff x="4626800" y="816250"/>
              <a:chExt cx="1324675" cy="1597450"/>
            </a:xfrm>
          </p:grpSpPr>
          <p:sp>
            <p:nvSpPr>
              <p:cNvPr id="1175" name="Google Shape;1175;p35"/>
              <p:cNvSpPr/>
              <p:nvPr/>
            </p:nvSpPr>
            <p:spPr>
              <a:xfrm>
                <a:off x="4626800" y="816250"/>
                <a:ext cx="1324675" cy="1597450"/>
              </a:xfrm>
              <a:custGeom>
                <a:avLst/>
                <a:gdLst/>
                <a:ahLst/>
                <a:cxnLst/>
                <a:rect l="l" t="t" r="r" b="b"/>
                <a:pathLst>
                  <a:path w="52987" h="63898" extrusionOk="0">
                    <a:moveTo>
                      <a:pt x="48032" y="21603"/>
                    </a:moveTo>
                    <a:cubicBezTo>
                      <a:pt x="48218" y="21603"/>
                      <a:pt x="48455" y="21727"/>
                      <a:pt x="48602" y="21907"/>
                    </a:cubicBezTo>
                    <a:cubicBezTo>
                      <a:pt x="48836" y="22141"/>
                      <a:pt x="48936" y="22408"/>
                      <a:pt x="49002" y="22674"/>
                    </a:cubicBezTo>
                    <a:cubicBezTo>
                      <a:pt x="48936" y="22691"/>
                      <a:pt x="48861" y="22699"/>
                      <a:pt x="48790" y="22699"/>
                    </a:cubicBezTo>
                    <a:cubicBezTo>
                      <a:pt x="48719" y="22699"/>
                      <a:pt x="48652" y="22691"/>
                      <a:pt x="48602" y="22674"/>
                    </a:cubicBezTo>
                    <a:cubicBezTo>
                      <a:pt x="48269" y="22641"/>
                      <a:pt x="47835" y="22441"/>
                      <a:pt x="47768" y="22074"/>
                    </a:cubicBezTo>
                    <a:cubicBezTo>
                      <a:pt x="47700" y="21735"/>
                      <a:pt x="47839" y="21603"/>
                      <a:pt x="48032" y="21603"/>
                    </a:cubicBezTo>
                    <a:close/>
                    <a:moveTo>
                      <a:pt x="36621" y="0"/>
                    </a:moveTo>
                    <a:cubicBezTo>
                      <a:pt x="35080" y="0"/>
                      <a:pt x="33477" y="412"/>
                      <a:pt x="32257" y="992"/>
                    </a:cubicBezTo>
                    <a:cubicBezTo>
                      <a:pt x="31023" y="1593"/>
                      <a:pt x="30089" y="2560"/>
                      <a:pt x="29055" y="3427"/>
                    </a:cubicBezTo>
                    <a:cubicBezTo>
                      <a:pt x="28655" y="3794"/>
                      <a:pt x="28088" y="4161"/>
                      <a:pt x="27754" y="4628"/>
                    </a:cubicBezTo>
                    <a:cubicBezTo>
                      <a:pt x="27621" y="4528"/>
                      <a:pt x="27487" y="4461"/>
                      <a:pt x="27387" y="4361"/>
                    </a:cubicBezTo>
                    <a:cubicBezTo>
                      <a:pt x="26077" y="3520"/>
                      <a:pt x="24561" y="3175"/>
                      <a:pt x="22992" y="3175"/>
                    </a:cubicBezTo>
                    <a:cubicBezTo>
                      <a:pt x="20764" y="3175"/>
                      <a:pt x="18428" y="3870"/>
                      <a:pt x="16413" y="4828"/>
                    </a:cubicBezTo>
                    <a:cubicBezTo>
                      <a:pt x="14711" y="3227"/>
                      <a:pt x="12243" y="2527"/>
                      <a:pt x="10008" y="2093"/>
                    </a:cubicBezTo>
                    <a:cubicBezTo>
                      <a:pt x="8567" y="1814"/>
                      <a:pt x="6849" y="1437"/>
                      <a:pt x="5229" y="1437"/>
                    </a:cubicBezTo>
                    <a:cubicBezTo>
                      <a:pt x="4336" y="1437"/>
                      <a:pt x="3473" y="1551"/>
                      <a:pt x="2703" y="1860"/>
                    </a:cubicBezTo>
                    <a:cubicBezTo>
                      <a:pt x="1435" y="2393"/>
                      <a:pt x="1" y="4128"/>
                      <a:pt x="668" y="5562"/>
                    </a:cubicBezTo>
                    <a:cubicBezTo>
                      <a:pt x="943" y="6113"/>
                      <a:pt x="1469" y="6323"/>
                      <a:pt x="2020" y="6323"/>
                    </a:cubicBezTo>
                    <a:cubicBezTo>
                      <a:pt x="2136" y="6323"/>
                      <a:pt x="2253" y="6313"/>
                      <a:pt x="2369" y="6296"/>
                    </a:cubicBezTo>
                    <a:cubicBezTo>
                      <a:pt x="2970" y="6229"/>
                      <a:pt x="3537" y="5996"/>
                      <a:pt x="4104" y="5796"/>
                    </a:cubicBezTo>
                    <a:cubicBezTo>
                      <a:pt x="5338" y="7197"/>
                      <a:pt x="5838" y="8498"/>
                      <a:pt x="6205" y="10332"/>
                    </a:cubicBezTo>
                    <a:cubicBezTo>
                      <a:pt x="6372" y="11133"/>
                      <a:pt x="6772" y="11867"/>
                      <a:pt x="7006" y="12667"/>
                    </a:cubicBezTo>
                    <a:cubicBezTo>
                      <a:pt x="7039" y="12801"/>
                      <a:pt x="7073" y="12934"/>
                      <a:pt x="7073" y="13068"/>
                    </a:cubicBezTo>
                    <a:cubicBezTo>
                      <a:pt x="7073" y="13068"/>
                      <a:pt x="7073" y="13101"/>
                      <a:pt x="7039" y="13101"/>
                    </a:cubicBezTo>
                    <a:cubicBezTo>
                      <a:pt x="5738" y="14836"/>
                      <a:pt x="4871" y="16837"/>
                      <a:pt x="4170" y="18872"/>
                    </a:cubicBezTo>
                    <a:cubicBezTo>
                      <a:pt x="2836" y="22775"/>
                      <a:pt x="1635" y="27578"/>
                      <a:pt x="4804" y="30880"/>
                    </a:cubicBezTo>
                    <a:cubicBezTo>
                      <a:pt x="4838" y="30914"/>
                      <a:pt x="4871" y="30947"/>
                      <a:pt x="4904" y="30980"/>
                    </a:cubicBezTo>
                    <a:cubicBezTo>
                      <a:pt x="5071" y="31147"/>
                      <a:pt x="5238" y="31314"/>
                      <a:pt x="5438" y="31447"/>
                    </a:cubicBezTo>
                    <a:cubicBezTo>
                      <a:pt x="5438" y="31481"/>
                      <a:pt x="5405" y="31514"/>
                      <a:pt x="5405" y="31547"/>
                    </a:cubicBezTo>
                    <a:cubicBezTo>
                      <a:pt x="5171" y="33315"/>
                      <a:pt x="4537" y="34983"/>
                      <a:pt x="4371" y="36785"/>
                    </a:cubicBezTo>
                    <a:cubicBezTo>
                      <a:pt x="4204" y="38719"/>
                      <a:pt x="4137" y="40621"/>
                      <a:pt x="4237" y="42555"/>
                    </a:cubicBezTo>
                    <a:cubicBezTo>
                      <a:pt x="4371" y="46158"/>
                      <a:pt x="4537" y="49794"/>
                      <a:pt x="5471" y="53296"/>
                    </a:cubicBezTo>
                    <a:cubicBezTo>
                      <a:pt x="6239" y="56165"/>
                      <a:pt x="7073" y="59534"/>
                      <a:pt x="8907" y="61936"/>
                    </a:cubicBezTo>
                    <a:cubicBezTo>
                      <a:pt x="9491" y="62704"/>
                      <a:pt x="10443" y="63898"/>
                      <a:pt x="11555" y="63898"/>
                    </a:cubicBezTo>
                    <a:cubicBezTo>
                      <a:pt x="11650" y="63898"/>
                      <a:pt x="11746" y="63889"/>
                      <a:pt x="11843" y="63871"/>
                    </a:cubicBezTo>
                    <a:cubicBezTo>
                      <a:pt x="13043" y="63637"/>
                      <a:pt x="13611" y="62269"/>
                      <a:pt x="14011" y="61269"/>
                    </a:cubicBezTo>
                    <a:cubicBezTo>
                      <a:pt x="14678" y="59534"/>
                      <a:pt x="15145" y="57800"/>
                      <a:pt x="15412" y="55965"/>
                    </a:cubicBezTo>
                    <a:cubicBezTo>
                      <a:pt x="15412" y="55765"/>
                      <a:pt x="15445" y="55531"/>
                      <a:pt x="15479" y="55331"/>
                    </a:cubicBezTo>
                    <a:cubicBezTo>
                      <a:pt x="16059" y="55614"/>
                      <a:pt x="16785" y="55697"/>
                      <a:pt x="17524" y="55697"/>
                    </a:cubicBezTo>
                    <a:cubicBezTo>
                      <a:pt x="18442" y="55697"/>
                      <a:pt x="19379" y="55568"/>
                      <a:pt x="20082" y="55531"/>
                    </a:cubicBezTo>
                    <a:cubicBezTo>
                      <a:pt x="21616" y="55465"/>
                      <a:pt x="23184" y="55298"/>
                      <a:pt x="24718" y="54998"/>
                    </a:cubicBezTo>
                    <a:cubicBezTo>
                      <a:pt x="25386" y="54864"/>
                      <a:pt x="26119" y="54764"/>
                      <a:pt x="26787" y="54564"/>
                    </a:cubicBezTo>
                    <a:cubicBezTo>
                      <a:pt x="26853" y="54864"/>
                      <a:pt x="26953" y="55164"/>
                      <a:pt x="27020" y="55465"/>
                    </a:cubicBezTo>
                    <a:cubicBezTo>
                      <a:pt x="27387" y="57233"/>
                      <a:pt x="27787" y="58967"/>
                      <a:pt x="28454" y="60635"/>
                    </a:cubicBezTo>
                    <a:cubicBezTo>
                      <a:pt x="29050" y="62016"/>
                      <a:pt x="29917" y="63295"/>
                      <a:pt x="31129" y="63295"/>
                    </a:cubicBezTo>
                    <a:cubicBezTo>
                      <a:pt x="31615" y="63295"/>
                      <a:pt x="32156" y="63090"/>
                      <a:pt x="32758" y="62603"/>
                    </a:cubicBezTo>
                    <a:cubicBezTo>
                      <a:pt x="34726" y="61002"/>
                      <a:pt x="35926" y="58033"/>
                      <a:pt x="36827" y="55731"/>
                    </a:cubicBezTo>
                    <a:cubicBezTo>
                      <a:pt x="37261" y="54631"/>
                      <a:pt x="37561" y="53463"/>
                      <a:pt x="37694" y="52296"/>
                    </a:cubicBezTo>
                    <a:cubicBezTo>
                      <a:pt x="39095" y="51929"/>
                      <a:pt x="40263" y="50995"/>
                      <a:pt x="41297" y="49894"/>
                    </a:cubicBezTo>
                    <a:cubicBezTo>
                      <a:pt x="41764" y="51395"/>
                      <a:pt x="41897" y="52963"/>
                      <a:pt x="42198" y="54531"/>
                    </a:cubicBezTo>
                    <a:cubicBezTo>
                      <a:pt x="42464" y="55798"/>
                      <a:pt x="42898" y="57499"/>
                      <a:pt x="43999" y="58367"/>
                    </a:cubicBezTo>
                    <a:cubicBezTo>
                      <a:pt x="44309" y="58613"/>
                      <a:pt x="44612" y="58722"/>
                      <a:pt x="44905" y="58722"/>
                    </a:cubicBezTo>
                    <a:cubicBezTo>
                      <a:pt x="46750" y="58722"/>
                      <a:pt x="48185" y="54410"/>
                      <a:pt x="48502" y="53230"/>
                    </a:cubicBezTo>
                    <a:cubicBezTo>
                      <a:pt x="49403" y="49460"/>
                      <a:pt x="49369" y="45524"/>
                      <a:pt x="49503" y="41688"/>
                    </a:cubicBezTo>
                    <a:cubicBezTo>
                      <a:pt x="49603" y="37852"/>
                      <a:pt x="49570" y="33882"/>
                      <a:pt x="48702" y="30146"/>
                    </a:cubicBezTo>
                    <a:cubicBezTo>
                      <a:pt x="48335" y="28579"/>
                      <a:pt x="47735" y="27178"/>
                      <a:pt x="46934" y="25877"/>
                    </a:cubicBezTo>
                    <a:cubicBezTo>
                      <a:pt x="48135" y="25877"/>
                      <a:pt x="49403" y="24743"/>
                      <a:pt x="49836" y="23475"/>
                    </a:cubicBezTo>
                    <a:cubicBezTo>
                      <a:pt x="51137" y="23075"/>
                      <a:pt x="52472" y="22007"/>
                      <a:pt x="52905" y="21007"/>
                    </a:cubicBezTo>
                    <a:cubicBezTo>
                      <a:pt x="52987" y="20817"/>
                      <a:pt x="52848" y="20561"/>
                      <a:pt x="52650" y="20561"/>
                    </a:cubicBezTo>
                    <a:cubicBezTo>
                      <a:pt x="52604" y="20561"/>
                      <a:pt x="52555" y="20575"/>
                      <a:pt x="52505" y="20606"/>
                    </a:cubicBezTo>
                    <a:cubicBezTo>
                      <a:pt x="51704" y="21140"/>
                      <a:pt x="51004" y="21841"/>
                      <a:pt x="50170" y="22274"/>
                    </a:cubicBezTo>
                    <a:cubicBezTo>
                      <a:pt x="50103" y="22308"/>
                      <a:pt x="50003" y="22341"/>
                      <a:pt x="49937" y="22374"/>
                    </a:cubicBezTo>
                    <a:cubicBezTo>
                      <a:pt x="49836" y="21674"/>
                      <a:pt x="49403" y="21007"/>
                      <a:pt x="48402" y="20573"/>
                    </a:cubicBezTo>
                    <a:cubicBezTo>
                      <a:pt x="48152" y="20462"/>
                      <a:pt x="47932" y="20413"/>
                      <a:pt x="47742" y="20413"/>
                    </a:cubicBezTo>
                    <a:cubicBezTo>
                      <a:pt x="46384" y="20413"/>
                      <a:pt x="46535" y="22923"/>
                      <a:pt x="47968" y="23508"/>
                    </a:cubicBezTo>
                    <a:cubicBezTo>
                      <a:pt x="48235" y="23608"/>
                      <a:pt x="48535" y="23642"/>
                      <a:pt x="48836" y="23642"/>
                    </a:cubicBezTo>
                    <a:cubicBezTo>
                      <a:pt x="48488" y="24392"/>
                      <a:pt x="47666" y="24991"/>
                      <a:pt x="46855" y="24991"/>
                    </a:cubicBezTo>
                    <a:cubicBezTo>
                      <a:pt x="46656" y="24991"/>
                      <a:pt x="46458" y="24955"/>
                      <a:pt x="46267" y="24876"/>
                    </a:cubicBezTo>
                    <a:cubicBezTo>
                      <a:pt x="46134" y="24643"/>
                      <a:pt x="45967" y="24442"/>
                      <a:pt x="45834" y="24209"/>
                    </a:cubicBezTo>
                    <a:cubicBezTo>
                      <a:pt x="45367" y="23208"/>
                      <a:pt x="44799" y="22241"/>
                      <a:pt x="44132" y="21307"/>
                    </a:cubicBezTo>
                    <a:cubicBezTo>
                      <a:pt x="42298" y="18805"/>
                      <a:pt x="39662" y="17237"/>
                      <a:pt x="36694" y="16470"/>
                    </a:cubicBezTo>
                    <a:cubicBezTo>
                      <a:pt x="36494" y="16003"/>
                      <a:pt x="36293" y="15536"/>
                      <a:pt x="36060" y="15069"/>
                    </a:cubicBezTo>
                    <a:cubicBezTo>
                      <a:pt x="35626" y="14268"/>
                      <a:pt x="35193" y="13468"/>
                      <a:pt x="34692" y="12701"/>
                    </a:cubicBezTo>
                    <a:cubicBezTo>
                      <a:pt x="35259" y="10032"/>
                      <a:pt x="36827" y="7597"/>
                      <a:pt x="38628" y="5596"/>
                    </a:cubicBezTo>
                    <a:cubicBezTo>
                      <a:pt x="39929" y="4195"/>
                      <a:pt x="42064" y="1960"/>
                      <a:pt x="39496" y="625"/>
                    </a:cubicBezTo>
                    <a:cubicBezTo>
                      <a:pt x="38654" y="184"/>
                      <a:pt x="37651" y="0"/>
                      <a:pt x="36621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6" name="Google Shape;1176;p35"/>
              <p:cNvSpPr/>
              <p:nvPr/>
            </p:nvSpPr>
            <p:spPr>
              <a:xfrm>
                <a:off x="4927025" y="1162675"/>
                <a:ext cx="39225" cy="499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1996" extrusionOk="0">
                    <a:moveTo>
                      <a:pt x="768" y="1"/>
                    </a:moveTo>
                    <a:cubicBezTo>
                      <a:pt x="695" y="1"/>
                      <a:pt x="623" y="17"/>
                      <a:pt x="567" y="45"/>
                    </a:cubicBezTo>
                    <a:cubicBezTo>
                      <a:pt x="201" y="245"/>
                      <a:pt x="0" y="745"/>
                      <a:pt x="134" y="1145"/>
                    </a:cubicBezTo>
                    <a:cubicBezTo>
                      <a:pt x="134" y="1446"/>
                      <a:pt x="267" y="1746"/>
                      <a:pt x="601" y="1946"/>
                    </a:cubicBezTo>
                    <a:cubicBezTo>
                      <a:pt x="647" y="1981"/>
                      <a:pt x="694" y="1995"/>
                      <a:pt x="740" y="1995"/>
                    </a:cubicBezTo>
                    <a:cubicBezTo>
                      <a:pt x="827" y="1995"/>
                      <a:pt x="914" y="1944"/>
                      <a:pt x="1001" y="1879"/>
                    </a:cubicBezTo>
                    <a:cubicBezTo>
                      <a:pt x="1568" y="1412"/>
                      <a:pt x="1468" y="645"/>
                      <a:pt x="1034" y="111"/>
                    </a:cubicBezTo>
                    <a:cubicBezTo>
                      <a:pt x="976" y="33"/>
                      <a:pt x="871" y="1"/>
                      <a:pt x="768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7" name="Google Shape;1177;p35"/>
              <p:cNvSpPr/>
              <p:nvPr/>
            </p:nvSpPr>
            <p:spPr>
              <a:xfrm>
                <a:off x="5317300" y="1177225"/>
                <a:ext cx="41725" cy="52375"/>
              </a:xfrm>
              <a:custGeom>
                <a:avLst/>
                <a:gdLst/>
                <a:ahLst/>
                <a:cxnLst/>
                <a:rect l="l" t="t" r="r" b="b"/>
                <a:pathLst>
                  <a:path w="1669" h="2095" extrusionOk="0">
                    <a:moveTo>
                      <a:pt x="919" y="0"/>
                    </a:moveTo>
                    <a:cubicBezTo>
                      <a:pt x="677" y="0"/>
                      <a:pt x="448" y="150"/>
                      <a:pt x="367" y="363"/>
                    </a:cubicBezTo>
                    <a:cubicBezTo>
                      <a:pt x="367" y="430"/>
                      <a:pt x="367" y="463"/>
                      <a:pt x="367" y="530"/>
                    </a:cubicBezTo>
                    <a:cubicBezTo>
                      <a:pt x="301" y="597"/>
                      <a:pt x="234" y="697"/>
                      <a:pt x="201" y="797"/>
                    </a:cubicBezTo>
                    <a:cubicBezTo>
                      <a:pt x="67" y="1030"/>
                      <a:pt x="1" y="1297"/>
                      <a:pt x="67" y="1564"/>
                    </a:cubicBezTo>
                    <a:cubicBezTo>
                      <a:pt x="128" y="1910"/>
                      <a:pt x="438" y="2095"/>
                      <a:pt x="754" y="2095"/>
                    </a:cubicBezTo>
                    <a:cubicBezTo>
                      <a:pt x="955" y="2095"/>
                      <a:pt x="1159" y="2020"/>
                      <a:pt x="1301" y="1864"/>
                    </a:cubicBezTo>
                    <a:cubicBezTo>
                      <a:pt x="1602" y="1531"/>
                      <a:pt x="1668" y="964"/>
                      <a:pt x="1535" y="530"/>
                    </a:cubicBezTo>
                    <a:cubicBezTo>
                      <a:pt x="1468" y="296"/>
                      <a:pt x="1335" y="96"/>
                      <a:pt x="1101" y="30"/>
                    </a:cubicBezTo>
                    <a:cubicBezTo>
                      <a:pt x="1041" y="10"/>
                      <a:pt x="980" y="0"/>
                      <a:pt x="91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8" name="Google Shape;1178;p35"/>
              <p:cNvSpPr/>
              <p:nvPr/>
            </p:nvSpPr>
            <p:spPr>
              <a:xfrm>
                <a:off x="5364825" y="866175"/>
                <a:ext cx="236025" cy="207475"/>
              </a:xfrm>
              <a:custGeom>
                <a:avLst/>
                <a:gdLst/>
                <a:ahLst/>
                <a:cxnLst/>
                <a:rect l="l" t="t" r="r" b="b"/>
                <a:pathLst>
                  <a:path w="9441" h="8299" extrusionOk="0">
                    <a:moveTo>
                      <a:pt x="7197" y="0"/>
                    </a:moveTo>
                    <a:cubicBezTo>
                      <a:pt x="6281" y="0"/>
                      <a:pt x="5250" y="524"/>
                      <a:pt x="4571" y="863"/>
                    </a:cubicBezTo>
                    <a:cubicBezTo>
                      <a:pt x="3003" y="1630"/>
                      <a:pt x="935" y="2164"/>
                      <a:pt x="68" y="3799"/>
                    </a:cubicBezTo>
                    <a:cubicBezTo>
                      <a:pt x="1" y="3932"/>
                      <a:pt x="1" y="4199"/>
                      <a:pt x="134" y="4299"/>
                    </a:cubicBezTo>
                    <a:cubicBezTo>
                      <a:pt x="1268" y="5233"/>
                      <a:pt x="1702" y="6734"/>
                      <a:pt x="2836" y="7668"/>
                    </a:cubicBezTo>
                    <a:cubicBezTo>
                      <a:pt x="2970" y="7868"/>
                      <a:pt x="3136" y="8068"/>
                      <a:pt x="3303" y="8235"/>
                    </a:cubicBezTo>
                    <a:cubicBezTo>
                      <a:pt x="3364" y="8280"/>
                      <a:pt x="3424" y="8298"/>
                      <a:pt x="3481" y="8298"/>
                    </a:cubicBezTo>
                    <a:cubicBezTo>
                      <a:pt x="3550" y="8298"/>
                      <a:pt x="3615" y="8272"/>
                      <a:pt x="3670" y="8235"/>
                    </a:cubicBezTo>
                    <a:cubicBezTo>
                      <a:pt x="4571" y="7535"/>
                      <a:pt x="4904" y="6367"/>
                      <a:pt x="5605" y="5533"/>
                    </a:cubicBezTo>
                    <a:cubicBezTo>
                      <a:pt x="6172" y="4833"/>
                      <a:pt x="6806" y="4232"/>
                      <a:pt x="7440" y="3599"/>
                    </a:cubicBezTo>
                    <a:cubicBezTo>
                      <a:pt x="8140" y="2865"/>
                      <a:pt x="9441" y="1397"/>
                      <a:pt x="8374" y="430"/>
                    </a:cubicBezTo>
                    <a:cubicBezTo>
                      <a:pt x="8041" y="118"/>
                      <a:pt x="7632" y="0"/>
                      <a:pt x="7197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79" name="Google Shape;1179;p35"/>
              <p:cNvSpPr/>
              <p:nvPr/>
            </p:nvSpPr>
            <p:spPr>
              <a:xfrm>
                <a:off x="4743550" y="893250"/>
                <a:ext cx="236875" cy="188225"/>
              </a:xfrm>
              <a:custGeom>
                <a:avLst/>
                <a:gdLst/>
                <a:ahLst/>
                <a:cxnLst/>
                <a:rect l="l" t="t" r="r" b="b"/>
                <a:pathLst>
                  <a:path w="9475" h="7529" extrusionOk="0">
                    <a:moveTo>
                      <a:pt x="4286" y="0"/>
                    </a:moveTo>
                    <a:cubicBezTo>
                      <a:pt x="2821" y="0"/>
                      <a:pt x="1515" y="1170"/>
                      <a:pt x="234" y="1782"/>
                    </a:cubicBezTo>
                    <a:cubicBezTo>
                      <a:pt x="1" y="1882"/>
                      <a:pt x="34" y="2215"/>
                      <a:pt x="234" y="2349"/>
                    </a:cubicBezTo>
                    <a:cubicBezTo>
                      <a:pt x="1268" y="2916"/>
                      <a:pt x="2036" y="3616"/>
                      <a:pt x="2803" y="4517"/>
                    </a:cubicBezTo>
                    <a:cubicBezTo>
                      <a:pt x="3370" y="5217"/>
                      <a:pt x="4337" y="6051"/>
                      <a:pt x="4471" y="6985"/>
                    </a:cubicBezTo>
                    <a:cubicBezTo>
                      <a:pt x="4471" y="7085"/>
                      <a:pt x="4504" y="7152"/>
                      <a:pt x="4537" y="7186"/>
                    </a:cubicBezTo>
                    <a:cubicBezTo>
                      <a:pt x="4513" y="7357"/>
                      <a:pt x="4668" y="7528"/>
                      <a:pt x="4831" y="7528"/>
                    </a:cubicBezTo>
                    <a:cubicBezTo>
                      <a:pt x="4891" y="7528"/>
                      <a:pt x="4951" y="7506"/>
                      <a:pt x="5004" y="7452"/>
                    </a:cubicBezTo>
                    <a:cubicBezTo>
                      <a:pt x="5071" y="7419"/>
                      <a:pt x="5138" y="7352"/>
                      <a:pt x="5171" y="7319"/>
                    </a:cubicBezTo>
                    <a:cubicBezTo>
                      <a:pt x="5205" y="7286"/>
                      <a:pt x="5205" y="7286"/>
                      <a:pt x="5205" y="7286"/>
                    </a:cubicBezTo>
                    <a:cubicBezTo>
                      <a:pt x="6539" y="6118"/>
                      <a:pt x="8140" y="5217"/>
                      <a:pt x="9307" y="3850"/>
                    </a:cubicBezTo>
                    <a:cubicBezTo>
                      <a:pt x="9441" y="3683"/>
                      <a:pt x="9474" y="3483"/>
                      <a:pt x="9307" y="3316"/>
                    </a:cubicBezTo>
                    <a:cubicBezTo>
                      <a:pt x="8140" y="2049"/>
                      <a:pt x="6639" y="514"/>
                      <a:pt x="4938" y="80"/>
                    </a:cubicBezTo>
                    <a:cubicBezTo>
                      <a:pt x="4717" y="25"/>
                      <a:pt x="4500" y="0"/>
                      <a:pt x="4286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0" name="Google Shape;1180;p35"/>
              <p:cNvSpPr/>
              <p:nvPr/>
            </p:nvSpPr>
            <p:spPr>
              <a:xfrm>
                <a:off x="5451200" y="1223775"/>
                <a:ext cx="171350" cy="432500"/>
              </a:xfrm>
              <a:custGeom>
                <a:avLst/>
                <a:gdLst/>
                <a:ahLst/>
                <a:cxnLst/>
                <a:rect l="l" t="t" r="r" b="b"/>
                <a:pathLst>
                  <a:path w="6854" h="17300" extrusionOk="0">
                    <a:moveTo>
                      <a:pt x="3770" y="1"/>
                    </a:moveTo>
                    <a:cubicBezTo>
                      <a:pt x="3684" y="1"/>
                      <a:pt x="3601" y="102"/>
                      <a:pt x="3651" y="202"/>
                    </a:cubicBezTo>
                    <a:cubicBezTo>
                      <a:pt x="5252" y="3171"/>
                      <a:pt x="6853" y="6273"/>
                      <a:pt x="5786" y="9709"/>
                    </a:cubicBezTo>
                    <a:cubicBezTo>
                      <a:pt x="4852" y="12778"/>
                      <a:pt x="2550" y="15213"/>
                      <a:pt x="82" y="17148"/>
                    </a:cubicBezTo>
                    <a:cubicBezTo>
                      <a:pt x="1" y="17202"/>
                      <a:pt x="51" y="17299"/>
                      <a:pt x="126" y="17299"/>
                    </a:cubicBezTo>
                    <a:cubicBezTo>
                      <a:pt x="144" y="17299"/>
                      <a:pt x="163" y="17294"/>
                      <a:pt x="182" y="17281"/>
                    </a:cubicBezTo>
                    <a:cubicBezTo>
                      <a:pt x="2850" y="15347"/>
                      <a:pt x="5419" y="12811"/>
                      <a:pt x="6320" y="9509"/>
                    </a:cubicBezTo>
                    <a:cubicBezTo>
                      <a:pt x="6720" y="7975"/>
                      <a:pt x="6686" y="6373"/>
                      <a:pt x="6253" y="4839"/>
                    </a:cubicBezTo>
                    <a:cubicBezTo>
                      <a:pt x="5786" y="3271"/>
                      <a:pt x="5019" y="1203"/>
                      <a:pt x="3851" y="36"/>
                    </a:cubicBezTo>
                    <a:cubicBezTo>
                      <a:pt x="3827" y="11"/>
                      <a:pt x="3798" y="1"/>
                      <a:pt x="3770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1" name="Google Shape;1181;p35"/>
              <p:cNvSpPr/>
              <p:nvPr/>
            </p:nvSpPr>
            <p:spPr>
              <a:xfrm>
                <a:off x="4746900" y="1588250"/>
                <a:ext cx="114875" cy="58550"/>
              </a:xfrm>
              <a:custGeom>
                <a:avLst/>
                <a:gdLst/>
                <a:ahLst/>
                <a:cxnLst/>
                <a:rect l="l" t="t" r="r" b="b"/>
                <a:pathLst>
                  <a:path w="4595" h="234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34" y="34"/>
                      <a:pt x="67" y="67"/>
                      <a:pt x="100" y="100"/>
                    </a:cubicBezTo>
                    <a:cubicBezTo>
                      <a:pt x="267" y="267"/>
                      <a:pt x="434" y="434"/>
                      <a:pt x="634" y="567"/>
                    </a:cubicBezTo>
                    <a:cubicBezTo>
                      <a:pt x="634" y="601"/>
                      <a:pt x="601" y="634"/>
                      <a:pt x="601" y="667"/>
                    </a:cubicBezTo>
                    <a:cubicBezTo>
                      <a:pt x="1835" y="1368"/>
                      <a:pt x="3269" y="1868"/>
                      <a:pt x="4503" y="2335"/>
                    </a:cubicBezTo>
                    <a:cubicBezTo>
                      <a:pt x="4513" y="2340"/>
                      <a:pt x="4521" y="2342"/>
                      <a:pt x="4529" y="2342"/>
                    </a:cubicBezTo>
                    <a:cubicBezTo>
                      <a:pt x="4577" y="2342"/>
                      <a:pt x="4594" y="2260"/>
                      <a:pt x="4537" y="2202"/>
                    </a:cubicBezTo>
                    <a:cubicBezTo>
                      <a:pt x="3303" y="1435"/>
                      <a:pt x="1835" y="1168"/>
                      <a:pt x="601" y="401"/>
                    </a:cubicBezTo>
                    <a:cubicBezTo>
                      <a:pt x="401" y="301"/>
                      <a:pt x="200" y="134"/>
                      <a:pt x="0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2" name="Google Shape;1182;p35"/>
              <p:cNvSpPr/>
              <p:nvPr/>
            </p:nvSpPr>
            <p:spPr>
              <a:xfrm>
                <a:off x="4743550" y="1654125"/>
                <a:ext cx="1122500" cy="759575"/>
              </a:xfrm>
              <a:custGeom>
                <a:avLst/>
                <a:gdLst/>
                <a:ahLst/>
                <a:cxnLst/>
                <a:rect l="l" t="t" r="r" b="b"/>
                <a:pathLst>
                  <a:path w="44900" h="30383" extrusionOk="0">
                    <a:moveTo>
                      <a:pt x="44599" y="1"/>
                    </a:moveTo>
                    <a:cubicBezTo>
                      <a:pt x="43799" y="5204"/>
                      <a:pt x="41364" y="10174"/>
                      <a:pt x="37661" y="13944"/>
                    </a:cubicBezTo>
                    <a:cubicBezTo>
                      <a:pt x="35760" y="15845"/>
                      <a:pt x="33458" y="17513"/>
                      <a:pt x="30789" y="18013"/>
                    </a:cubicBezTo>
                    <a:cubicBezTo>
                      <a:pt x="30523" y="20282"/>
                      <a:pt x="29589" y="22483"/>
                      <a:pt x="28188" y="24285"/>
                    </a:cubicBezTo>
                    <a:cubicBezTo>
                      <a:pt x="27787" y="24785"/>
                      <a:pt x="27320" y="25252"/>
                      <a:pt x="26720" y="25285"/>
                    </a:cubicBezTo>
                    <a:cubicBezTo>
                      <a:pt x="26702" y="25286"/>
                      <a:pt x="26685" y="25286"/>
                      <a:pt x="26668" y="25286"/>
                    </a:cubicBezTo>
                    <a:cubicBezTo>
                      <a:pt x="25862" y="25286"/>
                      <a:pt x="25310" y="24536"/>
                      <a:pt x="24919" y="23818"/>
                    </a:cubicBezTo>
                    <a:cubicBezTo>
                      <a:pt x="24085" y="22183"/>
                      <a:pt x="23518" y="20382"/>
                      <a:pt x="23317" y="18547"/>
                    </a:cubicBezTo>
                    <a:cubicBezTo>
                      <a:pt x="19304" y="19766"/>
                      <a:pt x="15105" y="20376"/>
                      <a:pt x="10909" y="20376"/>
                    </a:cubicBezTo>
                    <a:cubicBezTo>
                      <a:pt x="10397" y="20376"/>
                      <a:pt x="9885" y="20367"/>
                      <a:pt x="9374" y="20348"/>
                    </a:cubicBezTo>
                    <a:lnTo>
                      <a:pt x="9374" y="20348"/>
                    </a:lnTo>
                    <a:cubicBezTo>
                      <a:pt x="9541" y="21816"/>
                      <a:pt x="8707" y="23351"/>
                      <a:pt x="7373" y="24018"/>
                    </a:cubicBezTo>
                    <a:cubicBezTo>
                      <a:pt x="6892" y="24258"/>
                      <a:pt x="6359" y="24373"/>
                      <a:pt x="5824" y="24373"/>
                    </a:cubicBezTo>
                    <a:cubicBezTo>
                      <a:pt x="4875" y="24373"/>
                      <a:pt x="3919" y="24012"/>
                      <a:pt x="3236" y="23351"/>
                    </a:cubicBezTo>
                    <a:cubicBezTo>
                      <a:pt x="2569" y="22717"/>
                      <a:pt x="2169" y="21850"/>
                      <a:pt x="1835" y="21016"/>
                    </a:cubicBezTo>
                    <a:cubicBezTo>
                      <a:pt x="1102" y="19248"/>
                      <a:pt x="468" y="17413"/>
                      <a:pt x="1" y="15545"/>
                    </a:cubicBezTo>
                    <a:lnTo>
                      <a:pt x="1" y="15545"/>
                    </a:lnTo>
                    <a:cubicBezTo>
                      <a:pt x="168" y="16979"/>
                      <a:pt x="401" y="18380"/>
                      <a:pt x="768" y="19781"/>
                    </a:cubicBezTo>
                    <a:cubicBezTo>
                      <a:pt x="1569" y="22650"/>
                      <a:pt x="2403" y="26019"/>
                      <a:pt x="4237" y="28421"/>
                    </a:cubicBezTo>
                    <a:cubicBezTo>
                      <a:pt x="4821" y="29189"/>
                      <a:pt x="5773" y="30383"/>
                      <a:pt x="6885" y="30383"/>
                    </a:cubicBezTo>
                    <a:cubicBezTo>
                      <a:pt x="6980" y="30383"/>
                      <a:pt x="7076" y="30374"/>
                      <a:pt x="7173" y="30356"/>
                    </a:cubicBezTo>
                    <a:cubicBezTo>
                      <a:pt x="8373" y="30122"/>
                      <a:pt x="8941" y="28754"/>
                      <a:pt x="9341" y="27754"/>
                    </a:cubicBezTo>
                    <a:cubicBezTo>
                      <a:pt x="10008" y="26019"/>
                      <a:pt x="10475" y="24285"/>
                      <a:pt x="10708" y="22450"/>
                    </a:cubicBezTo>
                    <a:cubicBezTo>
                      <a:pt x="10742" y="22250"/>
                      <a:pt x="10775" y="22016"/>
                      <a:pt x="10809" y="21816"/>
                    </a:cubicBezTo>
                    <a:cubicBezTo>
                      <a:pt x="11389" y="22099"/>
                      <a:pt x="12115" y="22182"/>
                      <a:pt x="12851" y="22182"/>
                    </a:cubicBezTo>
                    <a:cubicBezTo>
                      <a:pt x="13765" y="22182"/>
                      <a:pt x="14695" y="22053"/>
                      <a:pt x="15378" y="22016"/>
                    </a:cubicBezTo>
                    <a:cubicBezTo>
                      <a:pt x="16946" y="21950"/>
                      <a:pt x="18481" y="21783"/>
                      <a:pt x="20015" y="21483"/>
                    </a:cubicBezTo>
                    <a:cubicBezTo>
                      <a:pt x="20716" y="21349"/>
                      <a:pt x="21416" y="21249"/>
                      <a:pt x="22117" y="21049"/>
                    </a:cubicBezTo>
                    <a:cubicBezTo>
                      <a:pt x="22183" y="21349"/>
                      <a:pt x="22250" y="21649"/>
                      <a:pt x="22317" y="21950"/>
                    </a:cubicBezTo>
                    <a:cubicBezTo>
                      <a:pt x="22684" y="23718"/>
                      <a:pt x="23084" y="25452"/>
                      <a:pt x="23784" y="27120"/>
                    </a:cubicBezTo>
                    <a:cubicBezTo>
                      <a:pt x="24356" y="28501"/>
                      <a:pt x="25234" y="29780"/>
                      <a:pt x="26453" y="29780"/>
                    </a:cubicBezTo>
                    <a:cubicBezTo>
                      <a:pt x="26942" y="29780"/>
                      <a:pt x="27486" y="29575"/>
                      <a:pt x="28088" y="29088"/>
                    </a:cubicBezTo>
                    <a:cubicBezTo>
                      <a:pt x="30056" y="27487"/>
                      <a:pt x="31223" y="24518"/>
                      <a:pt x="32157" y="22216"/>
                    </a:cubicBezTo>
                    <a:cubicBezTo>
                      <a:pt x="32591" y="21116"/>
                      <a:pt x="32891" y="19948"/>
                      <a:pt x="33024" y="18781"/>
                    </a:cubicBezTo>
                    <a:cubicBezTo>
                      <a:pt x="34392" y="18414"/>
                      <a:pt x="35593" y="17480"/>
                      <a:pt x="36594" y="16379"/>
                    </a:cubicBezTo>
                    <a:cubicBezTo>
                      <a:pt x="37061" y="17880"/>
                      <a:pt x="37194" y="19448"/>
                      <a:pt x="37528" y="21016"/>
                    </a:cubicBezTo>
                    <a:cubicBezTo>
                      <a:pt x="37794" y="22283"/>
                      <a:pt x="38228" y="23984"/>
                      <a:pt x="39296" y="24852"/>
                    </a:cubicBezTo>
                    <a:cubicBezTo>
                      <a:pt x="39606" y="25098"/>
                      <a:pt x="39910" y="25207"/>
                      <a:pt x="40203" y="25207"/>
                    </a:cubicBezTo>
                    <a:cubicBezTo>
                      <a:pt x="42055" y="25207"/>
                      <a:pt x="43511" y="20895"/>
                      <a:pt x="43799" y="19715"/>
                    </a:cubicBezTo>
                    <a:cubicBezTo>
                      <a:pt x="44733" y="15945"/>
                      <a:pt x="44699" y="12009"/>
                      <a:pt x="44800" y="8173"/>
                    </a:cubicBezTo>
                    <a:cubicBezTo>
                      <a:pt x="44900" y="5471"/>
                      <a:pt x="44900" y="2702"/>
                      <a:pt x="44599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3" name="Google Shape;1183;p35"/>
              <p:cNvSpPr/>
              <p:nvPr/>
            </p:nvSpPr>
            <p:spPr>
              <a:xfrm>
                <a:off x="4917025" y="1213175"/>
                <a:ext cx="443675" cy="260000"/>
              </a:xfrm>
              <a:custGeom>
                <a:avLst/>
                <a:gdLst/>
                <a:ahLst/>
                <a:cxnLst/>
                <a:rect l="l" t="t" r="r" b="b"/>
                <a:pathLst>
                  <a:path w="17747" h="10400" extrusionOk="0">
                    <a:moveTo>
                      <a:pt x="8050" y="0"/>
                    </a:moveTo>
                    <a:cubicBezTo>
                      <a:pt x="5535" y="0"/>
                      <a:pt x="2713" y="1731"/>
                      <a:pt x="1434" y="3695"/>
                    </a:cubicBezTo>
                    <a:cubicBezTo>
                      <a:pt x="534" y="5096"/>
                      <a:pt x="0" y="7098"/>
                      <a:pt x="1134" y="8565"/>
                    </a:cubicBezTo>
                    <a:cubicBezTo>
                      <a:pt x="1944" y="9596"/>
                      <a:pt x="3186" y="9832"/>
                      <a:pt x="4424" y="9832"/>
                    </a:cubicBezTo>
                    <a:cubicBezTo>
                      <a:pt x="4869" y="9832"/>
                      <a:pt x="5314" y="9802"/>
                      <a:pt x="5738" y="9766"/>
                    </a:cubicBezTo>
                    <a:cubicBezTo>
                      <a:pt x="5874" y="9756"/>
                      <a:pt x="6015" y="9751"/>
                      <a:pt x="6161" y="9751"/>
                    </a:cubicBezTo>
                    <a:cubicBezTo>
                      <a:pt x="7881" y="9751"/>
                      <a:pt x="10254" y="10400"/>
                      <a:pt x="12345" y="10400"/>
                    </a:cubicBezTo>
                    <a:cubicBezTo>
                      <a:pt x="14166" y="10400"/>
                      <a:pt x="15773" y="9907"/>
                      <a:pt x="16545" y="8065"/>
                    </a:cubicBezTo>
                    <a:cubicBezTo>
                      <a:pt x="17746" y="5196"/>
                      <a:pt x="15311" y="2094"/>
                      <a:pt x="12809" y="960"/>
                    </a:cubicBezTo>
                    <a:cubicBezTo>
                      <a:pt x="11508" y="360"/>
                      <a:pt x="10041" y="26"/>
                      <a:pt x="8573" y="26"/>
                    </a:cubicBezTo>
                    <a:cubicBezTo>
                      <a:pt x="8401" y="8"/>
                      <a:pt x="8226" y="0"/>
                      <a:pt x="8050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4" name="Google Shape;1184;p35"/>
              <p:cNvSpPr/>
              <p:nvPr/>
            </p:nvSpPr>
            <p:spPr>
              <a:xfrm>
                <a:off x="5040425" y="1331550"/>
                <a:ext cx="48400" cy="48775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1951" extrusionOk="0">
                    <a:moveTo>
                      <a:pt x="695" y="1"/>
                    </a:moveTo>
                    <a:cubicBezTo>
                      <a:pt x="644" y="1"/>
                      <a:pt x="591" y="9"/>
                      <a:pt x="535" y="28"/>
                    </a:cubicBezTo>
                    <a:cubicBezTo>
                      <a:pt x="301" y="61"/>
                      <a:pt x="201" y="228"/>
                      <a:pt x="134" y="428"/>
                    </a:cubicBezTo>
                    <a:cubicBezTo>
                      <a:pt x="68" y="495"/>
                      <a:pt x="1" y="595"/>
                      <a:pt x="101" y="728"/>
                    </a:cubicBezTo>
                    <a:cubicBezTo>
                      <a:pt x="68" y="1195"/>
                      <a:pt x="234" y="1796"/>
                      <a:pt x="735" y="1929"/>
                    </a:cubicBezTo>
                    <a:cubicBezTo>
                      <a:pt x="804" y="1943"/>
                      <a:pt x="873" y="1951"/>
                      <a:pt x="940" y="1951"/>
                    </a:cubicBezTo>
                    <a:cubicBezTo>
                      <a:pt x="1034" y="1951"/>
                      <a:pt x="1124" y="1935"/>
                      <a:pt x="1202" y="1896"/>
                    </a:cubicBezTo>
                    <a:cubicBezTo>
                      <a:pt x="1235" y="1896"/>
                      <a:pt x="1302" y="1929"/>
                      <a:pt x="1335" y="1929"/>
                    </a:cubicBezTo>
                    <a:cubicBezTo>
                      <a:pt x="1363" y="1935"/>
                      <a:pt x="1390" y="1937"/>
                      <a:pt x="1416" y="1937"/>
                    </a:cubicBezTo>
                    <a:cubicBezTo>
                      <a:pt x="1544" y="1937"/>
                      <a:pt x="1641" y="1868"/>
                      <a:pt x="1669" y="1729"/>
                    </a:cubicBezTo>
                    <a:cubicBezTo>
                      <a:pt x="1736" y="1595"/>
                      <a:pt x="1736" y="1495"/>
                      <a:pt x="1736" y="1362"/>
                    </a:cubicBezTo>
                    <a:cubicBezTo>
                      <a:pt x="1736" y="1329"/>
                      <a:pt x="1769" y="1329"/>
                      <a:pt x="1769" y="1295"/>
                    </a:cubicBezTo>
                    <a:cubicBezTo>
                      <a:pt x="1936" y="728"/>
                      <a:pt x="1569" y="295"/>
                      <a:pt x="1068" y="128"/>
                    </a:cubicBezTo>
                    <a:cubicBezTo>
                      <a:pt x="948" y="56"/>
                      <a:pt x="828" y="1"/>
                      <a:pt x="69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5" name="Google Shape;1185;p35"/>
              <p:cNvSpPr/>
              <p:nvPr/>
            </p:nvSpPr>
            <p:spPr>
              <a:xfrm>
                <a:off x="5177200" y="1329325"/>
                <a:ext cx="51725" cy="46625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865" extrusionOk="0">
                    <a:moveTo>
                      <a:pt x="1276" y="1"/>
                    </a:moveTo>
                    <a:cubicBezTo>
                      <a:pt x="974" y="1"/>
                      <a:pt x="657" y="191"/>
                      <a:pt x="501" y="484"/>
                    </a:cubicBezTo>
                    <a:cubicBezTo>
                      <a:pt x="401" y="584"/>
                      <a:pt x="334" y="684"/>
                      <a:pt x="234" y="784"/>
                    </a:cubicBezTo>
                    <a:cubicBezTo>
                      <a:pt x="34" y="1084"/>
                      <a:pt x="1" y="1584"/>
                      <a:pt x="401" y="1785"/>
                    </a:cubicBezTo>
                    <a:cubicBezTo>
                      <a:pt x="511" y="1840"/>
                      <a:pt x="636" y="1864"/>
                      <a:pt x="766" y="1864"/>
                    </a:cubicBezTo>
                    <a:cubicBezTo>
                      <a:pt x="1109" y="1864"/>
                      <a:pt x="1484" y="1693"/>
                      <a:pt x="1702" y="1451"/>
                    </a:cubicBezTo>
                    <a:cubicBezTo>
                      <a:pt x="1969" y="1151"/>
                      <a:pt x="2069" y="650"/>
                      <a:pt x="1835" y="317"/>
                    </a:cubicBezTo>
                    <a:cubicBezTo>
                      <a:pt x="1697" y="96"/>
                      <a:pt x="1490" y="1"/>
                      <a:pt x="1276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6" name="Google Shape;1186;p35"/>
              <p:cNvSpPr/>
              <p:nvPr/>
            </p:nvSpPr>
            <p:spPr>
              <a:xfrm>
                <a:off x="5481450" y="1359325"/>
                <a:ext cx="67700" cy="162000"/>
              </a:xfrm>
              <a:custGeom>
                <a:avLst/>
                <a:gdLst/>
                <a:ahLst/>
                <a:cxnLst/>
                <a:rect l="l" t="t" r="r" b="b"/>
                <a:pathLst>
                  <a:path w="2708" h="6480" extrusionOk="0">
                    <a:moveTo>
                      <a:pt x="1689" y="0"/>
                    </a:moveTo>
                    <a:cubicBezTo>
                      <a:pt x="1431" y="0"/>
                      <a:pt x="1177" y="143"/>
                      <a:pt x="1073" y="418"/>
                    </a:cubicBezTo>
                    <a:cubicBezTo>
                      <a:pt x="773" y="1185"/>
                      <a:pt x="907" y="2086"/>
                      <a:pt x="773" y="2920"/>
                    </a:cubicBezTo>
                    <a:cubicBezTo>
                      <a:pt x="640" y="3820"/>
                      <a:pt x="406" y="4721"/>
                      <a:pt x="139" y="5588"/>
                    </a:cubicBezTo>
                    <a:cubicBezTo>
                      <a:pt x="1" y="6050"/>
                      <a:pt x="421" y="6479"/>
                      <a:pt x="815" y="6479"/>
                    </a:cubicBezTo>
                    <a:cubicBezTo>
                      <a:pt x="990" y="6479"/>
                      <a:pt x="1160" y="6394"/>
                      <a:pt x="1273" y="6189"/>
                    </a:cubicBezTo>
                    <a:cubicBezTo>
                      <a:pt x="1740" y="5255"/>
                      <a:pt x="2107" y="4354"/>
                      <a:pt x="2308" y="3353"/>
                    </a:cubicBezTo>
                    <a:cubicBezTo>
                      <a:pt x="2474" y="2453"/>
                      <a:pt x="2708" y="1252"/>
                      <a:pt x="2308" y="384"/>
                    </a:cubicBezTo>
                    <a:cubicBezTo>
                      <a:pt x="2178" y="126"/>
                      <a:pt x="1932" y="0"/>
                      <a:pt x="168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7" name="Google Shape;1187;p35"/>
              <p:cNvSpPr/>
              <p:nvPr/>
            </p:nvSpPr>
            <p:spPr>
              <a:xfrm>
                <a:off x="5661725" y="1417275"/>
                <a:ext cx="165675" cy="207875"/>
              </a:xfrm>
              <a:custGeom>
                <a:avLst/>
                <a:gdLst/>
                <a:ahLst/>
                <a:cxnLst/>
                <a:rect l="l" t="t" r="r" b="b"/>
                <a:pathLst>
                  <a:path w="6627" h="8315" extrusionOk="0">
                    <a:moveTo>
                      <a:pt x="890" y="1"/>
                    </a:moveTo>
                    <a:cubicBezTo>
                      <a:pt x="871" y="1"/>
                      <a:pt x="853" y="1"/>
                      <a:pt x="834" y="1"/>
                    </a:cubicBezTo>
                    <a:cubicBezTo>
                      <a:pt x="367" y="34"/>
                      <a:pt x="0" y="602"/>
                      <a:pt x="300" y="1002"/>
                    </a:cubicBezTo>
                    <a:cubicBezTo>
                      <a:pt x="1168" y="2103"/>
                      <a:pt x="2335" y="2736"/>
                      <a:pt x="2935" y="4071"/>
                    </a:cubicBezTo>
                    <a:cubicBezTo>
                      <a:pt x="3503" y="5338"/>
                      <a:pt x="3402" y="6639"/>
                      <a:pt x="3669" y="7940"/>
                    </a:cubicBezTo>
                    <a:cubicBezTo>
                      <a:pt x="3710" y="8183"/>
                      <a:pt x="3934" y="8315"/>
                      <a:pt x="4156" y="8315"/>
                    </a:cubicBezTo>
                    <a:cubicBezTo>
                      <a:pt x="4301" y="8315"/>
                      <a:pt x="4445" y="8259"/>
                      <a:pt x="4537" y="8140"/>
                    </a:cubicBezTo>
                    <a:cubicBezTo>
                      <a:pt x="6626" y="5752"/>
                      <a:pt x="4132" y="1"/>
                      <a:pt x="89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8" name="Google Shape;1188;p35"/>
              <p:cNvSpPr/>
              <p:nvPr/>
            </p:nvSpPr>
            <p:spPr>
              <a:xfrm>
                <a:off x="5473625" y="892850"/>
                <a:ext cx="86975" cy="68800"/>
              </a:xfrm>
              <a:custGeom>
                <a:avLst/>
                <a:gdLst/>
                <a:ahLst/>
                <a:cxnLst/>
                <a:rect l="l" t="t" r="r" b="b"/>
                <a:pathLst>
                  <a:path w="3479" h="2752" extrusionOk="0">
                    <a:moveTo>
                      <a:pt x="2230" y="1"/>
                    </a:moveTo>
                    <a:cubicBezTo>
                      <a:pt x="2045" y="1"/>
                      <a:pt x="1855" y="68"/>
                      <a:pt x="1687" y="230"/>
                    </a:cubicBezTo>
                    <a:cubicBezTo>
                      <a:pt x="1386" y="497"/>
                      <a:pt x="1119" y="764"/>
                      <a:pt x="853" y="1064"/>
                    </a:cubicBezTo>
                    <a:cubicBezTo>
                      <a:pt x="719" y="1197"/>
                      <a:pt x="586" y="1364"/>
                      <a:pt x="486" y="1497"/>
                    </a:cubicBezTo>
                    <a:cubicBezTo>
                      <a:pt x="419" y="1598"/>
                      <a:pt x="352" y="1698"/>
                      <a:pt x="319" y="1798"/>
                    </a:cubicBezTo>
                    <a:cubicBezTo>
                      <a:pt x="286" y="1898"/>
                      <a:pt x="286" y="1998"/>
                      <a:pt x="219" y="2065"/>
                    </a:cubicBezTo>
                    <a:cubicBezTo>
                      <a:pt x="1" y="2419"/>
                      <a:pt x="295" y="2751"/>
                      <a:pt x="629" y="2751"/>
                    </a:cubicBezTo>
                    <a:cubicBezTo>
                      <a:pt x="703" y="2751"/>
                      <a:pt x="780" y="2735"/>
                      <a:pt x="853" y="2698"/>
                    </a:cubicBezTo>
                    <a:cubicBezTo>
                      <a:pt x="886" y="2682"/>
                      <a:pt x="928" y="2682"/>
                      <a:pt x="969" y="2682"/>
                    </a:cubicBezTo>
                    <a:cubicBezTo>
                      <a:pt x="1011" y="2682"/>
                      <a:pt x="1053" y="2682"/>
                      <a:pt x="1086" y="2665"/>
                    </a:cubicBezTo>
                    <a:cubicBezTo>
                      <a:pt x="1186" y="2632"/>
                      <a:pt x="1286" y="2565"/>
                      <a:pt x="1386" y="2532"/>
                    </a:cubicBezTo>
                    <a:cubicBezTo>
                      <a:pt x="1553" y="2431"/>
                      <a:pt x="1720" y="2298"/>
                      <a:pt x="1887" y="2198"/>
                    </a:cubicBezTo>
                    <a:cubicBezTo>
                      <a:pt x="2220" y="1931"/>
                      <a:pt x="2520" y="1664"/>
                      <a:pt x="2854" y="1397"/>
                    </a:cubicBezTo>
                    <a:cubicBezTo>
                      <a:pt x="3478" y="851"/>
                      <a:pt x="2886" y="1"/>
                      <a:pt x="22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9" name="Google Shape;1189;p35"/>
              <p:cNvSpPr/>
              <p:nvPr/>
            </p:nvSpPr>
            <p:spPr>
              <a:xfrm>
                <a:off x="4816100" y="927175"/>
                <a:ext cx="85650" cy="61925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477" extrusionOk="0">
                    <a:moveTo>
                      <a:pt x="1314" y="0"/>
                    </a:moveTo>
                    <a:cubicBezTo>
                      <a:pt x="1113" y="0"/>
                      <a:pt x="909" y="30"/>
                      <a:pt x="701" y="91"/>
                    </a:cubicBezTo>
                    <a:cubicBezTo>
                      <a:pt x="1" y="291"/>
                      <a:pt x="268" y="1292"/>
                      <a:pt x="935" y="1292"/>
                    </a:cubicBezTo>
                    <a:cubicBezTo>
                      <a:pt x="1168" y="1292"/>
                      <a:pt x="1402" y="1359"/>
                      <a:pt x="1602" y="1492"/>
                    </a:cubicBezTo>
                    <a:cubicBezTo>
                      <a:pt x="1836" y="1692"/>
                      <a:pt x="1902" y="1926"/>
                      <a:pt x="2069" y="2159"/>
                    </a:cubicBezTo>
                    <a:cubicBezTo>
                      <a:pt x="2209" y="2381"/>
                      <a:pt x="2419" y="2476"/>
                      <a:pt x="2630" y="2476"/>
                    </a:cubicBezTo>
                    <a:cubicBezTo>
                      <a:pt x="3024" y="2476"/>
                      <a:pt x="3425" y="2148"/>
                      <a:pt x="3403" y="1692"/>
                    </a:cubicBezTo>
                    <a:cubicBezTo>
                      <a:pt x="3370" y="1092"/>
                      <a:pt x="2836" y="525"/>
                      <a:pt x="2336" y="258"/>
                    </a:cubicBezTo>
                    <a:cubicBezTo>
                      <a:pt x="1998" y="89"/>
                      <a:pt x="1660" y="0"/>
                      <a:pt x="131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190" name="Google Shape;1190;p35"/>
          <p:cNvGrpSpPr/>
          <p:nvPr/>
        </p:nvGrpSpPr>
        <p:grpSpPr>
          <a:xfrm>
            <a:off x="1154825" y="4250363"/>
            <a:ext cx="802508" cy="530384"/>
            <a:chOff x="1154825" y="4250363"/>
            <a:chExt cx="802508" cy="530384"/>
          </a:xfrm>
        </p:grpSpPr>
        <p:sp>
          <p:nvSpPr>
            <p:cNvPr id="1191" name="Google Shape;1191;p35"/>
            <p:cNvSpPr/>
            <p:nvPr/>
          </p:nvSpPr>
          <p:spPr>
            <a:xfrm>
              <a:off x="1154825" y="4703997"/>
              <a:ext cx="802507" cy="76750"/>
            </a:xfrm>
            <a:custGeom>
              <a:avLst/>
              <a:gdLst/>
              <a:ahLst/>
              <a:cxnLst/>
              <a:rect l="l" t="t" r="r" b="b"/>
              <a:pathLst>
                <a:path w="144271" h="11642" extrusionOk="0">
                  <a:moveTo>
                    <a:pt x="72118" y="0"/>
                  </a:moveTo>
                  <a:cubicBezTo>
                    <a:pt x="32290" y="0"/>
                    <a:pt x="0" y="2602"/>
                    <a:pt x="0" y="5804"/>
                  </a:cubicBezTo>
                  <a:cubicBezTo>
                    <a:pt x="0" y="9040"/>
                    <a:pt x="32290" y="11642"/>
                    <a:pt x="72118" y="11642"/>
                  </a:cubicBezTo>
                  <a:cubicBezTo>
                    <a:pt x="111980" y="11642"/>
                    <a:pt x="144270" y="9040"/>
                    <a:pt x="144270" y="5804"/>
                  </a:cubicBezTo>
                  <a:cubicBezTo>
                    <a:pt x="144270" y="2602"/>
                    <a:pt x="111980" y="0"/>
                    <a:pt x="72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92" name="Google Shape;1192;p35"/>
            <p:cNvGrpSpPr/>
            <p:nvPr/>
          </p:nvGrpSpPr>
          <p:grpSpPr>
            <a:xfrm flipH="1">
              <a:off x="1222119" y="4250363"/>
              <a:ext cx="735214" cy="499358"/>
              <a:chOff x="4566775" y="3461975"/>
              <a:chExt cx="1495250" cy="1015575"/>
            </a:xfrm>
          </p:grpSpPr>
          <p:sp>
            <p:nvSpPr>
              <p:cNvPr id="1193" name="Google Shape;1193;p35"/>
              <p:cNvSpPr/>
              <p:nvPr/>
            </p:nvSpPr>
            <p:spPr>
              <a:xfrm>
                <a:off x="5868525" y="3649625"/>
                <a:ext cx="193500" cy="150550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6022" extrusionOk="0">
                    <a:moveTo>
                      <a:pt x="3241" y="1290"/>
                    </a:moveTo>
                    <a:cubicBezTo>
                      <a:pt x="3273" y="1290"/>
                      <a:pt x="3281" y="1305"/>
                      <a:pt x="3303" y="1305"/>
                    </a:cubicBezTo>
                    <a:cubicBezTo>
                      <a:pt x="3336" y="1339"/>
                      <a:pt x="3370" y="1405"/>
                      <a:pt x="3403" y="1539"/>
                    </a:cubicBezTo>
                    <a:cubicBezTo>
                      <a:pt x="3470" y="1739"/>
                      <a:pt x="3503" y="2139"/>
                      <a:pt x="3470" y="2473"/>
                    </a:cubicBezTo>
                    <a:cubicBezTo>
                      <a:pt x="3436" y="2740"/>
                      <a:pt x="3370" y="2973"/>
                      <a:pt x="3270" y="3240"/>
                    </a:cubicBezTo>
                    <a:cubicBezTo>
                      <a:pt x="3103" y="3040"/>
                      <a:pt x="2969" y="2806"/>
                      <a:pt x="2903" y="2573"/>
                    </a:cubicBezTo>
                    <a:cubicBezTo>
                      <a:pt x="2769" y="2273"/>
                      <a:pt x="2736" y="1939"/>
                      <a:pt x="2803" y="1706"/>
                    </a:cubicBezTo>
                    <a:cubicBezTo>
                      <a:pt x="2869" y="1439"/>
                      <a:pt x="3003" y="1339"/>
                      <a:pt x="3170" y="1305"/>
                    </a:cubicBezTo>
                    <a:cubicBezTo>
                      <a:pt x="3203" y="1294"/>
                      <a:pt x="3225" y="1290"/>
                      <a:pt x="3241" y="1290"/>
                    </a:cubicBezTo>
                    <a:close/>
                    <a:moveTo>
                      <a:pt x="5822" y="0"/>
                    </a:moveTo>
                    <a:cubicBezTo>
                      <a:pt x="5783" y="0"/>
                      <a:pt x="5744" y="2"/>
                      <a:pt x="5705" y="4"/>
                    </a:cubicBezTo>
                    <a:cubicBezTo>
                      <a:pt x="5605" y="38"/>
                      <a:pt x="5505" y="138"/>
                      <a:pt x="5505" y="238"/>
                    </a:cubicBezTo>
                    <a:cubicBezTo>
                      <a:pt x="5534" y="354"/>
                      <a:pt x="5613" y="444"/>
                      <a:pt x="5699" y="444"/>
                    </a:cubicBezTo>
                    <a:cubicBezTo>
                      <a:pt x="5712" y="444"/>
                      <a:pt x="5725" y="442"/>
                      <a:pt x="5738" y="438"/>
                    </a:cubicBezTo>
                    <a:cubicBezTo>
                      <a:pt x="6072" y="438"/>
                      <a:pt x="6405" y="571"/>
                      <a:pt x="6639" y="838"/>
                    </a:cubicBezTo>
                    <a:cubicBezTo>
                      <a:pt x="6872" y="1072"/>
                      <a:pt x="7006" y="1405"/>
                      <a:pt x="7039" y="1739"/>
                    </a:cubicBezTo>
                    <a:cubicBezTo>
                      <a:pt x="7106" y="2439"/>
                      <a:pt x="6739" y="3107"/>
                      <a:pt x="6172" y="3540"/>
                    </a:cubicBezTo>
                    <a:cubicBezTo>
                      <a:pt x="5796" y="3840"/>
                      <a:pt x="5327" y="3991"/>
                      <a:pt x="4863" y="3991"/>
                    </a:cubicBezTo>
                    <a:cubicBezTo>
                      <a:pt x="4708" y="3991"/>
                      <a:pt x="4554" y="3974"/>
                      <a:pt x="4404" y="3941"/>
                    </a:cubicBezTo>
                    <a:cubicBezTo>
                      <a:pt x="4604" y="3507"/>
                      <a:pt x="4704" y="3007"/>
                      <a:pt x="4704" y="2540"/>
                    </a:cubicBezTo>
                    <a:cubicBezTo>
                      <a:pt x="4704" y="2073"/>
                      <a:pt x="4704" y="1639"/>
                      <a:pt x="4537" y="1105"/>
                    </a:cubicBezTo>
                    <a:cubicBezTo>
                      <a:pt x="4437" y="872"/>
                      <a:pt x="4237" y="571"/>
                      <a:pt x="3937" y="371"/>
                    </a:cubicBezTo>
                    <a:cubicBezTo>
                      <a:pt x="3730" y="233"/>
                      <a:pt x="3475" y="159"/>
                      <a:pt x="3238" y="159"/>
                    </a:cubicBezTo>
                    <a:cubicBezTo>
                      <a:pt x="3132" y="159"/>
                      <a:pt x="3029" y="174"/>
                      <a:pt x="2936" y="205"/>
                    </a:cubicBezTo>
                    <a:cubicBezTo>
                      <a:pt x="2603" y="271"/>
                      <a:pt x="2336" y="471"/>
                      <a:pt x="2136" y="705"/>
                    </a:cubicBezTo>
                    <a:cubicBezTo>
                      <a:pt x="1935" y="938"/>
                      <a:pt x="1835" y="1239"/>
                      <a:pt x="1769" y="1505"/>
                    </a:cubicBezTo>
                    <a:cubicBezTo>
                      <a:pt x="1702" y="2006"/>
                      <a:pt x="1802" y="2506"/>
                      <a:pt x="1969" y="2940"/>
                    </a:cubicBezTo>
                    <a:cubicBezTo>
                      <a:pt x="2169" y="3373"/>
                      <a:pt x="2436" y="3740"/>
                      <a:pt x="2736" y="4007"/>
                    </a:cubicBezTo>
                    <a:cubicBezTo>
                      <a:pt x="2736" y="4041"/>
                      <a:pt x="2703" y="4074"/>
                      <a:pt x="2669" y="4107"/>
                    </a:cubicBezTo>
                    <a:cubicBezTo>
                      <a:pt x="2334" y="4395"/>
                      <a:pt x="1913" y="4544"/>
                      <a:pt x="1541" y="4544"/>
                    </a:cubicBezTo>
                    <a:cubicBezTo>
                      <a:pt x="1395" y="4544"/>
                      <a:pt x="1257" y="4521"/>
                      <a:pt x="1135" y="4474"/>
                    </a:cubicBezTo>
                    <a:cubicBezTo>
                      <a:pt x="1101" y="4441"/>
                      <a:pt x="1101" y="4441"/>
                      <a:pt x="1068" y="4441"/>
                    </a:cubicBezTo>
                    <a:cubicBezTo>
                      <a:pt x="1006" y="4425"/>
                      <a:pt x="942" y="4418"/>
                      <a:pt x="880" y="4418"/>
                    </a:cubicBezTo>
                    <a:cubicBezTo>
                      <a:pt x="541" y="4418"/>
                      <a:pt x="219" y="4637"/>
                      <a:pt x="134" y="4975"/>
                    </a:cubicBezTo>
                    <a:cubicBezTo>
                      <a:pt x="1" y="5375"/>
                      <a:pt x="234" y="5809"/>
                      <a:pt x="634" y="5909"/>
                    </a:cubicBezTo>
                    <a:lnTo>
                      <a:pt x="668" y="5909"/>
                    </a:lnTo>
                    <a:cubicBezTo>
                      <a:pt x="920" y="5987"/>
                      <a:pt x="1180" y="6022"/>
                      <a:pt x="1436" y="6022"/>
                    </a:cubicBezTo>
                    <a:cubicBezTo>
                      <a:pt x="1722" y="6022"/>
                      <a:pt x="2005" y="5979"/>
                      <a:pt x="2269" y="5909"/>
                    </a:cubicBezTo>
                    <a:cubicBezTo>
                      <a:pt x="2769" y="5775"/>
                      <a:pt x="3203" y="5508"/>
                      <a:pt x="3603" y="5141"/>
                    </a:cubicBezTo>
                    <a:cubicBezTo>
                      <a:pt x="3737" y="5008"/>
                      <a:pt x="3870" y="4875"/>
                      <a:pt x="3970" y="4708"/>
                    </a:cubicBezTo>
                    <a:lnTo>
                      <a:pt x="4037" y="4708"/>
                    </a:lnTo>
                    <a:cubicBezTo>
                      <a:pt x="4270" y="4774"/>
                      <a:pt x="4506" y="4806"/>
                      <a:pt x="4739" y="4806"/>
                    </a:cubicBezTo>
                    <a:cubicBezTo>
                      <a:pt x="5438" y="4806"/>
                      <a:pt x="6113" y="4524"/>
                      <a:pt x="6639" y="4074"/>
                    </a:cubicBezTo>
                    <a:cubicBezTo>
                      <a:pt x="7306" y="3507"/>
                      <a:pt x="7740" y="2573"/>
                      <a:pt x="7606" y="1672"/>
                    </a:cubicBezTo>
                    <a:cubicBezTo>
                      <a:pt x="7539" y="1239"/>
                      <a:pt x="7339" y="772"/>
                      <a:pt x="7006" y="471"/>
                    </a:cubicBezTo>
                    <a:cubicBezTo>
                      <a:pt x="6670" y="166"/>
                      <a:pt x="6249" y="0"/>
                      <a:pt x="5822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4" name="Google Shape;1194;p35"/>
              <p:cNvSpPr/>
              <p:nvPr/>
            </p:nvSpPr>
            <p:spPr>
              <a:xfrm>
                <a:off x="4882825" y="3616250"/>
                <a:ext cx="1175875" cy="861300"/>
              </a:xfrm>
              <a:custGeom>
                <a:avLst/>
                <a:gdLst/>
                <a:ahLst/>
                <a:cxnLst/>
                <a:rect l="l" t="t" r="r" b="b"/>
                <a:pathLst>
                  <a:path w="47035" h="34452" extrusionOk="0">
                    <a:moveTo>
                      <a:pt x="28465" y="0"/>
                    </a:moveTo>
                    <a:cubicBezTo>
                      <a:pt x="23842" y="0"/>
                      <a:pt x="19481" y="1340"/>
                      <a:pt x="17179" y="2474"/>
                    </a:cubicBezTo>
                    <a:cubicBezTo>
                      <a:pt x="17179" y="2474"/>
                      <a:pt x="0" y="19185"/>
                      <a:pt x="634" y="23822"/>
                    </a:cubicBezTo>
                    <a:cubicBezTo>
                      <a:pt x="1301" y="28425"/>
                      <a:pt x="4437" y="32061"/>
                      <a:pt x="5271" y="32895"/>
                    </a:cubicBezTo>
                    <a:cubicBezTo>
                      <a:pt x="5762" y="33386"/>
                      <a:pt x="6761" y="33784"/>
                      <a:pt x="7724" y="33784"/>
                    </a:cubicBezTo>
                    <a:cubicBezTo>
                      <a:pt x="8398" y="33784"/>
                      <a:pt x="9054" y="33590"/>
                      <a:pt x="9507" y="33095"/>
                    </a:cubicBezTo>
                    <a:cubicBezTo>
                      <a:pt x="10588" y="31884"/>
                      <a:pt x="10961" y="29257"/>
                      <a:pt x="13532" y="29257"/>
                    </a:cubicBezTo>
                    <a:cubicBezTo>
                      <a:pt x="13580" y="29257"/>
                      <a:pt x="13628" y="29258"/>
                      <a:pt x="13677" y="29259"/>
                    </a:cubicBezTo>
                    <a:cubicBezTo>
                      <a:pt x="16345" y="29359"/>
                      <a:pt x="16712" y="33162"/>
                      <a:pt x="18647" y="34096"/>
                    </a:cubicBezTo>
                    <a:cubicBezTo>
                      <a:pt x="19198" y="34358"/>
                      <a:pt x="19702" y="34452"/>
                      <a:pt x="20142" y="34452"/>
                    </a:cubicBezTo>
                    <a:cubicBezTo>
                      <a:pt x="21274" y="34452"/>
                      <a:pt x="21983" y="33829"/>
                      <a:pt x="21983" y="33829"/>
                    </a:cubicBezTo>
                    <a:cubicBezTo>
                      <a:pt x="23451" y="32328"/>
                      <a:pt x="23918" y="30660"/>
                      <a:pt x="23918" y="30660"/>
                    </a:cubicBezTo>
                    <a:cubicBezTo>
                      <a:pt x="24740" y="30808"/>
                      <a:pt x="25514" y="30873"/>
                      <a:pt x="26240" y="30873"/>
                    </a:cubicBezTo>
                    <a:cubicBezTo>
                      <a:pt x="31399" y="30873"/>
                      <a:pt x="34091" y="27592"/>
                      <a:pt x="34091" y="27591"/>
                    </a:cubicBezTo>
                    <a:lnTo>
                      <a:pt x="34091" y="27591"/>
                    </a:lnTo>
                    <a:cubicBezTo>
                      <a:pt x="33991" y="29826"/>
                      <a:pt x="35092" y="32228"/>
                      <a:pt x="35092" y="32228"/>
                    </a:cubicBezTo>
                    <a:cubicBezTo>
                      <a:pt x="35516" y="32435"/>
                      <a:pt x="35987" y="32509"/>
                      <a:pt x="36445" y="32509"/>
                    </a:cubicBezTo>
                    <a:cubicBezTo>
                      <a:pt x="37612" y="32509"/>
                      <a:pt x="38695" y="32028"/>
                      <a:pt x="38695" y="32028"/>
                    </a:cubicBezTo>
                    <a:cubicBezTo>
                      <a:pt x="44999" y="24656"/>
                      <a:pt x="47034" y="10980"/>
                      <a:pt x="40096" y="4208"/>
                    </a:cubicBezTo>
                    <a:cubicBezTo>
                      <a:pt x="36841" y="1047"/>
                      <a:pt x="32550" y="0"/>
                      <a:pt x="28465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5" name="Google Shape;1195;p35"/>
              <p:cNvSpPr/>
              <p:nvPr/>
            </p:nvSpPr>
            <p:spPr>
              <a:xfrm>
                <a:off x="5480475" y="4240975"/>
                <a:ext cx="47825" cy="14795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5918" extrusionOk="0">
                    <a:moveTo>
                      <a:pt x="1713" y="1"/>
                    </a:moveTo>
                    <a:cubicBezTo>
                      <a:pt x="1613" y="1"/>
                      <a:pt x="1479" y="101"/>
                      <a:pt x="1479" y="201"/>
                    </a:cubicBezTo>
                    <a:cubicBezTo>
                      <a:pt x="1346" y="1135"/>
                      <a:pt x="1179" y="2069"/>
                      <a:pt x="946" y="2969"/>
                    </a:cubicBezTo>
                    <a:cubicBezTo>
                      <a:pt x="712" y="3870"/>
                      <a:pt x="412" y="4737"/>
                      <a:pt x="78" y="5605"/>
                    </a:cubicBezTo>
                    <a:lnTo>
                      <a:pt x="45" y="5605"/>
                    </a:lnTo>
                    <a:cubicBezTo>
                      <a:pt x="45" y="5605"/>
                      <a:pt x="45" y="5605"/>
                      <a:pt x="45" y="5638"/>
                    </a:cubicBezTo>
                    <a:cubicBezTo>
                      <a:pt x="1" y="5792"/>
                      <a:pt x="422" y="5917"/>
                      <a:pt x="733" y="5917"/>
                    </a:cubicBezTo>
                    <a:cubicBezTo>
                      <a:pt x="892" y="5917"/>
                      <a:pt x="1023" y="5884"/>
                      <a:pt x="1046" y="5805"/>
                    </a:cubicBezTo>
                    <a:cubicBezTo>
                      <a:pt x="1346" y="4871"/>
                      <a:pt x="1413" y="4037"/>
                      <a:pt x="1579" y="3103"/>
                    </a:cubicBezTo>
                    <a:cubicBezTo>
                      <a:pt x="1746" y="2135"/>
                      <a:pt x="1846" y="1201"/>
                      <a:pt x="1913" y="234"/>
                    </a:cubicBezTo>
                    <a:cubicBezTo>
                      <a:pt x="1913" y="134"/>
                      <a:pt x="1846" y="34"/>
                      <a:pt x="1713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6" name="Google Shape;1196;p35"/>
              <p:cNvSpPr/>
              <p:nvPr/>
            </p:nvSpPr>
            <p:spPr>
              <a:xfrm>
                <a:off x="5729250" y="4245975"/>
                <a:ext cx="24225" cy="65900"/>
              </a:xfrm>
              <a:custGeom>
                <a:avLst/>
                <a:gdLst/>
                <a:ahLst/>
                <a:cxnLst/>
                <a:rect l="l" t="t" r="r" b="b"/>
                <a:pathLst>
                  <a:path w="969" h="2636" extrusionOk="0">
                    <a:moveTo>
                      <a:pt x="768" y="1"/>
                    </a:moveTo>
                    <a:cubicBezTo>
                      <a:pt x="635" y="34"/>
                      <a:pt x="535" y="101"/>
                      <a:pt x="535" y="234"/>
                    </a:cubicBezTo>
                    <a:cubicBezTo>
                      <a:pt x="535" y="234"/>
                      <a:pt x="501" y="1435"/>
                      <a:pt x="34" y="2302"/>
                    </a:cubicBezTo>
                    <a:cubicBezTo>
                      <a:pt x="1" y="2402"/>
                      <a:pt x="34" y="2536"/>
                      <a:pt x="134" y="2603"/>
                    </a:cubicBezTo>
                    <a:cubicBezTo>
                      <a:pt x="168" y="2603"/>
                      <a:pt x="201" y="2636"/>
                      <a:pt x="234" y="2636"/>
                    </a:cubicBezTo>
                    <a:cubicBezTo>
                      <a:pt x="301" y="2636"/>
                      <a:pt x="401" y="2569"/>
                      <a:pt x="435" y="2503"/>
                    </a:cubicBezTo>
                    <a:cubicBezTo>
                      <a:pt x="935" y="1535"/>
                      <a:pt x="968" y="301"/>
                      <a:pt x="968" y="234"/>
                    </a:cubicBezTo>
                    <a:cubicBezTo>
                      <a:pt x="968" y="101"/>
                      <a:pt x="868" y="1"/>
                      <a:pt x="768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7" name="Google Shape;1197;p35"/>
              <p:cNvSpPr/>
              <p:nvPr/>
            </p:nvSpPr>
            <p:spPr>
              <a:xfrm>
                <a:off x="5283600" y="3492375"/>
                <a:ext cx="313100" cy="190350"/>
              </a:xfrm>
              <a:custGeom>
                <a:avLst/>
                <a:gdLst/>
                <a:ahLst/>
                <a:cxnLst/>
                <a:rect l="l" t="t" r="r" b="b"/>
                <a:pathLst>
                  <a:path w="12524" h="7614" extrusionOk="0">
                    <a:moveTo>
                      <a:pt x="4436" y="0"/>
                    </a:moveTo>
                    <a:cubicBezTo>
                      <a:pt x="2953" y="0"/>
                      <a:pt x="1368" y="405"/>
                      <a:pt x="848" y="1758"/>
                    </a:cubicBezTo>
                    <a:cubicBezTo>
                      <a:pt x="0" y="3943"/>
                      <a:pt x="3680" y="7467"/>
                      <a:pt x="4842" y="7467"/>
                    </a:cubicBezTo>
                    <a:cubicBezTo>
                      <a:pt x="4869" y="7467"/>
                      <a:pt x="4894" y="7466"/>
                      <a:pt x="4918" y="7462"/>
                    </a:cubicBezTo>
                    <a:cubicBezTo>
                      <a:pt x="5985" y="7262"/>
                      <a:pt x="6552" y="6895"/>
                      <a:pt x="6552" y="6895"/>
                    </a:cubicBezTo>
                    <a:cubicBezTo>
                      <a:pt x="6917" y="7277"/>
                      <a:pt x="7941" y="7614"/>
                      <a:pt x="8990" y="7614"/>
                    </a:cubicBezTo>
                    <a:cubicBezTo>
                      <a:pt x="9956" y="7614"/>
                      <a:pt x="10944" y="7328"/>
                      <a:pt x="11456" y="6528"/>
                    </a:cubicBezTo>
                    <a:cubicBezTo>
                      <a:pt x="12523" y="4827"/>
                      <a:pt x="8253" y="757"/>
                      <a:pt x="6752" y="323"/>
                    </a:cubicBezTo>
                    <a:cubicBezTo>
                      <a:pt x="6188" y="148"/>
                      <a:pt x="5330" y="0"/>
                      <a:pt x="4436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8" name="Google Shape;1198;p35"/>
              <p:cNvSpPr/>
              <p:nvPr/>
            </p:nvSpPr>
            <p:spPr>
              <a:xfrm>
                <a:off x="4607625" y="3462725"/>
                <a:ext cx="260225" cy="215000"/>
              </a:xfrm>
              <a:custGeom>
                <a:avLst/>
                <a:gdLst/>
                <a:ahLst/>
                <a:cxnLst/>
                <a:rect l="l" t="t" r="r" b="b"/>
                <a:pathLst>
                  <a:path w="10409" h="8600" extrusionOk="0">
                    <a:moveTo>
                      <a:pt x="8005" y="0"/>
                    </a:moveTo>
                    <a:cubicBezTo>
                      <a:pt x="7799" y="0"/>
                      <a:pt x="7597" y="36"/>
                      <a:pt x="7406" y="108"/>
                    </a:cubicBezTo>
                    <a:cubicBezTo>
                      <a:pt x="6138" y="609"/>
                      <a:pt x="5571" y="2677"/>
                      <a:pt x="4337" y="3377"/>
                    </a:cubicBezTo>
                    <a:cubicBezTo>
                      <a:pt x="3069" y="4078"/>
                      <a:pt x="1" y="5579"/>
                      <a:pt x="701" y="7314"/>
                    </a:cubicBezTo>
                    <a:cubicBezTo>
                      <a:pt x="1072" y="8297"/>
                      <a:pt x="2135" y="8599"/>
                      <a:pt x="3205" y="8599"/>
                    </a:cubicBezTo>
                    <a:cubicBezTo>
                      <a:pt x="4060" y="8599"/>
                      <a:pt x="4920" y="8407"/>
                      <a:pt x="5438" y="8214"/>
                    </a:cubicBezTo>
                    <a:cubicBezTo>
                      <a:pt x="6639" y="7747"/>
                      <a:pt x="10408" y="4678"/>
                      <a:pt x="10408" y="3177"/>
                    </a:cubicBezTo>
                    <a:cubicBezTo>
                      <a:pt x="10408" y="2644"/>
                      <a:pt x="10308" y="2177"/>
                      <a:pt x="10175" y="1776"/>
                    </a:cubicBezTo>
                    <a:cubicBezTo>
                      <a:pt x="9746" y="598"/>
                      <a:pt x="8844" y="0"/>
                      <a:pt x="8005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9" name="Google Shape;1199;p35"/>
              <p:cNvSpPr/>
              <p:nvPr/>
            </p:nvSpPr>
            <p:spPr>
              <a:xfrm>
                <a:off x="4566775" y="3461975"/>
                <a:ext cx="1041750" cy="799050"/>
              </a:xfrm>
              <a:custGeom>
                <a:avLst/>
                <a:gdLst/>
                <a:ahLst/>
                <a:cxnLst/>
                <a:rect l="l" t="t" r="r" b="b"/>
                <a:pathLst>
                  <a:path w="41670" h="31962" extrusionOk="0">
                    <a:moveTo>
                      <a:pt x="19780" y="0"/>
                    </a:moveTo>
                    <a:cubicBezTo>
                      <a:pt x="19647" y="0"/>
                      <a:pt x="19514" y="2"/>
                      <a:pt x="19381" y="5"/>
                    </a:cubicBezTo>
                    <a:cubicBezTo>
                      <a:pt x="8773" y="238"/>
                      <a:pt x="6138" y="7777"/>
                      <a:pt x="2869" y="13615"/>
                    </a:cubicBezTo>
                    <a:cubicBezTo>
                      <a:pt x="1134" y="16750"/>
                      <a:pt x="0" y="20620"/>
                      <a:pt x="2068" y="24089"/>
                    </a:cubicBezTo>
                    <a:cubicBezTo>
                      <a:pt x="5431" y="29616"/>
                      <a:pt x="11969" y="31961"/>
                      <a:pt x="18512" y="31961"/>
                    </a:cubicBezTo>
                    <a:cubicBezTo>
                      <a:pt x="25078" y="31961"/>
                      <a:pt x="31650" y="29600"/>
                      <a:pt x="35025" y="25723"/>
                    </a:cubicBezTo>
                    <a:cubicBezTo>
                      <a:pt x="41670" y="18054"/>
                      <a:pt x="34359" y="0"/>
                      <a:pt x="19780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0" name="Google Shape;1200;p35"/>
              <p:cNvSpPr/>
              <p:nvPr/>
            </p:nvSpPr>
            <p:spPr>
              <a:xfrm>
                <a:off x="4709375" y="3833525"/>
                <a:ext cx="377775" cy="234500"/>
              </a:xfrm>
              <a:custGeom>
                <a:avLst/>
                <a:gdLst/>
                <a:ahLst/>
                <a:cxnLst/>
                <a:rect l="l" t="t" r="r" b="b"/>
                <a:pathLst>
                  <a:path w="15111" h="9380" extrusionOk="0">
                    <a:moveTo>
                      <a:pt x="7160" y="1"/>
                    </a:moveTo>
                    <a:cubicBezTo>
                      <a:pt x="3363" y="1"/>
                      <a:pt x="291" y="1831"/>
                      <a:pt x="134" y="4257"/>
                    </a:cubicBezTo>
                    <a:cubicBezTo>
                      <a:pt x="0" y="6825"/>
                      <a:pt x="3202" y="9127"/>
                      <a:pt x="7305" y="9360"/>
                    </a:cubicBezTo>
                    <a:cubicBezTo>
                      <a:pt x="7534" y="9373"/>
                      <a:pt x="7761" y="9380"/>
                      <a:pt x="7985" y="9380"/>
                    </a:cubicBezTo>
                    <a:cubicBezTo>
                      <a:pt x="11781" y="9380"/>
                      <a:pt x="14852" y="7547"/>
                      <a:pt x="14978" y="5091"/>
                    </a:cubicBezTo>
                    <a:cubicBezTo>
                      <a:pt x="15111" y="2522"/>
                      <a:pt x="11909" y="254"/>
                      <a:pt x="7839" y="20"/>
                    </a:cubicBezTo>
                    <a:cubicBezTo>
                      <a:pt x="7610" y="7"/>
                      <a:pt x="7384" y="1"/>
                      <a:pt x="7160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1" name="Google Shape;1201;p35"/>
              <p:cNvSpPr/>
              <p:nvPr/>
            </p:nvSpPr>
            <p:spPr>
              <a:xfrm>
                <a:off x="4707700" y="3723950"/>
                <a:ext cx="559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236" extrusionOk="0">
                    <a:moveTo>
                      <a:pt x="1135" y="0"/>
                    </a:moveTo>
                    <a:cubicBezTo>
                      <a:pt x="501" y="0"/>
                      <a:pt x="0" y="501"/>
                      <a:pt x="0" y="1101"/>
                    </a:cubicBezTo>
                    <a:cubicBezTo>
                      <a:pt x="0" y="1735"/>
                      <a:pt x="501" y="2235"/>
                      <a:pt x="1135" y="2235"/>
                    </a:cubicBezTo>
                    <a:cubicBezTo>
                      <a:pt x="1735" y="2235"/>
                      <a:pt x="2235" y="1735"/>
                      <a:pt x="2235" y="1101"/>
                    </a:cubicBezTo>
                    <a:cubicBezTo>
                      <a:pt x="2235" y="501"/>
                      <a:pt x="1735" y="0"/>
                      <a:pt x="113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5115500" y="3769800"/>
                <a:ext cx="55900" cy="559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2236" extrusionOk="0">
                    <a:moveTo>
                      <a:pt x="1101" y="1"/>
                    </a:moveTo>
                    <a:cubicBezTo>
                      <a:pt x="500" y="1"/>
                      <a:pt x="0" y="501"/>
                      <a:pt x="0" y="1135"/>
                    </a:cubicBezTo>
                    <a:cubicBezTo>
                      <a:pt x="0" y="1735"/>
                      <a:pt x="500" y="2236"/>
                      <a:pt x="1101" y="2236"/>
                    </a:cubicBezTo>
                    <a:cubicBezTo>
                      <a:pt x="1735" y="2236"/>
                      <a:pt x="2235" y="1735"/>
                      <a:pt x="2235" y="1135"/>
                    </a:cubicBezTo>
                    <a:cubicBezTo>
                      <a:pt x="2235" y="501"/>
                      <a:pt x="1735" y="1"/>
                      <a:pt x="110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4784425" y="3921575"/>
                <a:ext cx="3755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502" extrusionOk="0">
                    <a:moveTo>
                      <a:pt x="768" y="1"/>
                    </a:moveTo>
                    <a:cubicBezTo>
                      <a:pt x="334" y="1"/>
                      <a:pt x="0" y="334"/>
                      <a:pt x="0" y="768"/>
                    </a:cubicBezTo>
                    <a:cubicBezTo>
                      <a:pt x="0" y="1168"/>
                      <a:pt x="334" y="1502"/>
                      <a:pt x="768" y="1502"/>
                    </a:cubicBezTo>
                    <a:cubicBezTo>
                      <a:pt x="1168" y="1502"/>
                      <a:pt x="1501" y="1168"/>
                      <a:pt x="1501" y="768"/>
                    </a:cubicBezTo>
                    <a:cubicBezTo>
                      <a:pt x="1501" y="334"/>
                      <a:pt x="1168" y="1"/>
                      <a:pt x="768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4944525" y="3930750"/>
                <a:ext cx="37550" cy="375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502" extrusionOk="0">
                    <a:moveTo>
                      <a:pt x="735" y="1"/>
                    </a:moveTo>
                    <a:cubicBezTo>
                      <a:pt x="334" y="1"/>
                      <a:pt x="1" y="334"/>
                      <a:pt x="1" y="768"/>
                    </a:cubicBezTo>
                    <a:cubicBezTo>
                      <a:pt x="1" y="1168"/>
                      <a:pt x="334" y="1502"/>
                      <a:pt x="735" y="1502"/>
                    </a:cubicBezTo>
                    <a:cubicBezTo>
                      <a:pt x="1168" y="1502"/>
                      <a:pt x="1502" y="1168"/>
                      <a:pt x="1502" y="768"/>
                    </a:cubicBezTo>
                    <a:cubicBezTo>
                      <a:pt x="1502" y="334"/>
                      <a:pt x="1168" y="1"/>
                      <a:pt x="73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5" name="Google Shape;1205;p35"/>
              <p:cNvSpPr/>
              <p:nvPr/>
            </p:nvSpPr>
            <p:spPr>
              <a:xfrm>
                <a:off x="5444125" y="3533150"/>
                <a:ext cx="8075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3230" h="2960" extrusionOk="0">
                    <a:moveTo>
                      <a:pt x="586" y="0"/>
                    </a:moveTo>
                    <a:cubicBezTo>
                      <a:pt x="264" y="0"/>
                      <a:pt x="0" y="392"/>
                      <a:pt x="165" y="694"/>
                    </a:cubicBezTo>
                    <a:cubicBezTo>
                      <a:pt x="198" y="761"/>
                      <a:pt x="198" y="861"/>
                      <a:pt x="198" y="927"/>
                    </a:cubicBezTo>
                    <a:cubicBezTo>
                      <a:pt x="231" y="1027"/>
                      <a:pt x="298" y="1127"/>
                      <a:pt x="365" y="1228"/>
                    </a:cubicBezTo>
                    <a:cubicBezTo>
                      <a:pt x="465" y="1394"/>
                      <a:pt x="565" y="1561"/>
                      <a:pt x="698" y="1728"/>
                    </a:cubicBezTo>
                    <a:cubicBezTo>
                      <a:pt x="932" y="2061"/>
                      <a:pt x="1199" y="2395"/>
                      <a:pt x="1499" y="2695"/>
                    </a:cubicBezTo>
                    <a:cubicBezTo>
                      <a:pt x="1662" y="2882"/>
                      <a:pt x="1853" y="2960"/>
                      <a:pt x="2039" y="2960"/>
                    </a:cubicBezTo>
                    <a:cubicBezTo>
                      <a:pt x="2654" y="2960"/>
                      <a:pt x="3229" y="2116"/>
                      <a:pt x="2666" y="1528"/>
                    </a:cubicBezTo>
                    <a:cubicBezTo>
                      <a:pt x="2366" y="1228"/>
                      <a:pt x="2133" y="961"/>
                      <a:pt x="1832" y="694"/>
                    </a:cubicBezTo>
                    <a:cubicBezTo>
                      <a:pt x="1666" y="594"/>
                      <a:pt x="1532" y="460"/>
                      <a:pt x="1365" y="327"/>
                    </a:cubicBezTo>
                    <a:cubicBezTo>
                      <a:pt x="1265" y="260"/>
                      <a:pt x="1165" y="193"/>
                      <a:pt x="1065" y="160"/>
                    </a:cubicBezTo>
                    <a:cubicBezTo>
                      <a:pt x="965" y="127"/>
                      <a:pt x="898" y="127"/>
                      <a:pt x="798" y="60"/>
                    </a:cubicBezTo>
                    <a:cubicBezTo>
                      <a:pt x="727" y="19"/>
                      <a:pt x="655" y="0"/>
                      <a:pt x="5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6" name="Google Shape;1206;p35"/>
              <p:cNvSpPr/>
              <p:nvPr/>
            </p:nvSpPr>
            <p:spPr>
              <a:xfrm>
                <a:off x="4652175" y="3588075"/>
                <a:ext cx="89750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3590" h="2264" extrusionOk="0">
                    <a:moveTo>
                      <a:pt x="2256" y="0"/>
                    </a:moveTo>
                    <a:cubicBezTo>
                      <a:pt x="1891" y="0"/>
                      <a:pt x="1511" y="110"/>
                      <a:pt x="1221" y="265"/>
                    </a:cubicBezTo>
                    <a:cubicBezTo>
                      <a:pt x="687" y="532"/>
                      <a:pt x="353" y="965"/>
                      <a:pt x="153" y="1532"/>
                    </a:cubicBezTo>
                    <a:cubicBezTo>
                      <a:pt x="0" y="1970"/>
                      <a:pt x="364" y="2264"/>
                      <a:pt x="745" y="2264"/>
                    </a:cubicBezTo>
                    <a:cubicBezTo>
                      <a:pt x="945" y="2264"/>
                      <a:pt x="1150" y="2183"/>
                      <a:pt x="1287" y="1999"/>
                    </a:cubicBezTo>
                    <a:cubicBezTo>
                      <a:pt x="1388" y="1799"/>
                      <a:pt x="1621" y="1666"/>
                      <a:pt x="1821" y="1566"/>
                    </a:cubicBezTo>
                    <a:cubicBezTo>
                      <a:pt x="1921" y="1532"/>
                      <a:pt x="2010" y="1521"/>
                      <a:pt x="2095" y="1521"/>
                    </a:cubicBezTo>
                    <a:cubicBezTo>
                      <a:pt x="2266" y="1521"/>
                      <a:pt x="2422" y="1566"/>
                      <a:pt x="2622" y="1566"/>
                    </a:cubicBezTo>
                    <a:cubicBezTo>
                      <a:pt x="3389" y="1566"/>
                      <a:pt x="3589" y="565"/>
                      <a:pt x="2989" y="198"/>
                    </a:cubicBezTo>
                    <a:cubicBezTo>
                      <a:pt x="2778" y="58"/>
                      <a:pt x="2521" y="0"/>
                      <a:pt x="22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5299625" y="3648625"/>
                <a:ext cx="90800" cy="15072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6029" extrusionOk="0">
                    <a:moveTo>
                      <a:pt x="769" y="0"/>
                    </a:moveTo>
                    <a:cubicBezTo>
                      <a:pt x="363" y="0"/>
                      <a:pt x="0" y="385"/>
                      <a:pt x="107" y="812"/>
                    </a:cubicBezTo>
                    <a:cubicBezTo>
                      <a:pt x="307" y="1612"/>
                      <a:pt x="941" y="2279"/>
                      <a:pt x="1308" y="3013"/>
                    </a:cubicBezTo>
                    <a:cubicBezTo>
                      <a:pt x="1708" y="3847"/>
                      <a:pt x="2042" y="4714"/>
                      <a:pt x="2309" y="5582"/>
                    </a:cubicBezTo>
                    <a:cubicBezTo>
                      <a:pt x="2414" y="5884"/>
                      <a:pt x="2705" y="6028"/>
                      <a:pt x="2981" y="6028"/>
                    </a:cubicBezTo>
                    <a:cubicBezTo>
                      <a:pt x="3316" y="6028"/>
                      <a:pt x="3631" y="5817"/>
                      <a:pt x="3576" y="5415"/>
                    </a:cubicBezTo>
                    <a:cubicBezTo>
                      <a:pt x="3476" y="4381"/>
                      <a:pt x="3243" y="3447"/>
                      <a:pt x="2809" y="2513"/>
                    </a:cubicBezTo>
                    <a:cubicBezTo>
                      <a:pt x="2409" y="1646"/>
                      <a:pt x="1908" y="545"/>
                      <a:pt x="1074" y="78"/>
                    </a:cubicBezTo>
                    <a:cubicBezTo>
                      <a:pt x="974" y="24"/>
                      <a:pt x="870" y="0"/>
                      <a:pt x="7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5196375" y="3767275"/>
                <a:ext cx="326925" cy="471600"/>
              </a:xfrm>
              <a:custGeom>
                <a:avLst/>
                <a:gdLst/>
                <a:ahLst/>
                <a:cxnLst/>
                <a:rect l="l" t="t" r="r" b="b"/>
                <a:pathLst>
                  <a:path w="13077" h="18864" extrusionOk="0">
                    <a:moveTo>
                      <a:pt x="10756" y="0"/>
                    </a:moveTo>
                    <a:cubicBezTo>
                      <a:pt x="10658" y="0"/>
                      <a:pt x="10550" y="101"/>
                      <a:pt x="10575" y="202"/>
                    </a:cubicBezTo>
                    <a:cubicBezTo>
                      <a:pt x="10808" y="1036"/>
                      <a:pt x="11342" y="1803"/>
                      <a:pt x="11676" y="2637"/>
                    </a:cubicBezTo>
                    <a:cubicBezTo>
                      <a:pt x="12043" y="3671"/>
                      <a:pt x="12310" y="4738"/>
                      <a:pt x="12376" y="5839"/>
                    </a:cubicBezTo>
                    <a:cubicBezTo>
                      <a:pt x="12576" y="8174"/>
                      <a:pt x="12109" y="10543"/>
                      <a:pt x="10975" y="12544"/>
                    </a:cubicBezTo>
                    <a:cubicBezTo>
                      <a:pt x="8774" y="16413"/>
                      <a:pt x="4537" y="18515"/>
                      <a:pt x="201" y="18582"/>
                    </a:cubicBezTo>
                    <a:cubicBezTo>
                      <a:pt x="34" y="18582"/>
                      <a:pt x="1" y="18815"/>
                      <a:pt x="168" y="18815"/>
                    </a:cubicBezTo>
                    <a:cubicBezTo>
                      <a:pt x="507" y="18848"/>
                      <a:pt x="847" y="18864"/>
                      <a:pt x="1186" y="18864"/>
                    </a:cubicBezTo>
                    <a:cubicBezTo>
                      <a:pt x="5342" y="18864"/>
                      <a:pt x="9376" y="16455"/>
                      <a:pt x="11442" y="12878"/>
                    </a:cubicBezTo>
                    <a:cubicBezTo>
                      <a:pt x="12543" y="10943"/>
                      <a:pt x="13077" y="8708"/>
                      <a:pt x="13010" y="6506"/>
                    </a:cubicBezTo>
                    <a:cubicBezTo>
                      <a:pt x="12977" y="4505"/>
                      <a:pt x="12476" y="1369"/>
                      <a:pt x="10842" y="35"/>
                    </a:cubicBezTo>
                    <a:cubicBezTo>
                      <a:pt x="10817" y="11"/>
                      <a:pt x="10787" y="0"/>
                      <a:pt x="10756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5736775" y="3706825"/>
                <a:ext cx="187475" cy="186850"/>
              </a:xfrm>
              <a:custGeom>
                <a:avLst/>
                <a:gdLst/>
                <a:ahLst/>
                <a:cxnLst/>
                <a:rect l="l" t="t" r="r" b="b"/>
                <a:pathLst>
                  <a:path w="7499" h="7474" extrusionOk="0">
                    <a:moveTo>
                      <a:pt x="1359" y="1"/>
                    </a:moveTo>
                    <a:cubicBezTo>
                      <a:pt x="1127" y="1"/>
                      <a:pt x="896" y="28"/>
                      <a:pt x="667" y="85"/>
                    </a:cubicBezTo>
                    <a:cubicBezTo>
                      <a:pt x="234" y="218"/>
                      <a:pt x="0" y="885"/>
                      <a:pt x="400" y="1186"/>
                    </a:cubicBezTo>
                    <a:cubicBezTo>
                      <a:pt x="1468" y="2086"/>
                      <a:pt x="2769" y="2420"/>
                      <a:pt x="3636" y="3587"/>
                    </a:cubicBezTo>
                    <a:cubicBezTo>
                      <a:pt x="4470" y="4688"/>
                      <a:pt x="4637" y="5989"/>
                      <a:pt x="5204" y="7223"/>
                    </a:cubicBezTo>
                    <a:cubicBezTo>
                      <a:pt x="5267" y="7398"/>
                      <a:pt x="5436" y="7474"/>
                      <a:pt x="5614" y="7474"/>
                    </a:cubicBezTo>
                    <a:cubicBezTo>
                      <a:pt x="5810" y="7474"/>
                      <a:pt x="6017" y="7381"/>
                      <a:pt x="6105" y="7223"/>
                    </a:cubicBezTo>
                    <a:cubicBezTo>
                      <a:pt x="7499" y="4590"/>
                      <a:pt x="4376" y="1"/>
                      <a:pt x="13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10" name="Google Shape;1210;p35"/>
          <p:cNvSpPr/>
          <p:nvPr/>
        </p:nvSpPr>
        <p:spPr>
          <a:xfrm>
            <a:off x="363680" y="823358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1" name="Google Shape;1211;p35"/>
          <p:cNvSpPr/>
          <p:nvPr/>
        </p:nvSpPr>
        <p:spPr>
          <a:xfrm>
            <a:off x="2906088" y="3851475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12" name="Google Shape;1212;p35"/>
          <p:cNvGrpSpPr/>
          <p:nvPr/>
        </p:nvGrpSpPr>
        <p:grpSpPr>
          <a:xfrm>
            <a:off x="6878513" y="4727241"/>
            <a:ext cx="414709" cy="214113"/>
            <a:chOff x="3553563" y="4350216"/>
            <a:chExt cx="414709" cy="214113"/>
          </a:xfrm>
        </p:grpSpPr>
        <p:sp>
          <p:nvSpPr>
            <p:cNvPr id="1213" name="Google Shape;1213;p35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35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35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35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35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35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35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35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6" name="Google Shape;1226;p35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7" name="Google Shape;1227;p35"/>
          <p:cNvGrpSpPr/>
          <p:nvPr/>
        </p:nvGrpSpPr>
        <p:grpSpPr>
          <a:xfrm rot="-900044">
            <a:off x="2155292" y="4711249"/>
            <a:ext cx="282634" cy="145923"/>
            <a:chOff x="3553563" y="4350216"/>
            <a:chExt cx="414709" cy="214113"/>
          </a:xfrm>
        </p:grpSpPr>
        <p:sp>
          <p:nvSpPr>
            <p:cNvPr id="1228" name="Google Shape;1228;p35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35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35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35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35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6" name="Google Shape;1236;p35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7" name="Google Shape;1237;p35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35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35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1160;p35"/>
          <p:cNvSpPr txBox="1"/>
          <p:nvPr/>
        </p:nvSpPr>
        <p:spPr>
          <a:xfrm>
            <a:off x="1847251" y="1685933"/>
            <a:ext cx="4868665" cy="3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 err="1">
                <a:latin typeface="Arial" panose="020B0604020202020204"/>
              </a:rPr>
              <a:t>Liệt</a:t>
            </a:r>
            <a:r>
              <a:rPr lang="en-GB" dirty="0">
                <a:latin typeface="Arial" panose="020B0604020202020204"/>
              </a:rPr>
              <a:t> </a:t>
            </a:r>
            <a:r>
              <a:rPr lang="en-GB" dirty="0" err="1">
                <a:latin typeface="Arial" panose="020B0604020202020204"/>
              </a:rPr>
              <a:t>kê</a:t>
            </a:r>
            <a:r>
              <a:rPr lang="en-GB" dirty="0">
                <a:latin typeface="Arial" panose="020B0604020202020204"/>
              </a:rPr>
              <a:t> </a:t>
            </a:r>
            <a:r>
              <a:rPr lang="en-GB" dirty="0" err="1">
                <a:latin typeface="Arial" panose="020B0604020202020204"/>
              </a:rPr>
              <a:t>danh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sách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các</a:t>
            </a:r>
            <a:r>
              <a:rPr lang="en-GB" dirty="0">
                <a:latin typeface="Arial" panose="020B0604020202020204"/>
              </a:rPr>
              <a:t> con </a:t>
            </a:r>
            <a:r>
              <a:rPr lang="en-GB" dirty="0" err="1">
                <a:latin typeface="Arial" panose="020B0604020202020204"/>
              </a:rPr>
              <a:t>vật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trong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trang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trại</a:t>
            </a:r>
            <a:endParaRPr lang="en-GB" dirty="0" err="1">
              <a:latin typeface="Arial" panose="020B0604020202020204"/>
            </a:endParaRPr>
          </a:p>
        </p:txBody>
      </p:sp>
      <p:sp>
        <p:nvSpPr>
          <p:cNvPr id="51" name="Google Shape;1155;p35"/>
          <p:cNvSpPr txBox="1"/>
          <p:nvPr/>
        </p:nvSpPr>
        <p:spPr>
          <a:xfrm>
            <a:off x="1312251" y="2513031"/>
            <a:ext cx="68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GB" dirty="0"/>
              <a:t>4</a:t>
            </a:r>
            <a:endParaRPr lang="en-GB" dirty="0"/>
          </a:p>
        </p:txBody>
      </p:sp>
      <p:sp>
        <p:nvSpPr>
          <p:cNvPr id="53" name="Google Shape;1155;p35"/>
          <p:cNvSpPr txBox="1"/>
          <p:nvPr/>
        </p:nvSpPr>
        <p:spPr>
          <a:xfrm>
            <a:off x="1301468" y="2955134"/>
            <a:ext cx="68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GB" dirty="0"/>
              <a:t>5</a:t>
            </a:r>
            <a:endParaRPr lang="en-GB" dirty="0"/>
          </a:p>
        </p:txBody>
      </p:sp>
      <p:sp>
        <p:nvSpPr>
          <p:cNvPr id="58" name="Google Shape;1160;p35"/>
          <p:cNvSpPr txBox="1"/>
          <p:nvPr/>
        </p:nvSpPr>
        <p:spPr>
          <a:xfrm>
            <a:off x="1847251" y="2138820"/>
            <a:ext cx="6841957" cy="3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 err="1">
                <a:latin typeface="Arial" panose="020B0604020202020204"/>
              </a:rPr>
              <a:t>Xuất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thông</a:t>
            </a:r>
            <a:r>
              <a:rPr lang="en-GB" dirty="0">
                <a:latin typeface="Arial" panose="020B0604020202020204"/>
              </a:rPr>
              <a:t> tin </a:t>
            </a:r>
            <a:r>
              <a:rPr lang="en-GB" dirty="0" err="1">
                <a:latin typeface="Arial" panose="020B0604020202020204"/>
              </a:rPr>
              <a:t>của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các</a:t>
            </a:r>
            <a:r>
              <a:rPr lang="en-GB" dirty="0">
                <a:latin typeface="Arial" panose="020B0604020202020204"/>
              </a:rPr>
              <a:t> con </a:t>
            </a:r>
            <a:r>
              <a:rPr lang="en-GB" dirty="0" err="1">
                <a:latin typeface="Arial" panose="020B0604020202020204"/>
              </a:rPr>
              <a:t>vật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trong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trại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sau</a:t>
            </a:r>
            <a:r>
              <a:rPr lang="en-GB" dirty="0">
                <a:latin typeface="Arial" panose="020B0604020202020204"/>
              </a:rPr>
              <a:t> T </a:t>
            </a:r>
            <a:r>
              <a:rPr lang="en-GB" dirty="0" err="1">
                <a:latin typeface="Arial" panose="020B0604020202020204"/>
              </a:rPr>
              <a:t>giờ</a:t>
            </a:r>
            <a:endParaRPr lang="en-GB" dirty="0" err="1">
              <a:latin typeface="Arial" panose="020B0604020202020204"/>
            </a:endParaRPr>
          </a:p>
        </p:txBody>
      </p:sp>
      <p:sp>
        <p:nvSpPr>
          <p:cNvPr id="59" name="Google Shape;1160;p35"/>
          <p:cNvSpPr txBox="1"/>
          <p:nvPr/>
        </p:nvSpPr>
        <p:spPr>
          <a:xfrm>
            <a:off x="1847251" y="2602490"/>
            <a:ext cx="6841957" cy="3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>
                <a:latin typeface="Arial" panose="020B0604020202020204"/>
              </a:rPr>
              <a:t>Cho </a:t>
            </a:r>
            <a:r>
              <a:rPr lang="en-GB" dirty="0" err="1">
                <a:latin typeface="Arial" panose="020B0604020202020204"/>
              </a:rPr>
              <a:t>đồng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loạt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các</a:t>
            </a:r>
            <a:r>
              <a:rPr lang="en-GB" dirty="0">
                <a:latin typeface="Arial" panose="020B0604020202020204"/>
              </a:rPr>
              <a:t> con </a:t>
            </a:r>
            <a:r>
              <a:rPr lang="en-GB" dirty="0" err="1">
                <a:latin typeface="Arial" panose="020B0604020202020204"/>
              </a:rPr>
              <a:t>vật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ăn</a:t>
            </a:r>
            <a:r>
              <a:rPr lang="en-GB" dirty="0">
                <a:latin typeface="Arial" panose="020B0604020202020204"/>
              </a:rPr>
              <a:t> X kg</a:t>
            </a:r>
            <a:endParaRPr lang="en-GB" dirty="0">
              <a:latin typeface="Arial" panose="020B0604020202020204"/>
            </a:endParaRPr>
          </a:p>
        </p:txBody>
      </p:sp>
      <p:sp>
        <p:nvSpPr>
          <p:cNvPr id="60" name="Google Shape;1160;p35"/>
          <p:cNvSpPr txBox="1"/>
          <p:nvPr/>
        </p:nvSpPr>
        <p:spPr>
          <a:xfrm>
            <a:off x="1847251" y="3033810"/>
            <a:ext cx="6841957" cy="3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>
                <a:latin typeface="Arial" panose="020B0604020202020204"/>
              </a:rPr>
              <a:t>Cho </a:t>
            </a:r>
            <a:r>
              <a:rPr lang="en-GB" dirty="0" err="1">
                <a:latin typeface="Arial" panose="020B0604020202020204"/>
              </a:rPr>
              <a:t>một</a:t>
            </a:r>
            <a:r>
              <a:rPr lang="en-GB" dirty="0">
                <a:latin typeface="Arial" panose="020B0604020202020204"/>
              </a:rPr>
              <a:t> con </a:t>
            </a:r>
            <a:r>
              <a:rPr lang="en-GB" dirty="0" err="1">
                <a:latin typeface="Arial" panose="020B0604020202020204"/>
              </a:rPr>
              <a:t>có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mã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số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nhất</a:t>
            </a:r>
            <a:r>
              <a:rPr lang="en-GB" dirty="0">
                <a:latin typeface="Arial" panose="020B0604020202020204"/>
              </a:rPr>
              <a:t> </a:t>
            </a:r>
            <a:r>
              <a:rPr lang="en-GB" dirty="0" err="1">
                <a:latin typeface="Arial" panose="020B0604020202020204"/>
              </a:rPr>
              <a:t>định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ăn</a:t>
            </a:r>
            <a:r>
              <a:rPr lang="en-GB" dirty="0">
                <a:latin typeface="Arial" panose="020B0604020202020204"/>
              </a:rPr>
              <a:t> X kg </a:t>
            </a:r>
            <a:endParaRPr lang="en-GB" dirty="0">
              <a:latin typeface="Arial" panose="020B0604020202020204"/>
            </a:endParaRPr>
          </a:p>
        </p:txBody>
      </p:sp>
      <p:sp>
        <p:nvSpPr>
          <p:cNvPr id="61" name="Google Shape;1160;p35"/>
          <p:cNvSpPr txBox="1"/>
          <p:nvPr/>
        </p:nvSpPr>
        <p:spPr>
          <a:xfrm>
            <a:off x="1847250" y="3475914"/>
            <a:ext cx="6841957" cy="3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 b="0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GB" dirty="0">
                <a:latin typeface="Arial" panose="020B0604020202020204"/>
              </a:rPr>
              <a:t>Cho </a:t>
            </a:r>
            <a:r>
              <a:rPr lang="en-GB" dirty="0" err="1">
                <a:latin typeface="Arial" panose="020B0604020202020204"/>
              </a:rPr>
              <a:t>một</a:t>
            </a:r>
            <a:r>
              <a:rPr lang="en-GB" dirty="0">
                <a:latin typeface="Arial" panose="020B0604020202020204"/>
              </a:rPr>
              <a:t> con </a:t>
            </a:r>
            <a:r>
              <a:rPr lang="en-GB" dirty="0" err="1">
                <a:latin typeface="Arial" panose="020B0604020202020204"/>
              </a:rPr>
              <a:t>vật</a:t>
            </a:r>
            <a:r>
              <a:rPr lang="en-GB" dirty="0">
                <a:latin typeface="Arial" panose="020B0604020202020204"/>
              </a:rPr>
              <a:t> di </a:t>
            </a:r>
            <a:r>
              <a:rPr lang="en-GB" dirty="0" err="1">
                <a:latin typeface="Arial" panose="020B0604020202020204"/>
              </a:rPr>
              <a:t>chuyển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đến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vị</a:t>
            </a:r>
            <a:r>
              <a:rPr lang="en-GB" dirty="0">
                <a:latin typeface="Arial" panose="020B0604020202020204"/>
              </a:rPr>
              <a:t> </a:t>
            </a:r>
            <a:r>
              <a:rPr lang="en-GB" dirty="0" err="1">
                <a:latin typeface="Arial" panose="020B0604020202020204"/>
              </a:rPr>
              <a:t>trí</a:t>
            </a:r>
            <a:r>
              <a:rPr lang="en-GB" dirty="0">
                <a:latin typeface="Arial" panose="020B0604020202020204"/>
              </a:rPr>
              <a:t> (x2, y2)</a:t>
            </a:r>
            <a:endParaRPr lang="en-GB" dirty="0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39"/>
          <p:cNvSpPr/>
          <p:nvPr/>
        </p:nvSpPr>
        <p:spPr>
          <a:xfrm flipH="1">
            <a:off x="-826056" y="3543775"/>
            <a:ext cx="10784731" cy="1654096"/>
          </a:xfrm>
          <a:custGeom>
            <a:avLst/>
            <a:gdLst/>
            <a:ahLst/>
            <a:cxnLst/>
            <a:rect l="l" t="t" r="r" b="b"/>
            <a:pathLst>
              <a:path w="334203" h="51258" extrusionOk="0">
                <a:moveTo>
                  <a:pt x="313118" y="1"/>
                </a:moveTo>
                <a:cubicBezTo>
                  <a:pt x="305150" y="1"/>
                  <a:pt x="297438" y="9406"/>
                  <a:pt x="302683" y="16229"/>
                </a:cubicBezTo>
                <a:cubicBezTo>
                  <a:pt x="301740" y="15578"/>
                  <a:pt x="300569" y="15276"/>
                  <a:pt x="299382" y="15276"/>
                </a:cubicBezTo>
                <a:cubicBezTo>
                  <a:pt x="296285" y="15276"/>
                  <a:pt x="293074" y="17331"/>
                  <a:pt x="293478" y="20614"/>
                </a:cubicBezTo>
                <a:cubicBezTo>
                  <a:pt x="292402" y="18842"/>
                  <a:pt x="290279" y="17972"/>
                  <a:pt x="288145" y="17972"/>
                </a:cubicBezTo>
                <a:cubicBezTo>
                  <a:pt x="285841" y="17972"/>
                  <a:pt x="283526" y="18985"/>
                  <a:pt x="282500" y="20971"/>
                </a:cubicBezTo>
                <a:cubicBezTo>
                  <a:pt x="281211" y="20056"/>
                  <a:pt x="279630" y="19627"/>
                  <a:pt x="278033" y="19627"/>
                </a:cubicBezTo>
                <a:cubicBezTo>
                  <a:pt x="275181" y="19627"/>
                  <a:pt x="272282" y="20995"/>
                  <a:pt x="270916" y="23397"/>
                </a:cubicBezTo>
                <a:cubicBezTo>
                  <a:pt x="271708" y="21560"/>
                  <a:pt x="269530" y="19608"/>
                  <a:pt x="267428" y="19608"/>
                </a:cubicBezTo>
                <a:cubicBezTo>
                  <a:pt x="267341" y="19608"/>
                  <a:pt x="267255" y="19612"/>
                  <a:pt x="267169" y="19618"/>
                </a:cubicBezTo>
                <a:cubicBezTo>
                  <a:pt x="264992" y="19789"/>
                  <a:pt x="263235" y="21313"/>
                  <a:pt x="261664" y="22744"/>
                </a:cubicBezTo>
                <a:cubicBezTo>
                  <a:pt x="261714" y="20785"/>
                  <a:pt x="259560" y="19499"/>
                  <a:pt x="257455" y="19499"/>
                </a:cubicBezTo>
                <a:cubicBezTo>
                  <a:pt x="256919" y="19499"/>
                  <a:pt x="256387" y="19582"/>
                  <a:pt x="255895" y="19758"/>
                </a:cubicBezTo>
                <a:cubicBezTo>
                  <a:pt x="253470" y="20614"/>
                  <a:pt x="251946" y="22837"/>
                  <a:pt x="250562" y="24905"/>
                </a:cubicBezTo>
                <a:cubicBezTo>
                  <a:pt x="249351" y="23620"/>
                  <a:pt x="247585" y="23022"/>
                  <a:pt x="245791" y="23022"/>
                </a:cubicBezTo>
                <a:cubicBezTo>
                  <a:pt x="243070" y="23022"/>
                  <a:pt x="240285" y="24397"/>
                  <a:pt x="239273" y="26833"/>
                </a:cubicBezTo>
                <a:cubicBezTo>
                  <a:pt x="238354" y="26096"/>
                  <a:pt x="237192" y="25760"/>
                  <a:pt x="236009" y="25760"/>
                </a:cubicBezTo>
                <a:cubicBezTo>
                  <a:pt x="233557" y="25760"/>
                  <a:pt x="231019" y="27203"/>
                  <a:pt x="230383" y="29495"/>
                </a:cubicBezTo>
                <a:lnTo>
                  <a:pt x="230383" y="29495"/>
                </a:lnTo>
                <a:cubicBezTo>
                  <a:pt x="230825" y="27881"/>
                  <a:pt x="229853" y="27148"/>
                  <a:pt x="228556" y="27148"/>
                </a:cubicBezTo>
                <a:cubicBezTo>
                  <a:pt x="227026" y="27148"/>
                  <a:pt x="225044" y="28167"/>
                  <a:pt x="224392" y="29966"/>
                </a:cubicBezTo>
                <a:lnTo>
                  <a:pt x="224392" y="29966"/>
                </a:lnTo>
                <a:cubicBezTo>
                  <a:pt x="224332" y="29207"/>
                  <a:pt x="223932" y="28454"/>
                  <a:pt x="223335" y="27937"/>
                </a:cubicBezTo>
                <a:cubicBezTo>
                  <a:pt x="222444" y="27195"/>
                  <a:pt x="221213" y="26878"/>
                  <a:pt x="220021" y="26878"/>
                </a:cubicBezTo>
                <a:cubicBezTo>
                  <a:pt x="219964" y="26878"/>
                  <a:pt x="219908" y="26878"/>
                  <a:pt x="219852" y="26880"/>
                </a:cubicBezTo>
                <a:cubicBezTo>
                  <a:pt x="216192" y="26940"/>
                  <a:pt x="212867" y="29890"/>
                  <a:pt x="212451" y="33326"/>
                </a:cubicBezTo>
                <a:lnTo>
                  <a:pt x="212451" y="33326"/>
                </a:lnTo>
                <a:cubicBezTo>
                  <a:pt x="212564" y="32010"/>
                  <a:pt x="212565" y="30639"/>
                  <a:pt x="211891" y="29492"/>
                </a:cubicBezTo>
                <a:cubicBezTo>
                  <a:pt x="211055" y="28056"/>
                  <a:pt x="209354" y="27385"/>
                  <a:pt x="207603" y="27385"/>
                </a:cubicBezTo>
                <a:cubicBezTo>
                  <a:pt x="206586" y="27385"/>
                  <a:pt x="205552" y="27612"/>
                  <a:pt x="204660" y="28046"/>
                </a:cubicBezTo>
                <a:cubicBezTo>
                  <a:pt x="202354" y="29185"/>
                  <a:pt x="200806" y="31294"/>
                  <a:pt x="199443" y="33410"/>
                </a:cubicBezTo>
                <a:lnTo>
                  <a:pt x="199443" y="33410"/>
                </a:lnTo>
                <a:cubicBezTo>
                  <a:pt x="199871" y="32516"/>
                  <a:pt x="199420" y="31310"/>
                  <a:pt x="198565" y="30689"/>
                </a:cubicBezTo>
                <a:cubicBezTo>
                  <a:pt x="197651" y="30026"/>
                  <a:pt x="196442" y="29880"/>
                  <a:pt x="195285" y="29880"/>
                </a:cubicBezTo>
                <a:cubicBezTo>
                  <a:pt x="195223" y="29880"/>
                  <a:pt x="195160" y="29880"/>
                  <a:pt x="195098" y="29881"/>
                </a:cubicBezTo>
                <a:cubicBezTo>
                  <a:pt x="193434" y="29912"/>
                  <a:pt x="191723" y="30207"/>
                  <a:pt x="190324" y="31047"/>
                </a:cubicBezTo>
                <a:cubicBezTo>
                  <a:pt x="188909" y="31887"/>
                  <a:pt x="187836" y="33333"/>
                  <a:pt x="187821" y="34919"/>
                </a:cubicBezTo>
                <a:cubicBezTo>
                  <a:pt x="187481" y="33664"/>
                  <a:pt x="186052" y="32925"/>
                  <a:pt x="184664" y="32925"/>
                </a:cubicBezTo>
                <a:cubicBezTo>
                  <a:pt x="184401" y="32925"/>
                  <a:pt x="184139" y="32952"/>
                  <a:pt x="183887" y="33006"/>
                </a:cubicBezTo>
                <a:cubicBezTo>
                  <a:pt x="182301" y="33333"/>
                  <a:pt x="181025" y="34452"/>
                  <a:pt x="179968" y="35634"/>
                </a:cubicBezTo>
                <a:cubicBezTo>
                  <a:pt x="180227" y="34338"/>
                  <a:pt x="178798" y="33207"/>
                  <a:pt x="177408" y="33207"/>
                </a:cubicBezTo>
                <a:cubicBezTo>
                  <a:pt x="177380" y="33207"/>
                  <a:pt x="177353" y="33207"/>
                  <a:pt x="177325" y="33208"/>
                </a:cubicBezTo>
                <a:cubicBezTo>
                  <a:pt x="175661" y="33271"/>
                  <a:pt x="174215" y="34437"/>
                  <a:pt x="173158" y="35619"/>
                </a:cubicBezTo>
                <a:cubicBezTo>
                  <a:pt x="172007" y="36909"/>
                  <a:pt x="170903" y="37873"/>
                  <a:pt x="169488" y="38931"/>
                </a:cubicBezTo>
                <a:cubicBezTo>
                  <a:pt x="170250" y="36971"/>
                  <a:pt x="168866" y="34841"/>
                  <a:pt x="167342" y="33379"/>
                </a:cubicBezTo>
                <a:cubicBezTo>
                  <a:pt x="165958" y="32058"/>
                  <a:pt x="164388" y="30938"/>
                  <a:pt x="162693" y="30036"/>
                </a:cubicBezTo>
                <a:cubicBezTo>
                  <a:pt x="161465" y="29392"/>
                  <a:pt x="160094" y="28862"/>
                  <a:pt x="158737" y="28862"/>
                </a:cubicBezTo>
                <a:cubicBezTo>
                  <a:pt x="158359" y="28862"/>
                  <a:pt x="157981" y="28903"/>
                  <a:pt x="157608" y="28995"/>
                </a:cubicBezTo>
                <a:cubicBezTo>
                  <a:pt x="155882" y="29430"/>
                  <a:pt x="154452" y="31311"/>
                  <a:pt x="155074" y="32975"/>
                </a:cubicBezTo>
                <a:cubicBezTo>
                  <a:pt x="153971" y="30418"/>
                  <a:pt x="151243" y="28666"/>
                  <a:pt x="148465" y="28666"/>
                </a:cubicBezTo>
                <a:cubicBezTo>
                  <a:pt x="148305" y="28666"/>
                  <a:pt x="148144" y="28672"/>
                  <a:pt x="147983" y="28684"/>
                </a:cubicBezTo>
                <a:cubicBezTo>
                  <a:pt x="145044" y="28901"/>
                  <a:pt x="142354" y="31109"/>
                  <a:pt x="141577" y="33955"/>
                </a:cubicBezTo>
                <a:cubicBezTo>
                  <a:pt x="141857" y="31747"/>
                  <a:pt x="140395" y="29461"/>
                  <a:pt x="138265" y="28792"/>
                </a:cubicBezTo>
                <a:cubicBezTo>
                  <a:pt x="137828" y="28654"/>
                  <a:pt x="137374" y="28588"/>
                  <a:pt x="136919" y="28588"/>
                </a:cubicBezTo>
                <a:cubicBezTo>
                  <a:pt x="135172" y="28588"/>
                  <a:pt x="133416" y="29558"/>
                  <a:pt x="132589" y="31125"/>
                </a:cubicBezTo>
                <a:cubicBezTo>
                  <a:pt x="132496" y="29865"/>
                  <a:pt x="131283" y="28932"/>
                  <a:pt x="130039" y="28730"/>
                </a:cubicBezTo>
                <a:cubicBezTo>
                  <a:pt x="129577" y="28657"/>
                  <a:pt x="129043" y="28618"/>
                  <a:pt x="128470" y="28618"/>
                </a:cubicBezTo>
                <a:cubicBezTo>
                  <a:pt x="126016" y="28618"/>
                  <a:pt x="122848" y="29324"/>
                  <a:pt x="121549" y="31000"/>
                </a:cubicBezTo>
                <a:cubicBezTo>
                  <a:pt x="121798" y="29819"/>
                  <a:pt x="121207" y="28606"/>
                  <a:pt x="120383" y="27704"/>
                </a:cubicBezTo>
                <a:cubicBezTo>
                  <a:pt x="119453" y="26671"/>
                  <a:pt x="118118" y="25862"/>
                  <a:pt x="116708" y="25862"/>
                </a:cubicBezTo>
                <a:cubicBezTo>
                  <a:pt x="116632" y="25862"/>
                  <a:pt x="116556" y="25864"/>
                  <a:pt x="116480" y="25869"/>
                </a:cubicBezTo>
                <a:cubicBezTo>
                  <a:pt x="115099" y="25955"/>
                  <a:pt x="113770" y="27018"/>
                  <a:pt x="113675" y="28284"/>
                </a:cubicBezTo>
                <a:lnTo>
                  <a:pt x="113675" y="28284"/>
                </a:lnTo>
                <a:cubicBezTo>
                  <a:pt x="113560" y="25390"/>
                  <a:pt x="111854" y="22409"/>
                  <a:pt x="108985" y="21453"/>
                </a:cubicBezTo>
                <a:cubicBezTo>
                  <a:pt x="108475" y="21283"/>
                  <a:pt x="107936" y="21203"/>
                  <a:pt x="107396" y="21203"/>
                </a:cubicBezTo>
                <a:cubicBezTo>
                  <a:pt x="104776" y="21203"/>
                  <a:pt x="102092" y="23073"/>
                  <a:pt x="102144" y="25574"/>
                </a:cubicBezTo>
                <a:cubicBezTo>
                  <a:pt x="101817" y="21826"/>
                  <a:pt x="98163" y="18608"/>
                  <a:pt x="94198" y="18561"/>
                </a:cubicBezTo>
                <a:cubicBezTo>
                  <a:pt x="94179" y="18561"/>
                  <a:pt x="94159" y="18561"/>
                  <a:pt x="94140" y="18561"/>
                </a:cubicBezTo>
                <a:cubicBezTo>
                  <a:pt x="90197" y="18561"/>
                  <a:pt x="86515" y="21689"/>
                  <a:pt x="86097" y="25418"/>
                </a:cubicBezTo>
                <a:cubicBezTo>
                  <a:pt x="86050" y="23195"/>
                  <a:pt x="85273" y="20940"/>
                  <a:pt x="83656" y="19339"/>
                </a:cubicBezTo>
                <a:cubicBezTo>
                  <a:pt x="82384" y="18054"/>
                  <a:pt x="80543" y="17241"/>
                  <a:pt x="78702" y="17241"/>
                </a:cubicBezTo>
                <a:cubicBezTo>
                  <a:pt x="78225" y="17241"/>
                  <a:pt x="77748" y="17295"/>
                  <a:pt x="77280" y="17410"/>
                </a:cubicBezTo>
                <a:cubicBezTo>
                  <a:pt x="75026" y="17970"/>
                  <a:pt x="73206" y="20085"/>
                  <a:pt x="73377" y="22293"/>
                </a:cubicBezTo>
                <a:cubicBezTo>
                  <a:pt x="71854" y="19121"/>
                  <a:pt x="71372" y="16944"/>
                  <a:pt x="67158" y="16617"/>
                </a:cubicBezTo>
                <a:cubicBezTo>
                  <a:pt x="66907" y="16597"/>
                  <a:pt x="66654" y="16587"/>
                  <a:pt x="66400" y="16587"/>
                </a:cubicBezTo>
                <a:cubicBezTo>
                  <a:pt x="63505" y="16587"/>
                  <a:pt x="60497" y="17893"/>
                  <a:pt x="59368" y="20551"/>
                </a:cubicBezTo>
                <a:cubicBezTo>
                  <a:pt x="58791" y="17676"/>
                  <a:pt x="55664" y="16020"/>
                  <a:pt x="52647" y="16020"/>
                </a:cubicBezTo>
                <a:cubicBezTo>
                  <a:pt x="50708" y="16020"/>
                  <a:pt x="48814" y="16705"/>
                  <a:pt x="47672" y="18190"/>
                </a:cubicBezTo>
                <a:lnTo>
                  <a:pt x="47672" y="18190"/>
                </a:lnTo>
                <a:cubicBezTo>
                  <a:pt x="48605" y="16478"/>
                  <a:pt x="47041" y="14068"/>
                  <a:pt x="44984" y="13508"/>
                </a:cubicBezTo>
                <a:cubicBezTo>
                  <a:pt x="44442" y="13360"/>
                  <a:pt x="43892" y="13296"/>
                  <a:pt x="43339" y="13296"/>
                </a:cubicBezTo>
                <a:cubicBezTo>
                  <a:pt x="41627" y="13296"/>
                  <a:pt x="39889" y="13907"/>
                  <a:pt x="38267" y="14518"/>
                </a:cubicBezTo>
                <a:cubicBezTo>
                  <a:pt x="40491" y="12124"/>
                  <a:pt x="37630" y="7925"/>
                  <a:pt x="34255" y="7894"/>
                </a:cubicBezTo>
                <a:cubicBezTo>
                  <a:pt x="34236" y="7894"/>
                  <a:pt x="34217" y="7894"/>
                  <a:pt x="34198" y="7894"/>
                </a:cubicBezTo>
                <a:cubicBezTo>
                  <a:pt x="32090" y="7894"/>
                  <a:pt x="30222" y="8961"/>
                  <a:pt x="28783" y="10476"/>
                </a:cubicBezTo>
                <a:lnTo>
                  <a:pt x="28783" y="10476"/>
                </a:lnTo>
                <a:cubicBezTo>
                  <a:pt x="29710" y="6578"/>
                  <a:pt x="26364" y="1454"/>
                  <a:pt x="21754" y="664"/>
                </a:cubicBezTo>
                <a:cubicBezTo>
                  <a:pt x="21080" y="548"/>
                  <a:pt x="20410" y="494"/>
                  <a:pt x="19744" y="494"/>
                </a:cubicBezTo>
                <a:cubicBezTo>
                  <a:pt x="14497" y="494"/>
                  <a:pt x="9566" y="3894"/>
                  <a:pt x="5909" y="7661"/>
                </a:cubicBezTo>
                <a:cubicBezTo>
                  <a:pt x="2908" y="10755"/>
                  <a:pt x="218" y="14503"/>
                  <a:pt x="125" y="18701"/>
                </a:cubicBezTo>
                <a:cubicBezTo>
                  <a:pt x="0" y="24703"/>
                  <a:pt x="5287" y="29725"/>
                  <a:pt x="11134" y="31980"/>
                </a:cubicBezTo>
                <a:cubicBezTo>
                  <a:pt x="16980" y="34250"/>
                  <a:pt x="23449" y="34483"/>
                  <a:pt x="29653" y="35541"/>
                </a:cubicBezTo>
                <a:cubicBezTo>
                  <a:pt x="43243" y="37858"/>
                  <a:pt x="55698" y="44139"/>
                  <a:pt x="69008" y="47638"/>
                </a:cubicBezTo>
                <a:cubicBezTo>
                  <a:pt x="78979" y="50257"/>
                  <a:pt x="89156" y="51258"/>
                  <a:pt x="99426" y="51258"/>
                </a:cubicBezTo>
                <a:cubicBezTo>
                  <a:pt x="118976" y="51258"/>
                  <a:pt x="138862" y="47629"/>
                  <a:pt x="158292" y="44622"/>
                </a:cubicBezTo>
                <a:cubicBezTo>
                  <a:pt x="189543" y="39776"/>
                  <a:pt x="221173" y="36565"/>
                  <a:pt x="252798" y="36565"/>
                </a:cubicBezTo>
                <a:cubicBezTo>
                  <a:pt x="261157" y="36565"/>
                  <a:pt x="269515" y="36789"/>
                  <a:pt x="277867" y="37267"/>
                </a:cubicBezTo>
                <a:cubicBezTo>
                  <a:pt x="283513" y="37590"/>
                  <a:pt x="292515" y="38559"/>
                  <a:pt x="301477" y="38559"/>
                </a:cubicBezTo>
                <a:cubicBezTo>
                  <a:pt x="317909" y="38559"/>
                  <a:pt x="334202" y="35302"/>
                  <a:pt x="329413" y="18841"/>
                </a:cubicBezTo>
                <a:cubicBezTo>
                  <a:pt x="327454" y="12077"/>
                  <a:pt x="323037" y="1255"/>
                  <a:pt x="314439" y="89"/>
                </a:cubicBezTo>
                <a:cubicBezTo>
                  <a:pt x="313999" y="29"/>
                  <a:pt x="313558" y="1"/>
                  <a:pt x="31311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6" name="Google Shape;1766;p39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67" name="Google Shape;1767;p39"/>
          <p:cNvGrpSpPr/>
          <p:nvPr/>
        </p:nvGrpSpPr>
        <p:grpSpPr>
          <a:xfrm rot="-899960" flipH="1">
            <a:off x="1017197" y="4690873"/>
            <a:ext cx="414696" cy="214106"/>
            <a:chOff x="3553563" y="4350216"/>
            <a:chExt cx="414709" cy="214113"/>
          </a:xfrm>
        </p:grpSpPr>
        <p:sp>
          <p:nvSpPr>
            <p:cNvPr id="1768" name="Google Shape;1768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9" name="Google Shape;1779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82" name="Google Shape;1782;p39"/>
          <p:cNvGrpSpPr/>
          <p:nvPr/>
        </p:nvGrpSpPr>
        <p:grpSpPr>
          <a:xfrm flipH="1">
            <a:off x="-88735" y="3996022"/>
            <a:ext cx="855166" cy="775578"/>
            <a:chOff x="-478653" y="3421747"/>
            <a:chExt cx="855166" cy="775578"/>
          </a:xfrm>
        </p:grpSpPr>
        <p:grpSp>
          <p:nvGrpSpPr>
            <p:cNvPr id="1783" name="Google Shape;1783;p39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784" name="Google Shape;1784;p39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6" name="Google Shape;1786;p39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7" name="Google Shape;1787;p39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8" name="Google Shape;1788;p39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9" name="Google Shape;1789;p39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1" name="Google Shape;1791;p39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2" name="Google Shape;1792;p39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93" name="Google Shape;1793;p39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794" name="Google Shape;1794;p39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5" name="Google Shape;1795;p39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6" name="Google Shape;1796;p39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7" name="Google Shape;1797;p39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8" name="Google Shape;1798;p39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9" name="Google Shape;1799;p39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0" name="Google Shape;1800;p39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1" name="Google Shape;1801;p39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2" name="Google Shape;1802;p39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3" name="Google Shape;1803;p39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4" name="Google Shape;1804;p39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5" name="Google Shape;1805;p39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6" name="Google Shape;1806;p39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7" name="Google Shape;1807;p39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808" name="Google Shape;1808;p39"/>
          <p:cNvGrpSpPr/>
          <p:nvPr/>
        </p:nvGrpSpPr>
        <p:grpSpPr>
          <a:xfrm flipH="1">
            <a:off x="1872957" y="4704331"/>
            <a:ext cx="414709" cy="214113"/>
            <a:chOff x="3553563" y="4350216"/>
            <a:chExt cx="414709" cy="214113"/>
          </a:xfrm>
        </p:grpSpPr>
        <p:sp>
          <p:nvSpPr>
            <p:cNvPr id="1809" name="Google Shape;1809;p39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9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9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9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9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9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9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9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9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3" name="Google Shape;1823;p39"/>
          <p:cNvGrpSpPr/>
          <p:nvPr/>
        </p:nvGrpSpPr>
        <p:grpSpPr>
          <a:xfrm flipH="1">
            <a:off x="8079528" y="3674281"/>
            <a:ext cx="1010096" cy="1194082"/>
            <a:chOff x="-756200" y="9531100"/>
            <a:chExt cx="1645375" cy="1945075"/>
          </a:xfrm>
        </p:grpSpPr>
        <p:sp>
          <p:nvSpPr>
            <p:cNvPr id="1824" name="Google Shape;1824;p39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42" name="Google Shape;1842;p39"/>
          <p:cNvSpPr/>
          <p:nvPr/>
        </p:nvSpPr>
        <p:spPr>
          <a:xfrm>
            <a:off x="4019100" y="411875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995;p33"/>
          <p:cNvSpPr txBox="1"/>
          <p:nvPr/>
        </p:nvSpPr>
        <p:spPr>
          <a:xfrm>
            <a:off x="2056" y="-149992"/>
            <a:ext cx="9137398" cy="1545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4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ecular One"/>
              <a:buNone/>
              <a:defRPr sz="3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pPr algn="ctr"/>
            <a:r>
              <a:rPr lang="en-GB" sz="3000" dirty="0">
                <a:latin typeface="Arial" panose="020B0604020202020204"/>
              </a:rPr>
              <a:t>Cho </a:t>
            </a:r>
            <a:r>
              <a:rPr lang="en-GB" sz="3000" dirty="0" err="1">
                <a:latin typeface="Arial" panose="020B0604020202020204"/>
              </a:rPr>
              <a:t>một</a:t>
            </a:r>
            <a:r>
              <a:rPr lang="en-GB" sz="3000" dirty="0">
                <a:latin typeface="Arial" panose="020B0604020202020204"/>
              </a:rPr>
              <a:t> con </a:t>
            </a:r>
            <a:r>
              <a:rPr lang="en-GB" sz="3000" dirty="0" err="1">
                <a:latin typeface="Arial" panose="020B0604020202020204"/>
              </a:rPr>
              <a:t>vật</a:t>
            </a:r>
            <a:r>
              <a:rPr lang="en-GB" sz="3000" dirty="0">
                <a:latin typeface="Arial" panose="020B0604020202020204"/>
              </a:rPr>
              <a:t> di </a:t>
            </a:r>
            <a:r>
              <a:rPr lang="en-GB" sz="3000" dirty="0" err="1">
                <a:latin typeface="Arial" panose="020B0604020202020204"/>
              </a:rPr>
              <a:t>chuyển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đến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vị</a:t>
            </a:r>
            <a:r>
              <a:rPr lang="en-GB" sz="3000" dirty="0">
                <a:latin typeface="Arial" panose="020B0604020202020204"/>
              </a:rPr>
              <a:t> </a:t>
            </a:r>
            <a:r>
              <a:rPr lang="en-GB" sz="3000" dirty="0" err="1">
                <a:latin typeface="Arial" panose="020B0604020202020204"/>
              </a:rPr>
              <a:t>trí</a:t>
            </a:r>
            <a:r>
              <a:rPr lang="en-GB" sz="3000" dirty="0">
                <a:latin typeface="Arial" panose="020B0604020202020204"/>
              </a:rPr>
              <a:t> (x2, y2)</a:t>
            </a:r>
            <a:br>
              <a:rPr lang="en-GB" sz="3000" dirty="0">
                <a:latin typeface="Arial" panose="020B0604020202020204"/>
              </a:rPr>
            </a:br>
            <a:r>
              <a:rPr lang="en-GB" sz="3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3000" dirty="0">
              <a:solidFill>
                <a:schemeClr val="lt2"/>
              </a:solidFill>
              <a:latin typeface="Arial" panose="020B0604020202020204"/>
            </a:endParaRPr>
          </a:p>
        </p:txBody>
      </p:sp>
      <p:pic>
        <p:nvPicPr>
          <p:cNvPr id="2" name="Hình ảnh 2" descr="Ảnh có chứa văn bản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3552" y="716870"/>
            <a:ext cx="6344726" cy="4335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p42"/>
          <p:cNvSpPr/>
          <p:nvPr/>
        </p:nvSpPr>
        <p:spPr>
          <a:xfrm>
            <a:off x="-594380" y="2571750"/>
            <a:ext cx="8269839" cy="2123382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5" name="Google Shape;2155;p42"/>
          <p:cNvSpPr/>
          <p:nvPr/>
        </p:nvSpPr>
        <p:spPr>
          <a:xfrm>
            <a:off x="-349200" y="3929850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156" name="Google Shape;2156;p42"/>
          <p:cNvGrpSpPr/>
          <p:nvPr/>
        </p:nvGrpSpPr>
        <p:grpSpPr>
          <a:xfrm flipH="1">
            <a:off x="1143069" y="3492435"/>
            <a:ext cx="1101356" cy="980301"/>
            <a:chOff x="4013025" y="1196500"/>
            <a:chExt cx="738075" cy="656950"/>
          </a:xfrm>
        </p:grpSpPr>
        <p:sp>
          <p:nvSpPr>
            <p:cNvPr id="2157" name="Google Shape;2157;p42"/>
            <p:cNvSpPr/>
            <p:nvPr/>
          </p:nvSpPr>
          <p:spPr>
            <a:xfrm>
              <a:off x="4013025" y="1788400"/>
              <a:ext cx="738075" cy="64225"/>
            </a:xfrm>
            <a:custGeom>
              <a:avLst/>
              <a:gdLst/>
              <a:ahLst/>
              <a:cxnLst/>
              <a:rect l="l" t="t" r="r" b="b"/>
              <a:pathLst>
                <a:path w="29523" h="2569" extrusionOk="0">
                  <a:moveTo>
                    <a:pt x="14778" y="0"/>
                  </a:moveTo>
                  <a:cubicBezTo>
                    <a:pt x="6639" y="0"/>
                    <a:pt x="1" y="567"/>
                    <a:pt x="1" y="1268"/>
                  </a:cubicBezTo>
                  <a:cubicBezTo>
                    <a:pt x="1" y="2001"/>
                    <a:pt x="6639" y="2569"/>
                    <a:pt x="14778" y="2569"/>
                  </a:cubicBezTo>
                  <a:cubicBezTo>
                    <a:pt x="22917" y="2569"/>
                    <a:pt x="29522" y="2001"/>
                    <a:pt x="29522" y="1268"/>
                  </a:cubicBezTo>
                  <a:cubicBezTo>
                    <a:pt x="29522" y="567"/>
                    <a:pt x="22917" y="0"/>
                    <a:pt x="147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42"/>
            <p:cNvSpPr/>
            <p:nvPr/>
          </p:nvSpPr>
          <p:spPr>
            <a:xfrm>
              <a:off x="4567600" y="1662450"/>
              <a:ext cx="105475" cy="61200"/>
            </a:xfrm>
            <a:custGeom>
              <a:avLst/>
              <a:gdLst/>
              <a:ahLst/>
              <a:cxnLst/>
              <a:rect l="l" t="t" r="r" b="b"/>
              <a:pathLst>
                <a:path w="4219" h="2448" extrusionOk="0">
                  <a:moveTo>
                    <a:pt x="1492" y="1120"/>
                  </a:moveTo>
                  <a:cubicBezTo>
                    <a:pt x="1493" y="1120"/>
                    <a:pt x="1505" y="1124"/>
                    <a:pt x="1520" y="1127"/>
                  </a:cubicBezTo>
                  <a:lnTo>
                    <a:pt x="1520" y="1127"/>
                  </a:lnTo>
                  <a:cubicBezTo>
                    <a:pt x="1519" y="1128"/>
                    <a:pt x="1519" y="1129"/>
                    <a:pt x="1519" y="1130"/>
                  </a:cubicBezTo>
                  <a:lnTo>
                    <a:pt x="1519" y="1130"/>
                  </a:lnTo>
                  <a:cubicBezTo>
                    <a:pt x="1498" y="1123"/>
                    <a:pt x="1491" y="1120"/>
                    <a:pt x="1492" y="1120"/>
                  </a:cubicBezTo>
                  <a:close/>
                  <a:moveTo>
                    <a:pt x="1902" y="1269"/>
                  </a:moveTo>
                  <a:lnTo>
                    <a:pt x="1902" y="1269"/>
                  </a:lnTo>
                  <a:cubicBezTo>
                    <a:pt x="1914" y="1275"/>
                    <a:pt x="1924" y="1281"/>
                    <a:pt x="1934" y="1287"/>
                  </a:cubicBezTo>
                  <a:lnTo>
                    <a:pt x="1934" y="1287"/>
                  </a:lnTo>
                  <a:cubicBezTo>
                    <a:pt x="1940" y="1293"/>
                    <a:pt x="1942" y="1298"/>
                    <a:pt x="1939" y="1298"/>
                  </a:cubicBezTo>
                  <a:cubicBezTo>
                    <a:pt x="1935" y="1298"/>
                    <a:pt x="1924" y="1291"/>
                    <a:pt x="1902" y="1269"/>
                  </a:cubicBezTo>
                  <a:close/>
                  <a:moveTo>
                    <a:pt x="2102" y="1542"/>
                  </a:moveTo>
                  <a:lnTo>
                    <a:pt x="2102" y="1542"/>
                  </a:lnTo>
                  <a:cubicBezTo>
                    <a:pt x="2104" y="1567"/>
                    <a:pt x="2117" y="1612"/>
                    <a:pt x="2117" y="1612"/>
                  </a:cubicBezTo>
                  <a:cubicBezTo>
                    <a:pt x="2116" y="1612"/>
                    <a:pt x="2113" y="1601"/>
                    <a:pt x="2102" y="1569"/>
                  </a:cubicBezTo>
                  <a:cubicBezTo>
                    <a:pt x="2102" y="1560"/>
                    <a:pt x="2102" y="1551"/>
                    <a:pt x="2102" y="1542"/>
                  </a:cubicBezTo>
                  <a:close/>
                  <a:moveTo>
                    <a:pt x="2810" y="0"/>
                  </a:moveTo>
                  <a:cubicBezTo>
                    <a:pt x="2512" y="0"/>
                    <a:pt x="2221" y="85"/>
                    <a:pt x="2002" y="268"/>
                  </a:cubicBezTo>
                  <a:cubicBezTo>
                    <a:pt x="1912" y="343"/>
                    <a:pt x="1830" y="439"/>
                    <a:pt x="1759" y="548"/>
                  </a:cubicBezTo>
                  <a:lnTo>
                    <a:pt x="1759" y="548"/>
                  </a:lnTo>
                  <a:cubicBezTo>
                    <a:pt x="1631" y="517"/>
                    <a:pt x="1493" y="501"/>
                    <a:pt x="1354" y="501"/>
                  </a:cubicBezTo>
                  <a:cubicBezTo>
                    <a:pt x="885" y="501"/>
                    <a:pt x="397" y="684"/>
                    <a:pt x="201" y="1102"/>
                  </a:cubicBezTo>
                  <a:cubicBezTo>
                    <a:pt x="0" y="1502"/>
                    <a:pt x="101" y="1936"/>
                    <a:pt x="301" y="2303"/>
                  </a:cubicBezTo>
                  <a:cubicBezTo>
                    <a:pt x="362" y="2404"/>
                    <a:pt x="457" y="2447"/>
                    <a:pt x="554" y="2447"/>
                  </a:cubicBezTo>
                  <a:cubicBezTo>
                    <a:pt x="775" y="2447"/>
                    <a:pt x="1007" y="2224"/>
                    <a:pt x="868" y="1969"/>
                  </a:cubicBezTo>
                  <a:cubicBezTo>
                    <a:pt x="834" y="1936"/>
                    <a:pt x="801" y="1902"/>
                    <a:pt x="801" y="1869"/>
                  </a:cubicBezTo>
                  <a:cubicBezTo>
                    <a:pt x="768" y="1836"/>
                    <a:pt x="768" y="1836"/>
                    <a:pt x="768" y="1802"/>
                  </a:cubicBezTo>
                  <a:cubicBezTo>
                    <a:pt x="734" y="1736"/>
                    <a:pt x="734" y="1669"/>
                    <a:pt x="701" y="1602"/>
                  </a:cubicBezTo>
                  <a:lnTo>
                    <a:pt x="701" y="1602"/>
                  </a:lnTo>
                  <a:cubicBezTo>
                    <a:pt x="711" y="1623"/>
                    <a:pt x="715" y="1631"/>
                    <a:pt x="716" y="1631"/>
                  </a:cubicBezTo>
                  <a:cubicBezTo>
                    <a:pt x="717" y="1631"/>
                    <a:pt x="701" y="1592"/>
                    <a:pt x="701" y="1569"/>
                  </a:cubicBezTo>
                  <a:cubicBezTo>
                    <a:pt x="701" y="1569"/>
                    <a:pt x="701" y="1536"/>
                    <a:pt x="701" y="1502"/>
                  </a:cubicBezTo>
                  <a:cubicBezTo>
                    <a:pt x="701" y="1485"/>
                    <a:pt x="701" y="1474"/>
                    <a:pt x="701" y="1469"/>
                  </a:cubicBezTo>
                  <a:cubicBezTo>
                    <a:pt x="701" y="1469"/>
                    <a:pt x="712" y="1458"/>
                    <a:pt x="722" y="1442"/>
                  </a:cubicBezTo>
                  <a:lnTo>
                    <a:pt x="722" y="1442"/>
                  </a:lnTo>
                  <a:cubicBezTo>
                    <a:pt x="722" y="1442"/>
                    <a:pt x="723" y="1442"/>
                    <a:pt x="724" y="1442"/>
                  </a:cubicBezTo>
                  <a:cubicBezTo>
                    <a:pt x="726" y="1442"/>
                    <a:pt x="729" y="1440"/>
                    <a:pt x="734" y="1435"/>
                  </a:cubicBezTo>
                  <a:cubicBezTo>
                    <a:pt x="734" y="1402"/>
                    <a:pt x="734" y="1402"/>
                    <a:pt x="734" y="1369"/>
                  </a:cubicBezTo>
                  <a:cubicBezTo>
                    <a:pt x="768" y="1369"/>
                    <a:pt x="768" y="1335"/>
                    <a:pt x="768" y="1335"/>
                  </a:cubicBezTo>
                  <a:cubicBezTo>
                    <a:pt x="769" y="1335"/>
                    <a:pt x="769" y="1334"/>
                    <a:pt x="770" y="1333"/>
                  </a:cubicBezTo>
                  <a:lnTo>
                    <a:pt x="770" y="1333"/>
                  </a:lnTo>
                  <a:cubicBezTo>
                    <a:pt x="770" y="1333"/>
                    <a:pt x="776" y="1327"/>
                    <a:pt x="801" y="1302"/>
                  </a:cubicBezTo>
                  <a:cubicBezTo>
                    <a:pt x="801" y="1302"/>
                    <a:pt x="834" y="1269"/>
                    <a:pt x="834" y="1269"/>
                  </a:cubicBezTo>
                  <a:lnTo>
                    <a:pt x="834" y="1269"/>
                  </a:lnTo>
                  <a:cubicBezTo>
                    <a:pt x="834" y="1269"/>
                    <a:pt x="820" y="1284"/>
                    <a:pt x="829" y="1284"/>
                  </a:cubicBezTo>
                  <a:cubicBezTo>
                    <a:pt x="834" y="1284"/>
                    <a:pt x="846" y="1280"/>
                    <a:pt x="868" y="1269"/>
                  </a:cubicBezTo>
                  <a:cubicBezTo>
                    <a:pt x="868" y="1235"/>
                    <a:pt x="901" y="1235"/>
                    <a:pt x="934" y="1202"/>
                  </a:cubicBezTo>
                  <a:cubicBezTo>
                    <a:pt x="934" y="1202"/>
                    <a:pt x="968" y="1202"/>
                    <a:pt x="1001" y="1169"/>
                  </a:cubicBezTo>
                  <a:lnTo>
                    <a:pt x="1001" y="1169"/>
                  </a:lnTo>
                  <a:cubicBezTo>
                    <a:pt x="979" y="1180"/>
                    <a:pt x="968" y="1183"/>
                    <a:pt x="964" y="1183"/>
                  </a:cubicBezTo>
                  <a:cubicBezTo>
                    <a:pt x="957" y="1183"/>
                    <a:pt x="979" y="1169"/>
                    <a:pt x="1001" y="1169"/>
                  </a:cubicBezTo>
                  <a:cubicBezTo>
                    <a:pt x="1068" y="1169"/>
                    <a:pt x="1135" y="1135"/>
                    <a:pt x="1168" y="1135"/>
                  </a:cubicBezTo>
                  <a:lnTo>
                    <a:pt x="1201" y="1135"/>
                  </a:lnTo>
                  <a:cubicBezTo>
                    <a:pt x="1235" y="1135"/>
                    <a:pt x="1268" y="1102"/>
                    <a:pt x="1268" y="1102"/>
                  </a:cubicBezTo>
                  <a:lnTo>
                    <a:pt x="1435" y="1102"/>
                  </a:lnTo>
                  <a:cubicBezTo>
                    <a:pt x="1463" y="1130"/>
                    <a:pt x="1490" y="1134"/>
                    <a:pt x="1518" y="1135"/>
                  </a:cubicBezTo>
                  <a:lnTo>
                    <a:pt x="1518" y="1135"/>
                  </a:lnTo>
                  <a:cubicBezTo>
                    <a:pt x="1465" y="1379"/>
                    <a:pt x="1465" y="1627"/>
                    <a:pt x="1535" y="1836"/>
                  </a:cubicBezTo>
                  <a:cubicBezTo>
                    <a:pt x="1635" y="2203"/>
                    <a:pt x="1969" y="2403"/>
                    <a:pt x="2369" y="2403"/>
                  </a:cubicBezTo>
                  <a:cubicBezTo>
                    <a:pt x="2502" y="2369"/>
                    <a:pt x="2602" y="2303"/>
                    <a:pt x="2669" y="2169"/>
                  </a:cubicBezTo>
                  <a:cubicBezTo>
                    <a:pt x="2769" y="1802"/>
                    <a:pt x="2769" y="1435"/>
                    <a:pt x="2602" y="1102"/>
                  </a:cubicBezTo>
                  <a:cubicBezTo>
                    <a:pt x="2522" y="995"/>
                    <a:pt x="2431" y="899"/>
                    <a:pt x="2332" y="818"/>
                  </a:cubicBezTo>
                  <a:lnTo>
                    <a:pt x="2332" y="818"/>
                  </a:lnTo>
                  <a:cubicBezTo>
                    <a:pt x="2335" y="809"/>
                    <a:pt x="2335" y="802"/>
                    <a:pt x="2335" y="802"/>
                  </a:cubicBezTo>
                  <a:cubicBezTo>
                    <a:pt x="2369" y="802"/>
                    <a:pt x="2369" y="768"/>
                    <a:pt x="2402" y="735"/>
                  </a:cubicBezTo>
                  <a:cubicBezTo>
                    <a:pt x="2536" y="668"/>
                    <a:pt x="2669" y="635"/>
                    <a:pt x="2802" y="635"/>
                  </a:cubicBezTo>
                  <a:cubicBezTo>
                    <a:pt x="3103" y="635"/>
                    <a:pt x="3403" y="735"/>
                    <a:pt x="3570" y="1002"/>
                  </a:cubicBezTo>
                  <a:cubicBezTo>
                    <a:pt x="3621" y="1116"/>
                    <a:pt x="3708" y="1162"/>
                    <a:pt x="3799" y="1162"/>
                  </a:cubicBezTo>
                  <a:cubicBezTo>
                    <a:pt x="4000" y="1162"/>
                    <a:pt x="4219" y="932"/>
                    <a:pt x="4103" y="702"/>
                  </a:cubicBezTo>
                  <a:cubicBezTo>
                    <a:pt x="3870" y="257"/>
                    <a:pt x="3328" y="0"/>
                    <a:pt x="2810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42"/>
            <p:cNvSpPr/>
            <p:nvPr/>
          </p:nvSpPr>
          <p:spPr>
            <a:xfrm>
              <a:off x="4049725" y="1422625"/>
              <a:ext cx="648000" cy="413325"/>
            </a:xfrm>
            <a:custGeom>
              <a:avLst/>
              <a:gdLst/>
              <a:ahLst/>
              <a:cxnLst/>
              <a:rect l="l" t="t" r="r" b="b"/>
              <a:pathLst>
                <a:path w="25920" h="16533" extrusionOk="0">
                  <a:moveTo>
                    <a:pt x="12002" y="1"/>
                  </a:moveTo>
                  <a:cubicBezTo>
                    <a:pt x="9921" y="1"/>
                    <a:pt x="8307" y="321"/>
                    <a:pt x="8307" y="321"/>
                  </a:cubicBezTo>
                  <a:cubicBezTo>
                    <a:pt x="8307" y="321"/>
                    <a:pt x="5004" y="5691"/>
                    <a:pt x="5138" y="9928"/>
                  </a:cubicBezTo>
                  <a:lnTo>
                    <a:pt x="5338" y="11862"/>
                  </a:lnTo>
                  <a:lnTo>
                    <a:pt x="1" y="14197"/>
                  </a:lnTo>
                  <a:lnTo>
                    <a:pt x="1568" y="14197"/>
                  </a:lnTo>
                  <a:lnTo>
                    <a:pt x="568" y="15965"/>
                  </a:lnTo>
                  <a:lnTo>
                    <a:pt x="9774" y="15465"/>
                  </a:lnTo>
                  <a:cubicBezTo>
                    <a:pt x="11266" y="16027"/>
                    <a:pt x="12898" y="16281"/>
                    <a:pt x="14453" y="16281"/>
                  </a:cubicBezTo>
                  <a:cubicBezTo>
                    <a:pt x="15296" y="16281"/>
                    <a:pt x="16117" y="16206"/>
                    <a:pt x="16879" y="16065"/>
                  </a:cubicBezTo>
                  <a:lnTo>
                    <a:pt x="25352" y="16532"/>
                  </a:lnTo>
                  <a:lnTo>
                    <a:pt x="24351" y="14764"/>
                  </a:lnTo>
                  <a:lnTo>
                    <a:pt x="25919" y="14764"/>
                  </a:lnTo>
                  <a:lnTo>
                    <a:pt x="21683" y="12830"/>
                  </a:lnTo>
                  <a:cubicBezTo>
                    <a:pt x="22750" y="6959"/>
                    <a:pt x="21850" y="5124"/>
                    <a:pt x="19581" y="2556"/>
                  </a:cubicBezTo>
                  <a:cubicBezTo>
                    <a:pt x="17735" y="472"/>
                    <a:pt x="14526" y="1"/>
                    <a:pt x="12002" y="1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42"/>
            <p:cNvSpPr/>
            <p:nvPr/>
          </p:nvSpPr>
          <p:spPr>
            <a:xfrm>
              <a:off x="4049725" y="1453975"/>
              <a:ext cx="648000" cy="381975"/>
            </a:xfrm>
            <a:custGeom>
              <a:avLst/>
              <a:gdLst/>
              <a:ahLst/>
              <a:cxnLst/>
              <a:rect l="l" t="t" r="r" b="b"/>
              <a:pathLst>
                <a:path w="25920" h="15279" extrusionOk="0">
                  <a:moveTo>
                    <a:pt x="17913" y="1"/>
                  </a:moveTo>
                  <a:cubicBezTo>
                    <a:pt x="18714" y="1469"/>
                    <a:pt x="18914" y="3270"/>
                    <a:pt x="18547" y="4938"/>
                  </a:cubicBezTo>
                  <a:cubicBezTo>
                    <a:pt x="18481" y="5938"/>
                    <a:pt x="18180" y="6939"/>
                    <a:pt x="17647" y="7840"/>
                  </a:cubicBezTo>
                  <a:cubicBezTo>
                    <a:pt x="16779" y="9341"/>
                    <a:pt x="15278" y="10442"/>
                    <a:pt x="13644" y="10842"/>
                  </a:cubicBezTo>
                  <a:cubicBezTo>
                    <a:pt x="13120" y="10974"/>
                    <a:pt x="12593" y="11037"/>
                    <a:pt x="12073" y="11037"/>
                  </a:cubicBezTo>
                  <a:cubicBezTo>
                    <a:pt x="9182" y="11037"/>
                    <a:pt x="6501" y="9084"/>
                    <a:pt x="5738" y="6172"/>
                  </a:cubicBezTo>
                  <a:cubicBezTo>
                    <a:pt x="5671" y="5872"/>
                    <a:pt x="5638" y="5605"/>
                    <a:pt x="5605" y="5305"/>
                  </a:cubicBezTo>
                  <a:cubicBezTo>
                    <a:pt x="5271" y="6405"/>
                    <a:pt x="5104" y="7573"/>
                    <a:pt x="5138" y="8674"/>
                  </a:cubicBezTo>
                  <a:lnTo>
                    <a:pt x="5338" y="10608"/>
                  </a:lnTo>
                  <a:lnTo>
                    <a:pt x="1" y="12943"/>
                  </a:lnTo>
                  <a:lnTo>
                    <a:pt x="1568" y="12943"/>
                  </a:lnTo>
                  <a:lnTo>
                    <a:pt x="568" y="14711"/>
                  </a:lnTo>
                  <a:lnTo>
                    <a:pt x="9774" y="14211"/>
                  </a:lnTo>
                  <a:cubicBezTo>
                    <a:pt x="11266" y="14773"/>
                    <a:pt x="12898" y="15027"/>
                    <a:pt x="14453" y="15027"/>
                  </a:cubicBezTo>
                  <a:cubicBezTo>
                    <a:pt x="15296" y="15027"/>
                    <a:pt x="16117" y="14952"/>
                    <a:pt x="16879" y="14811"/>
                  </a:cubicBezTo>
                  <a:lnTo>
                    <a:pt x="25352" y="15278"/>
                  </a:lnTo>
                  <a:lnTo>
                    <a:pt x="24351" y="13510"/>
                  </a:lnTo>
                  <a:lnTo>
                    <a:pt x="25919" y="13510"/>
                  </a:lnTo>
                  <a:lnTo>
                    <a:pt x="21683" y="11576"/>
                  </a:lnTo>
                  <a:cubicBezTo>
                    <a:pt x="22750" y="5705"/>
                    <a:pt x="21850" y="3870"/>
                    <a:pt x="19581" y="1302"/>
                  </a:cubicBezTo>
                  <a:cubicBezTo>
                    <a:pt x="19114" y="768"/>
                    <a:pt x="18547" y="334"/>
                    <a:pt x="17913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42"/>
            <p:cNvSpPr/>
            <p:nvPr/>
          </p:nvSpPr>
          <p:spPr>
            <a:xfrm>
              <a:off x="4619300" y="1764200"/>
              <a:ext cx="78425" cy="71750"/>
            </a:xfrm>
            <a:custGeom>
              <a:avLst/>
              <a:gdLst/>
              <a:ahLst/>
              <a:cxnLst/>
              <a:rect l="l" t="t" r="r" b="b"/>
              <a:pathLst>
                <a:path w="3137" h="2870" extrusionOk="0">
                  <a:moveTo>
                    <a:pt x="734" y="1"/>
                  </a:moveTo>
                  <a:cubicBezTo>
                    <a:pt x="701" y="968"/>
                    <a:pt x="434" y="1902"/>
                    <a:pt x="1" y="2736"/>
                  </a:cubicBezTo>
                  <a:lnTo>
                    <a:pt x="2569" y="2869"/>
                  </a:lnTo>
                  <a:lnTo>
                    <a:pt x="1568" y="1101"/>
                  </a:lnTo>
                  <a:lnTo>
                    <a:pt x="3136" y="110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42"/>
            <p:cNvSpPr/>
            <p:nvPr/>
          </p:nvSpPr>
          <p:spPr>
            <a:xfrm>
              <a:off x="4049725" y="1750025"/>
              <a:ext cx="84250" cy="71750"/>
            </a:xfrm>
            <a:custGeom>
              <a:avLst/>
              <a:gdLst/>
              <a:ahLst/>
              <a:cxnLst/>
              <a:rect l="l" t="t" r="r" b="b"/>
              <a:pathLst>
                <a:path w="3370" h="2870" extrusionOk="0">
                  <a:moveTo>
                    <a:pt x="2502" y="1"/>
                  </a:moveTo>
                  <a:lnTo>
                    <a:pt x="1" y="1101"/>
                  </a:lnTo>
                  <a:lnTo>
                    <a:pt x="1568" y="1101"/>
                  </a:lnTo>
                  <a:lnTo>
                    <a:pt x="568" y="2869"/>
                  </a:lnTo>
                  <a:lnTo>
                    <a:pt x="3370" y="2703"/>
                  </a:lnTo>
                  <a:cubicBezTo>
                    <a:pt x="2869" y="1902"/>
                    <a:pt x="2569" y="968"/>
                    <a:pt x="250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3" name="Google Shape;2163;p42"/>
            <p:cNvSpPr/>
            <p:nvPr/>
          </p:nvSpPr>
          <p:spPr>
            <a:xfrm>
              <a:off x="4179000" y="1224650"/>
              <a:ext cx="441150" cy="326825"/>
            </a:xfrm>
            <a:custGeom>
              <a:avLst/>
              <a:gdLst/>
              <a:ahLst/>
              <a:cxnLst/>
              <a:rect l="l" t="t" r="r" b="b"/>
              <a:pathLst>
                <a:path w="17646" h="13073" extrusionOk="0">
                  <a:moveTo>
                    <a:pt x="10517" y="0"/>
                  </a:moveTo>
                  <a:cubicBezTo>
                    <a:pt x="9519" y="0"/>
                    <a:pt x="8873" y="234"/>
                    <a:pt x="8873" y="234"/>
                  </a:cubicBezTo>
                  <a:cubicBezTo>
                    <a:pt x="6071" y="1201"/>
                    <a:pt x="0" y="6772"/>
                    <a:pt x="4770" y="10708"/>
                  </a:cubicBezTo>
                  <a:cubicBezTo>
                    <a:pt x="6861" y="12419"/>
                    <a:pt x="8767" y="13072"/>
                    <a:pt x="10427" y="13072"/>
                  </a:cubicBezTo>
                  <a:cubicBezTo>
                    <a:pt x="12554" y="13072"/>
                    <a:pt x="14279" y="12001"/>
                    <a:pt x="15478" y="10708"/>
                  </a:cubicBezTo>
                  <a:cubicBezTo>
                    <a:pt x="17646" y="8373"/>
                    <a:pt x="15678" y="2336"/>
                    <a:pt x="15678" y="2336"/>
                  </a:cubicBezTo>
                  <a:cubicBezTo>
                    <a:pt x="13794" y="413"/>
                    <a:pt x="11844" y="0"/>
                    <a:pt x="10517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4" name="Google Shape;2164;p42"/>
            <p:cNvSpPr/>
            <p:nvPr/>
          </p:nvSpPr>
          <p:spPr>
            <a:xfrm>
              <a:off x="4267375" y="1196500"/>
              <a:ext cx="136800" cy="135550"/>
            </a:xfrm>
            <a:custGeom>
              <a:avLst/>
              <a:gdLst/>
              <a:ahLst/>
              <a:cxnLst/>
              <a:rect l="l" t="t" r="r" b="b"/>
              <a:pathLst>
                <a:path w="5472" h="5422" extrusionOk="0">
                  <a:moveTo>
                    <a:pt x="2358" y="0"/>
                  </a:moveTo>
                  <a:cubicBezTo>
                    <a:pt x="1804" y="0"/>
                    <a:pt x="1296" y="58"/>
                    <a:pt x="968" y="126"/>
                  </a:cubicBezTo>
                  <a:cubicBezTo>
                    <a:pt x="1" y="359"/>
                    <a:pt x="101" y="1193"/>
                    <a:pt x="101" y="1193"/>
                  </a:cubicBezTo>
                  <a:cubicBezTo>
                    <a:pt x="68" y="2594"/>
                    <a:pt x="1769" y="5263"/>
                    <a:pt x="2536" y="5396"/>
                  </a:cubicBezTo>
                  <a:cubicBezTo>
                    <a:pt x="2553" y="5413"/>
                    <a:pt x="2569" y="5421"/>
                    <a:pt x="2586" y="5421"/>
                  </a:cubicBezTo>
                  <a:cubicBezTo>
                    <a:pt x="2603" y="5421"/>
                    <a:pt x="2619" y="5413"/>
                    <a:pt x="2636" y="5396"/>
                  </a:cubicBezTo>
                  <a:lnTo>
                    <a:pt x="2669" y="5396"/>
                  </a:lnTo>
                  <a:cubicBezTo>
                    <a:pt x="2669" y="5396"/>
                    <a:pt x="2703" y="5396"/>
                    <a:pt x="2736" y="5363"/>
                  </a:cubicBezTo>
                  <a:cubicBezTo>
                    <a:pt x="2770" y="5330"/>
                    <a:pt x="2803" y="5330"/>
                    <a:pt x="2803" y="5263"/>
                  </a:cubicBezTo>
                  <a:cubicBezTo>
                    <a:pt x="3437" y="4095"/>
                    <a:pt x="4004" y="3362"/>
                    <a:pt x="4437" y="2828"/>
                  </a:cubicBezTo>
                  <a:cubicBezTo>
                    <a:pt x="4537" y="2728"/>
                    <a:pt x="4604" y="2661"/>
                    <a:pt x="4671" y="2594"/>
                  </a:cubicBezTo>
                  <a:cubicBezTo>
                    <a:pt x="5238" y="1894"/>
                    <a:pt x="5471" y="1627"/>
                    <a:pt x="5105" y="960"/>
                  </a:cubicBezTo>
                  <a:cubicBezTo>
                    <a:pt x="5071" y="893"/>
                    <a:pt x="5004" y="826"/>
                    <a:pt x="4971" y="793"/>
                  </a:cubicBezTo>
                  <a:cubicBezTo>
                    <a:pt x="4938" y="760"/>
                    <a:pt x="4938" y="726"/>
                    <a:pt x="4904" y="726"/>
                  </a:cubicBezTo>
                  <a:cubicBezTo>
                    <a:pt x="4871" y="693"/>
                    <a:pt x="4838" y="660"/>
                    <a:pt x="4804" y="626"/>
                  </a:cubicBezTo>
                  <a:cubicBezTo>
                    <a:pt x="4771" y="593"/>
                    <a:pt x="4738" y="560"/>
                    <a:pt x="4704" y="560"/>
                  </a:cubicBezTo>
                  <a:cubicBezTo>
                    <a:pt x="4671" y="526"/>
                    <a:pt x="4671" y="526"/>
                    <a:pt x="4638" y="493"/>
                  </a:cubicBezTo>
                  <a:cubicBezTo>
                    <a:pt x="4047" y="119"/>
                    <a:pt x="3155" y="0"/>
                    <a:pt x="2358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42"/>
            <p:cNvSpPr/>
            <p:nvPr/>
          </p:nvSpPr>
          <p:spPr>
            <a:xfrm>
              <a:off x="4517575" y="1257925"/>
              <a:ext cx="130950" cy="141600"/>
            </a:xfrm>
            <a:custGeom>
              <a:avLst/>
              <a:gdLst/>
              <a:ahLst/>
              <a:cxnLst/>
              <a:rect l="l" t="t" r="r" b="b"/>
              <a:pathLst>
                <a:path w="5238" h="5664" extrusionOk="0">
                  <a:moveTo>
                    <a:pt x="1735" y="1"/>
                  </a:moveTo>
                  <a:cubicBezTo>
                    <a:pt x="1124" y="1"/>
                    <a:pt x="867" y="538"/>
                    <a:pt x="867" y="538"/>
                  </a:cubicBezTo>
                  <a:cubicBezTo>
                    <a:pt x="0" y="1872"/>
                    <a:pt x="1001" y="1772"/>
                    <a:pt x="1001" y="5408"/>
                  </a:cubicBezTo>
                  <a:cubicBezTo>
                    <a:pt x="1001" y="5586"/>
                    <a:pt x="1135" y="5664"/>
                    <a:pt x="1357" y="5664"/>
                  </a:cubicBezTo>
                  <a:cubicBezTo>
                    <a:pt x="1923" y="5664"/>
                    <a:pt x="3058" y="5154"/>
                    <a:pt x="3970" y="4507"/>
                  </a:cubicBezTo>
                  <a:cubicBezTo>
                    <a:pt x="4136" y="4407"/>
                    <a:pt x="4303" y="4274"/>
                    <a:pt x="4437" y="4140"/>
                  </a:cubicBezTo>
                  <a:cubicBezTo>
                    <a:pt x="4437" y="4140"/>
                    <a:pt x="4470" y="4140"/>
                    <a:pt x="4470" y="4107"/>
                  </a:cubicBezTo>
                  <a:cubicBezTo>
                    <a:pt x="4537" y="4073"/>
                    <a:pt x="4570" y="4007"/>
                    <a:pt x="4637" y="3940"/>
                  </a:cubicBezTo>
                  <a:cubicBezTo>
                    <a:pt x="4637" y="3940"/>
                    <a:pt x="4670" y="3940"/>
                    <a:pt x="4670" y="3907"/>
                  </a:cubicBezTo>
                  <a:cubicBezTo>
                    <a:pt x="4737" y="3873"/>
                    <a:pt x="4770" y="3807"/>
                    <a:pt x="4837" y="3740"/>
                  </a:cubicBezTo>
                  <a:cubicBezTo>
                    <a:pt x="4837" y="3740"/>
                    <a:pt x="4870" y="3707"/>
                    <a:pt x="4870" y="3707"/>
                  </a:cubicBezTo>
                  <a:cubicBezTo>
                    <a:pt x="4904" y="3640"/>
                    <a:pt x="4937" y="3606"/>
                    <a:pt x="4970" y="3573"/>
                  </a:cubicBezTo>
                  <a:cubicBezTo>
                    <a:pt x="5004" y="3540"/>
                    <a:pt x="5004" y="3540"/>
                    <a:pt x="5004" y="3506"/>
                  </a:cubicBezTo>
                  <a:cubicBezTo>
                    <a:pt x="5037" y="3440"/>
                    <a:pt x="5104" y="3406"/>
                    <a:pt x="5104" y="3340"/>
                  </a:cubicBezTo>
                  <a:cubicBezTo>
                    <a:pt x="5104" y="3340"/>
                    <a:pt x="5137" y="3306"/>
                    <a:pt x="5137" y="3306"/>
                  </a:cubicBezTo>
                  <a:cubicBezTo>
                    <a:pt x="5137" y="3273"/>
                    <a:pt x="5170" y="3206"/>
                    <a:pt x="5170" y="3173"/>
                  </a:cubicBezTo>
                  <a:cubicBezTo>
                    <a:pt x="5204" y="3139"/>
                    <a:pt x="5204" y="3139"/>
                    <a:pt x="5204" y="3106"/>
                  </a:cubicBezTo>
                  <a:cubicBezTo>
                    <a:pt x="5204" y="3073"/>
                    <a:pt x="5237" y="3006"/>
                    <a:pt x="5237" y="2939"/>
                  </a:cubicBezTo>
                  <a:cubicBezTo>
                    <a:pt x="5237" y="2873"/>
                    <a:pt x="5204" y="2806"/>
                    <a:pt x="5204" y="2706"/>
                  </a:cubicBezTo>
                  <a:cubicBezTo>
                    <a:pt x="5204" y="2706"/>
                    <a:pt x="5204" y="2672"/>
                    <a:pt x="5204" y="2639"/>
                  </a:cubicBezTo>
                  <a:cubicBezTo>
                    <a:pt x="5170" y="2572"/>
                    <a:pt x="5170" y="2539"/>
                    <a:pt x="5137" y="2472"/>
                  </a:cubicBezTo>
                  <a:cubicBezTo>
                    <a:pt x="5137" y="2439"/>
                    <a:pt x="5137" y="2439"/>
                    <a:pt x="5104" y="2406"/>
                  </a:cubicBezTo>
                  <a:cubicBezTo>
                    <a:pt x="5104" y="2339"/>
                    <a:pt x="5070" y="2306"/>
                    <a:pt x="5037" y="2239"/>
                  </a:cubicBezTo>
                  <a:cubicBezTo>
                    <a:pt x="5037" y="2239"/>
                    <a:pt x="5004" y="2205"/>
                    <a:pt x="5004" y="2172"/>
                  </a:cubicBezTo>
                  <a:cubicBezTo>
                    <a:pt x="4970" y="2105"/>
                    <a:pt x="4937" y="2072"/>
                    <a:pt x="4904" y="2039"/>
                  </a:cubicBezTo>
                  <a:cubicBezTo>
                    <a:pt x="4904" y="2005"/>
                    <a:pt x="4870" y="1972"/>
                    <a:pt x="4870" y="1939"/>
                  </a:cubicBezTo>
                  <a:cubicBezTo>
                    <a:pt x="4837" y="1905"/>
                    <a:pt x="4803" y="1839"/>
                    <a:pt x="4770" y="1805"/>
                  </a:cubicBezTo>
                  <a:cubicBezTo>
                    <a:pt x="4737" y="1772"/>
                    <a:pt x="4703" y="1772"/>
                    <a:pt x="4703" y="1738"/>
                  </a:cubicBezTo>
                  <a:cubicBezTo>
                    <a:pt x="4637" y="1672"/>
                    <a:pt x="4603" y="1638"/>
                    <a:pt x="4570" y="1572"/>
                  </a:cubicBezTo>
                  <a:cubicBezTo>
                    <a:pt x="4537" y="1572"/>
                    <a:pt x="4503" y="1538"/>
                    <a:pt x="4503" y="1538"/>
                  </a:cubicBezTo>
                  <a:cubicBezTo>
                    <a:pt x="4437" y="1472"/>
                    <a:pt x="4370" y="1405"/>
                    <a:pt x="4303" y="1338"/>
                  </a:cubicBezTo>
                  <a:cubicBezTo>
                    <a:pt x="4270" y="1305"/>
                    <a:pt x="4270" y="1305"/>
                    <a:pt x="4270" y="1305"/>
                  </a:cubicBezTo>
                  <a:cubicBezTo>
                    <a:pt x="4203" y="1238"/>
                    <a:pt x="4136" y="1205"/>
                    <a:pt x="4070" y="1138"/>
                  </a:cubicBezTo>
                  <a:cubicBezTo>
                    <a:pt x="4036" y="1138"/>
                    <a:pt x="4003" y="1105"/>
                    <a:pt x="3970" y="1071"/>
                  </a:cubicBezTo>
                  <a:cubicBezTo>
                    <a:pt x="3936" y="1038"/>
                    <a:pt x="3869" y="1005"/>
                    <a:pt x="3836" y="971"/>
                  </a:cubicBezTo>
                  <a:cubicBezTo>
                    <a:pt x="3803" y="938"/>
                    <a:pt x="3769" y="938"/>
                    <a:pt x="3736" y="905"/>
                  </a:cubicBezTo>
                  <a:cubicBezTo>
                    <a:pt x="3669" y="871"/>
                    <a:pt x="3636" y="838"/>
                    <a:pt x="3569" y="804"/>
                  </a:cubicBezTo>
                  <a:cubicBezTo>
                    <a:pt x="3536" y="771"/>
                    <a:pt x="3503" y="771"/>
                    <a:pt x="3469" y="738"/>
                  </a:cubicBezTo>
                  <a:cubicBezTo>
                    <a:pt x="3436" y="704"/>
                    <a:pt x="3402" y="671"/>
                    <a:pt x="3336" y="638"/>
                  </a:cubicBezTo>
                  <a:cubicBezTo>
                    <a:pt x="3302" y="638"/>
                    <a:pt x="3269" y="604"/>
                    <a:pt x="3236" y="604"/>
                  </a:cubicBezTo>
                  <a:cubicBezTo>
                    <a:pt x="3202" y="571"/>
                    <a:pt x="3136" y="538"/>
                    <a:pt x="3102" y="504"/>
                  </a:cubicBezTo>
                  <a:cubicBezTo>
                    <a:pt x="3069" y="504"/>
                    <a:pt x="3036" y="471"/>
                    <a:pt x="3002" y="471"/>
                  </a:cubicBezTo>
                  <a:cubicBezTo>
                    <a:pt x="2935" y="438"/>
                    <a:pt x="2902" y="404"/>
                    <a:pt x="2869" y="404"/>
                  </a:cubicBezTo>
                  <a:cubicBezTo>
                    <a:pt x="2835" y="371"/>
                    <a:pt x="2802" y="337"/>
                    <a:pt x="2769" y="337"/>
                  </a:cubicBezTo>
                  <a:cubicBezTo>
                    <a:pt x="2702" y="304"/>
                    <a:pt x="2635" y="271"/>
                    <a:pt x="2569" y="237"/>
                  </a:cubicBezTo>
                  <a:cubicBezTo>
                    <a:pt x="2402" y="171"/>
                    <a:pt x="2268" y="104"/>
                    <a:pt x="2135" y="71"/>
                  </a:cubicBezTo>
                  <a:cubicBezTo>
                    <a:pt x="1988" y="21"/>
                    <a:pt x="1854" y="1"/>
                    <a:pt x="1735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42"/>
            <p:cNvSpPr/>
            <p:nvPr/>
          </p:nvSpPr>
          <p:spPr>
            <a:xfrm>
              <a:off x="4305750" y="1418625"/>
              <a:ext cx="169300" cy="98425"/>
            </a:xfrm>
            <a:custGeom>
              <a:avLst/>
              <a:gdLst/>
              <a:ahLst/>
              <a:cxnLst/>
              <a:rect l="l" t="t" r="r" b="b"/>
              <a:pathLst>
                <a:path w="6772" h="3937" extrusionOk="0">
                  <a:moveTo>
                    <a:pt x="2379" y="1"/>
                  </a:moveTo>
                  <a:cubicBezTo>
                    <a:pt x="1339" y="1"/>
                    <a:pt x="506" y="374"/>
                    <a:pt x="301" y="1015"/>
                  </a:cubicBezTo>
                  <a:cubicBezTo>
                    <a:pt x="0" y="1982"/>
                    <a:pt x="1168" y="3183"/>
                    <a:pt x="2869" y="3683"/>
                  </a:cubicBezTo>
                  <a:cubicBezTo>
                    <a:pt x="3416" y="3855"/>
                    <a:pt x="3953" y="3937"/>
                    <a:pt x="4439" y="3937"/>
                  </a:cubicBezTo>
                  <a:cubicBezTo>
                    <a:pt x="5466" y="3937"/>
                    <a:pt x="6268" y="3572"/>
                    <a:pt x="6472" y="2916"/>
                  </a:cubicBezTo>
                  <a:cubicBezTo>
                    <a:pt x="6772" y="1982"/>
                    <a:pt x="5604" y="781"/>
                    <a:pt x="3903" y="247"/>
                  </a:cubicBezTo>
                  <a:cubicBezTo>
                    <a:pt x="3378" y="79"/>
                    <a:pt x="2857" y="1"/>
                    <a:pt x="237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42"/>
            <p:cNvSpPr/>
            <p:nvPr/>
          </p:nvSpPr>
          <p:spPr>
            <a:xfrm>
              <a:off x="4339100" y="1430975"/>
              <a:ext cx="36725" cy="41900"/>
            </a:xfrm>
            <a:custGeom>
              <a:avLst/>
              <a:gdLst/>
              <a:ahLst/>
              <a:cxnLst/>
              <a:rect l="l" t="t" r="r" b="b"/>
              <a:pathLst>
                <a:path w="1469" h="1676" extrusionOk="0">
                  <a:moveTo>
                    <a:pt x="868" y="1"/>
                  </a:moveTo>
                  <a:cubicBezTo>
                    <a:pt x="568" y="1"/>
                    <a:pt x="250" y="277"/>
                    <a:pt x="134" y="654"/>
                  </a:cubicBezTo>
                  <a:cubicBezTo>
                    <a:pt x="1" y="1121"/>
                    <a:pt x="167" y="1555"/>
                    <a:pt x="501" y="1655"/>
                  </a:cubicBezTo>
                  <a:cubicBezTo>
                    <a:pt x="543" y="1669"/>
                    <a:pt x="588" y="1676"/>
                    <a:pt x="633" y="1676"/>
                  </a:cubicBezTo>
                  <a:cubicBezTo>
                    <a:pt x="909" y="1676"/>
                    <a:pt x="1220" y="1422"/>
                    <a:pt x="1335" y="1021"/>
                  </a:cubicBezTo>
                  <a:cubicBezTo>
                    <a:pt x="1468" y="587"/>
                    <a:pt x="1335" y="120"/>
                    <a:pt x="1001" y="20"/>
                  </a:cubicBezTo>
                  <a:cubicBezTo>
                    <a:pt x="958" y="7"/>
                    <a:pt x="913" y="1"/>
                    <a:pt x="868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42"/>
            <p:cNvSpPr/>
            <p:nvPr/>
          </p:nvSpPr>
          <p:spPr>
            <a:xfrm>
              <a:off x="4404150" y="1454325"/>
              <a:ext cx="37550" cy="42175"/>
            </a:xfrm>
            <a:custGeom>
              <a:avLst/>
              <a:gdLst/>
              <a:ahLst/>
              <a:cxnLst/>
              <a:rect l="l" t="t" r="r" b="b"/>
              <a:pathLst>
                <a:path w="1502" h="1687" extrusionOk="0">
                  <a:moveTo>
                    <a:pt x="869" y="1"/>
                  </a:moveTo>
                  <a:cubicBezTo>
                    <a:pt x="575" y="1"/>
                    <a:pt x="279" y="277"/>
                    <a:pt x="134" y="654"/>
                  </a:cubicBezTo>
                  <a:cubicBezTo>
                    <a:pt x="0" y="1121"/>
                    <a:pt x="167" y="1555"/>
                    <a:pt x="501" y="1655"/>
                  </a:cubicBezTo>
                  <a:cubicBezTo>
                    <a:pt x="555" y="1676"/>
                    <a:pt x="610" y="1687"/>
                    <a:pt x="664" y="1687"/>
                  </a:cubicBezTo>
                  <a:cubicBezTo>
                    <a:pt x="947" y="1687"/>
                    <a:pt x="1223" y="1412"/>
                    <a:pt x="1335" y="1021"/>
                  </a:cubicBezTo>
                  <a:cubicBezTo>
                    <a:pt x="1502" y="587"/>
                    <a:pt x="1335" y="120"/>
                    <a:pt x="1001" y="20"/>
                  </a:cubicBezTo>
                  <a:cubicBezTo>
                    <a:pt x="958" y="7"/>
                    <a:pt x="913" y="1"/>
                    <a:pt x="869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9" name="Google Shape;2169;p42"/>
            <p:cNvSpPr/>
            <p:nvPr/>
          </p:nvSpPr>
          <p:spPr>
            <a:xfrm>
              <a:off x="4333275" y="1365200"/>
              <a:ext cx="22525" cy="19925"/>
            </a:xfrm>
            <a:custGeom>
              <a:avLst/>
              <a:gdLst/>
              <a:ahLst/>
              <a:cxnLst/>
              <a:rect l="l" t="t" r="r" b="b"/>
              <a:pathLst>
                <a:path w="901" h="797" extrusionOk="0">
                  <a:moveTo>
                    <a:pt x="465" y="0"/>
                  </a:moveTo>
                  <a:cubicBezTo>
                    <a:pt x="384" y="0"/>
                    <a:pt x="303" y="27"/>
                    <a:pt x="234" y="83"/>
                  </a:cubicBezTo>
                  <a:cubicBezTo>
                    <a:pt x="33" y="216"/>
                    <a:pt x="0" y="450"/>
                    <a:pt x="134" y="616"/>
                  </a:cubicBezTo>
                  <a:cubicBezTo>
                    <a:pt x="214" y="736"/>
                    <a:pt x="342" y="797"/>
                    <a:pt x="467" y="797"/>
                  </a:cubicBezTo>
                  <a:cubicBezTo>
                    <a:pt x="551" y="797"/>
                    <a:pt x="634" y="770"/>
                    <a:pt x="701" y="716"/>
                  </a:cubicBezTo>
                  <a:cubicBezTo>
                    <a:pt x="867" y="583"/>
                    <a:pt x="901" y="316"/>
                    <a:pt x="767" y="149"/>
                  </a:cubicBezTo>
                  <a:cubicBezTo>
                    <a:pt x="690" y="52"/>
                    <a:pt x="578" y="0"/>
                    <a:pt x="46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0" name="Google Shape;2170;p42"/>
            <p:cNvSpPr/>
            <p:nvPr/>
          </p:nvSpPr>
          <p:spPr>
            <a:xfrm>
              <a:off x="4465850" y="1411125"/>
              <a:ext cx="24225" cy="20675"/>
            </a:xfrm>
            <a:custGeom>
              <a:avLst/>
              <a:gdLst/>
              <a:ahLst/>
              <a:cxnLst/>
              <a:rect l="l" t="t" r="r" b="b"/>
              <a:pathLst>
                <a:path w="969" h="827" extrusionOk="0">
                  <a:moveTo>
                    <a:pt x="466" y="1"/>
                  </a:moveTo>
                  <a:cubicBezTo>
                    <a:pt x="398" y="1"/>
                    <a:pt x="330" y="16"/>
                    <a:pt x="268" y="47"/>
                  </a:cubicBezTo>
                  <a:cubicBezTo>
                    <a:pt x="68" y="180"/>
                    <a:pt x="1" y="414"/>
                    <a:pt x="134" y="614"/>
                  </a:cubicBezTo>
                  <a:cubicBezTo>
                    <a:pt x="203" y="752"/>
                    <a:pt x="352" y="827"/>
                    <a:pt x="503" y="827"/>
                  </a:cubicBezTo>
                  <a:cubicBezTo>
                    <a:pt x="571" y="827"/>
                    <a:pt x="639" y="812"/>
                    <a:pt x="701" y="781"/>
                  </a:cubicBezTo>
                  <a:cubicBezTo>
                    <a:pt x="902" y="647"/>
                    <a:pt x="968" y="414"/>
                    <a:pt x="835" y="214"/>
                  </a:cubicBezTo>
                  <a:cubicBezTo>
                    <a:pt x="766" y="76"/>
                    <a:pt x="617" y="1"/>
                    <a:pt x="466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1" name="Google Shape;2171;p42"/>
            <p:cNvSpPr/>
            <p:nvPr/>
          </p:nvSpPr>
          <p:spPr>
            <a:xfrm>
              <a:off x="4214025" y="1496750"/>
              <a:ext cx="126775" cy="355050"/>
            </a:xfrm>
            <a:custGeom>
              <a:avLst/>
              <a:gdLst/>
              <a:ahLst/>
              <a:cxnLst/>
              <a:rect l="l" t="t" r="r" b="b"/>
              <a:pathLst>
                <a:path w="5071" h="14202" extrusionOk="0">
                  <a:moveTo>
                    <a:pt x="1366" y="1"/>
                  </a:moveTo>
                  <a:cubicBezTo>
                    <a:pt x="661" y="1"/>
                    <a:pt x="106" y="1015"/>
                    <a:pt x="0" y="3994"/>
                  </a:cubicBezTo>
                  <a:lnTo>
                    <a:pt x="1868" y="13634"/>
                  </a:lnTo>
                  <a:lnTo>
                    <a:pt x="2468" y="12400"/>
                  </a:lnTo>
                  <a:lnTo>
                    <a:pt x="3569" y="14201"/>
                  </a:lnTo>
                  <a:lnTo>
                    <a:pt x="5070" y="4628"/>
                  </a:lnTo>
                  <a:cubicBezTo>
                    <a:pt x="5070" y="4628"/>
                    <a:pt x="2873" y="1"/>
                    <a:pt x="1366" y="1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2" name="Google Shape;2172;p42"/>
            <p:cNvSpPr/>
            <p:nvPr/>
          </p:nvSpPr>
          <p:spPr>
            <a:xfrm>
              <a:off x="4433325" y="1517300"/>
              <a:ext cx="149850" cy="336150"/>
            </a:xfrm>
            <a:custGeom>
              <a:avLst/>
              <a:gdLst/>
              <a:ahLst/>
              <a:cxnLst/>
              <a:rect l="l" t="t" r="r" b="b"/>
              <a:pathLst>
                <a:path w="5994" h="13446" extrusionOk="0">
                  <a:moveTo>
                    <a:pt x="4505" y="1"/>
                  </a:moveTo>
                  <a:cubicBezTo>
                    <a:pt x="2737" y="1"/>
                    <a:pt x="1" y="4173"/>
                    <a:pt x="1" y="4173"/>
                  </a:cubicBezTo>
                  <a:lnTo>
                    <a:pt x="1302" y="13446"/>
                  </a:lnTo>
                  <a:lnTo>
                    <a:pt x="2670" y="11811"/>
                  </a:lnTo>
                  <a:lnTo>
                    <a:pt x="3303" y="13012"/>
                  </a:lnTo>
                  <a:lnTo>
                    <a:pt x="5972" y="3906"/>
                  </a:lnTo>
                  <a:cubicBezTo>
                    <a:pt x="5994" y="984"/>
                    <a:pt x="5363" y="1"/>
                    <a:pt x="4505" y="1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4247375" y="1767550"/>
              <a:ext cx="67575" cy="84250"/>
            </a:xfrm>
            <a:custGeom>
              <a:avLst/>
              <a:gdLst/>
              <a:ahLst/>
              <a:cxnLst/>
              <a:rect l="l" t="t" r="r" b="b"/>
              <a:pathLst>
                <a:path w="2703" h="3370" extrusionOk="0">
                  <a:moveTo>
                    <a:pt x="0" y="0"/>
                  </a:moveTo>
                  <a:lnTo>
                    <a:pt x="534" y="2802"/>
                  </a:lnTo>
                  <a:lnTo>
                    <a:pt x="1134" y="1568"/>
                  </a:lnTo>
                  <a:lnTo>
                    <a:pt x="2235" y="3369"/>
                  </a:lnTo>
                  <a:lnTo>
                    <a:pt x="2702" y="334"/>
                  </a:lnTo>
                  <a:lnTo>
                    <a:pt x="2702" y="334"/>
                  </a:lnTo>
                  <a:cubicBezTo>
                    <a:pt x="2502" y="367"/>
                    <a:pt x="2302" y="367"/>
                    <a:pt x="2068" y="367"/>
                  </a:cubicBezTo>
                  <a:cubicBezTo>
                    <a:pt x="1301" y="367"/>
                    <a:pt x="601" y="234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4456675" y="1775050"/>
              <a:ext cx="79250" cy="78400"/>
            </a:xfrm>
            <a:custGeom>
              <a:avLst/>
              <a:gdLst/>
              <a:ahLst/>
              <a:cxnLst/>
              <a:rect l="l" t="t" r="r" b="b"/>
              <a:pathLst>
                <a:path w="3170" h="3136" extrusionOk="0">
                  <a:moveTo>
                    <a:pt x="3170" y="0"/>
                  </a:moveTo>
                  <a:lnTo>
                    <a:pt x="3170" y="0"/>
                  </a:lnTo>
                  <a:cubicBezTo>
                    <a:pt x="2451" y="375"/>
                    <a:pt x="1557" y="604"/>
                    <a:pt x="542" y="604"/>
                  </a:cubicBezTo>
                  <a:cubicBezTo>
                    <a:pt x="473" y="604"/>
                    <a:pt x="404" y="603"/>
                    <a:pt x="335" y="601"/>
                  </a:cubicBezTo>
                  <a:cubicBezTo>
                    <a:pt x="201" y="567"/>
                    <a:pt x="101" y="567"/>
                    <a:pt x="1" y="567"/>
                  </a:cubicBezTo>
                  <a:lnTo>
                    <a:pt x="368" y="3136"/>
                  </a:lnTo>
                  <a:lnTo>
                    <a:pt x="1736" y="1501"/>
                  </a:lnTo>
                  <a:lnTo>
                    <a:pt x="2369" y="2702"/>
                  </a:lnTo>
                  <a:lnTo>
                    <a:pt x="3170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4266550" y="1458075"/>
              <a:ext cx="285900" cy="118950"/>
            </a:xfrm>
            <a:custGeom>
              <a:avLst/>
              <a:gdLst/>
              <a:ahLst/>
              <a:cxnLst/>
              <a:rect l="l" t="t" r="r" b="b"/>
              <a:pathLst>
                <a:path w="11436" h="4758" extrusionOk="0">
                  <a:moveTo>
                    <a:pt x="90" y="1"/>
                  </a:moveTo>
                  <a:cubicBezTo>
                    <a:pt x="52" y="1"/>
                    <a:pt x="1" y="29"/>
                    <a:pt x="1" y="70"/>
                  </a:cubicBezTo>
                  <a:cubicBezTo>
                    <a:pt x="634" y="2405"/>
                    <a:pt x="2702" y="4240"/>
                    <a:pt x="5071" y="4674"/>
                  </a:cubicBezTo>
                  <a:cubicBezTo>
                    <a:pt x="5402" y="4730"/>
                    <a:pt x="5739" y="4758"/>
                    <a:pt x="6076" y="4758"/>
                  </a:cubicBezTo>
                  <a:cubicBezTo>
                    <a:pt x="6928" y="4758"/>
                    <a:pt x="7785" y="4584"/>
                    <a:pt x="8573" y="4273"/>
                  </a:cubicBezTo>
                  <a:cubicBezTo>
                    <a:pt x="9541" y="3906"/>
                    <a:pt x="11042" y="3072"/>
                    <a:pt x="11409" y="2005"/>
                  </a:cubicBezTo>
                  <a:cubicBezTo>
                    <a:pt x="11436" y="1951"/>
                    <a:pt x="11396" y="1896"/>
                    <a:pt x="11345" y="1896"/>
                  </a:cubicBezTo>
                  <a:cubicBezTo>
                    <a:pt x="11333" y="1896"/>
                    <a:pt x="11321" y="1899"/>
                    <a:pt x="11309" y="1905"/>
                  </a:cubicBezTo>
                  <a:cubicBezTo>
                    <a:pt x="10908" y="2172"/>
                    <a:pt x="10641" y="2572"/>
                    <a:pt x="10275" y="2906"/>
                  </a:cubicBezTo>
                  <a:cubicBezTo>
                    <a:pt x="9808" y="3273"/>
                    <a:pt x="9307" y="3606"/>
                    <a:pt x="8773" y="3840"/>
                  </a:cubicBezTo>
                  <a:cubicBezTo>
                    <a:pt x="7929" y="4237"/>
                    <a:pt x="7011" y="4450"/>
                    <a:pt x="6087" y="4450"/>
                  </a:cubicBezTo>
                  <a:cubicBezTo>
                    <a:pt x="5770" y="4450"/>
                    <a:pt x="5453" y="4425"/>
                    <a:pt x="5138" y="4373"/>
                  </a:cubicBezTo>
                  <a:cubicBezTo>
                    <a:pt x="2803" y="3973"/>
                    <a:pt x="968" y="2205"/>
                    <a:pt x="134" y="37"/>
                  </a:cubicBezTo>
                  <a:cubicBezTo>
                    <a:pt x="134" y="11"/>
                    <a:pt x="115" y="1"/>
                    <a:pt x="90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4604600" y="1304025"/>
              <a:ext cx="30650" cy="28250"/>
            </a:xfrm>
            <a:custGeom>
              <a:avLst/>
              <a:gdLst/>
              <a:ahLst/>
              <a:cxnLst/>
              <a:rect l="l" t="t" r="r" b="b"/>
              <a:pathLst>
                <a:path w="1226" h="1130" extrusionOk="0">
                  <a:moveTo>
                    <a:pt x="229" y="1"/>
                  </a:moveTo>
                  <a:cubicBezTo>
                    <a:pt x="100" y="1"/>
                    <a:pt x="1" y="153"/>
                    <a:pt x="55" y="261"/>
                  </a:cubicBezTo>
                  <a:cubicBezTo>
                    <a:pt x="88" y="295"/>
                    <a:pt x="88" y="328"/>
                    <a:pt x="88" y="361"/>
                  </a:cubicBezTo>
                  <a:cubicBezTo>
                    <a:pt x="88" y="395"/>
                    <a:pt x="122" y="428"/>
                    <a:pt x="122" y="462"/>
                  </a:cubicBezTo>
                  <a:cubicBezTo>
                    <a:pt x="188" y="528"/>
                    <a:pt x="222" y="595"/>
                    <a:pt x="255" y="662"/>
                  </a:cubicBezTo>
                  <a:cubicBezTo>
                    <a:pt x="355" y="795"/>
                    <a:pt x="455" y="929"/>
                    <a:pt x="555" y="1029"/>
                  </a:cubicBezTo>
                  <a:cubicBezTo>
                    <a:pt x="619" y="1100"/>
                    <a:pt x="694" y="1130"/>
                    <a:pt x="767" y="1130"/>
                  </a:cubicBezTo>
                  <a:cubicBezTo>
                    <a:pt x="1003" y="1130"/>
                    <a:pt x="1226" y="824"/>
                    <a:pt x="1022" y="595"/>
                  </a:cubicBezTo>
                  <a:cubicBezTo>
                    <a:pt x="922" y="495"/>
                    <a:pt x="822" y="361"/>
                    <a:pt x="689" y="261"/>
                  </a:cubicBezTo>
                  <a:cubicBezTo>
                    <a:pt x="622" y="228"/>
                    <a:pt x="589" y="161"/>
                    <a:pt x="522" y="128"/>
                  </a:cubicBezTo>
                  <a:cubicBezTo>
                    <a:pt x="489" y="95"/>
                    <a:pt x="455" y="95"/>
                    <a:pt x="422" y="61"/>
                  </a:cubicBezTo>
                  <a:cubicBezTo>
                    <a:pt x="388" y="61"/>
                    <a:pt x="322" y="61"/>
                    <a:pt x="322" y="28"/>
                  </a:cubicBezTo>
                  <a:cubicBezTo>
                    <a:pt x="290" y="9"/>
                    <a:pt x="259" y="1"/>
                    <a:pt x="2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4289975" y="1216625"/>
              <a:ext cx="34150" cy="21525"/>
            </a:xfrm>
            <a:custGeom>
              <a:avLst/>
              <a:gdLst/>
              <a:ahLst/>
              <a:cxnLst/>
              <a:rect l="l" t="t" r="r" b="b"/>
              <a:pathLst>
                <a:path w="1366" h="861" extrusionOk="0">
                  <a:moveTo>
                    <a:pt x="823" y="0"/>
                  </a:moveTo>
                  <a:cubicBezTo>
                    <a:pt x="698" y="0"/>
                    <a:pt x="572" y="35"/>
                    <a:pt x="465" y="88"/>
                  </a:cubicBezTo>
                  <a:cubicBezTo>
                    <a:pt x="264" y="222"/>
                    <a:pt x="131" y="355"/>
                    <a:pt x="64" y="588"/>
                  </a:cubicBezTo>
                  <a:cubicBezTo>
                    <a:pt x="0" y="759"/>
                    <a:pt x="126" y="861"/>
                    <a:pt x="269" y="861"/>
                  </a:cubicBezTo>
                  <a:cubicBezTo>
                    <a:pt x="351" y="861"/>
                    <a:pt x="437" y="828"/>
                    <a:pt x="498" y="755"/>
                  </a:cubicBezTo>
                  <a:cubicBezTo>
                    <a:pt x="531" y="689"/>
                    <a:pt x="598" y="622"/>
                    <a:pt x="698" y="588"/>
                  </a:cubicBezTo>
                  <a:cubicBezTo>
                    <a:pt x="731" y="577"/>
                    <a:pt x="765" y="574"/>
                    <a:pt x="798" y="574"/>
                  </a:cubicBezTo>
                  <a:cubicBezTo>
                    <a:pt x="865" y="574"/>
                    <a:pt x="932" y="588"/>
                    <a:pt x="998" y="588"/>
                  </a:cubicBezTo>
                  <a:cubicBezTo>
                    <a:pt x="1298" y="588"/>
                    <a:pt x="1365" y="222"/>
                    <a:pt x="1132" y="88"/>
                  </a:cubicBezTo>
                  <a:cubicBezTo>
                    <a:pt x="1039" y="26"/>
                    <a:pt x="931" y="0"/>
                    <a:pt x="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4446675" y="1238900"/>
              <a:ext cx="64350" cy="28775"/>
            </a:xfrm>
            <a:custGeom>
              <a:avLst/>
              <a:gdLst/>
              <a:ahLst/>
              <a:cxnLst/>
              <a:rect l="l" t="t" r="r" b="b"/>
              <a:pathLst>
                <a:path w="2574" h="1151" extrusionOk="0">
                  <a:moveTo>
                    <a:pt x="481" y="0"/>
                  </a:moveTo>
                  <a:cubicBezTo>
                    <a:pt x="397" y="0"/>
                    <a:pt x="314" y="9"/>
                    <a:pt x="234" y="31"/>
                  </a:cubicBezTo>
                  <a:cubicBezTo>
                    <a:pt x="34" y="131"/>
                    <a:pt x="1" y="398"/>
                    <a:pt x="201" y="498"/>
                  </a:cubicBezTo>
                  <a:cubicBezTo>
                    <a:pt x="468" y="665"/>
                    <a:pt x="835" y="665"/>
                    <a:pt x="1135" y="765"/>
                  </a:cubicBezTo>
                  <a:cubicBezTo>
                    <a:pt x="1468" y="865"/>
                    <a:pt x="1769" y="965"/>
                    <a:pt x="2102" y="1132"/>
                  </a:cubicBezTo>
                  <a:cubicBezTo>
                    <a:pt x="2132" y="1144"/>
                    <a:pt x="2162" y="1150"/>
                    <a:pt x="2191" y="1150"/>
                  </a:cubicBezTo>
                  <a:cubicBezTo>
                    <a:pt x="2395" y="1150"/>
                    <a:pt x="2573" y="877"/>
                    <a:pt x="2369" y="732"/>
                  </a:cubicBezTo>
                  <a:cubicBezTo>
                    <a:pt x="2069" y="498"/>
                    <a:pt x="1735" y="331"/>
                    <a:pt x="1368" y="198"/>
                  </a:cubicBezTo>
                  <a:cubicBezTo>
                    <a:pt x="1107" y="119"/>
                    <a:pt x="785" y="0"/>
                    <a:pt x="4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4204000" y="1506525"/>
              <a:ext cx="62575" cy="79350"/>
            </a:xfrm>
            <a:custGeom>
              <a:avLst/>
              <a:gdLst/>
              <a:ahLst/>
              <a:cxnLst/>
              <a:rect l="l" t="t" r="r" b="b"/>
              <a:pathLst>
                <a:path w="2503" h="3174" extrusionOk="0">
                  <a:moveTo>
                    <a:pt x="2236" y="0"/>
                  </a:moveTo>
                  <a:cubicBezTo>
                    <a:pt x="1035" y="0"/>
                    <a:pt x="1" y="2169"/>
                    <a:pt x="868" y="3103"/>
                  </a:cubicBezTo>
                  <a:cubicBezTo>
                    <a:pt x="905" y="3152"/>
                    <a:pt x="964" y="3174"/>
                    <a:pt x="1026" y="3174"/>
                  </a:cubicBezTo>
                  <a:cubicBezTo>
                    <a:pt x="1133" y="3174"/>
                    <a:pt x="1247" y="3108"/>
                    <a:pt x="1268" y="3002"/>
                  </a:cubicBezTo>
                  <a:cubicBezTo>
                    <a:pt x="1368" y="2469"/>
                    <a:pt x="1235" y="1968"/>
                    <a:pt x="1468" y="1468"/>
                  </a:cubicBezTo>
                  <a:cubicBezTo>
                    <a:pt x="1702" y="1001"/>
                    <a:pt x="2102" y="701"/>
                    <a:pt x="2402" y="301"/>
                  </a:cubicBezTo>
                  <a:cubicBezTo>
                    <a:pt x="2503" y="167"/>
                    <a:pt x="2369" y="0"/>
                    <a:pt x="2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33" name="Google Shape;2233;p42"/>
          <p:cNvGrpSpPr/>
          <p:nvPr/>
        </p:nvGrpSpPr>
        <p:grpSpPr>
          <a:xfrm>
            <a:off x="6381452" y="546469"/>
            <a:ext cx="4098646" cy="3543397"/>
            <a:chOff x="-3659950" y="2719675"/>
            <a:chExt cx="2546850" cy="2201825"/>
          </a:xfrm>
        </p:grpSpPr>
        <p:sp>
          <p:nvSpPr>
            <p:cNvPr id="2234" name="Google Shape;2234;p42"/>
            <p:cNvSpPr/>
            <p:nvPr/>
          </p:nvSpPr>
          <p:spPr>
            <a:xfrm>
              <a:off x="-2386525" y="492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175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5" name="Google Shape;2235;p42"/>
            <p:cNvSpPr/>
            <p:nvPr/>
          </p:nvSpPr>
          <p:spPr>
            <a:xfrm>
              <a:off x="-3501500" y="2789100"/>
              <a:ext cx="2229125" cy="2132400"/>
            </a:xfrm>
            <a:custGeom>
              <a:avLst/>
              <a:gdLst/>
              <a:ahLst/>
              <a:cxnLst/>
              <a:rect l="l" t="t" r="r" b="b"/>
              <a:pathLst>
                <a:path w="89165" h="85296" extrusionOk="0">
                  <a:moveTo>
                    <a:pt x="44599" y="1"/>
                  </a:moveTo>
                  <a:lnTo>
                    <a:pt x="17880" y="11409"/>
                  </a:lnTo>
                  <a:lnTo>
                    <a:pt x="1" y="31156"/>
                  </a:lnTo>
                  <a:lnTo>
                    <a:pt x="6272" y="85295"/>
                  </a:lnTo>
                  <a:lnTo>
                    <a:pt x="82927" y="85295"/>
                  </a:lnTo>
                  <a:lnTo>
                    <a:pt x="89164" y="31156"/>
                  </a:lnTo>
                  <a:lnTo>
                    <a:pt x="71285" y="11409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6" name="Google Shape;2236;p42"/>
            <p:cNvSpPr/>
            <p:nvPr/>
          </p:nvSpPr>
          <p:spPr>
            <a:xfrm>
              <a:off x="-3363075" y="3379525"/>
              <a:ext cx="1953100" cy="35875"/>
            </a:xfrm>
            <a:custGeom>
              <a:avLst/>
              <a:gdLst/>
              <a:ahLst/>
              <a:cxnLst/>
              <a:rect l="l" t="t" r="r" b="b"/>
              <a:pathLst>
                <a:path w="78124" h="1435" extrusionOk="0">
                  <a:moveTo>
                    <a:pt x="1302" y="1"/>
                  </a:moveTo>
                  <a:lnTo>
                    <a:pt x="1" y="1435"/>
                  </a:lnTo>
                  <a:lnTo>
                    <a:pt x="78123" y="1435"/>
                  </a:lnTo>
                  <a:lnTo>
                    <a:pt x="76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7" name="Google Shape;2237;p42"/>
            <p:cNvSpPr/>
            <p:nvPr/>
          </p:nvSpPr>
          <p:spPr>
            <a:xfrm>
              <a:off x="-3484825" y="3713925"/>
              <a:ext cx="2195775" cy="36725"/>
            </a:xfrm>
            <a:custGeom>
              <a:avLst/>
              <a:gdLst/>
              <a:ahLst/>
              <a:cxnLst/>
              <a:rect l="l" t="t" r="r" b="b"/>
              <a:pathLst>
                <a:path w="87831" h="1469" extrusionOk="0">
                  <a:moveTo>
                    <a:pt x="1" y="1"/>
                  </a:moveTo>
                  <a:lnTo>
                    <a:pt x="168" y="1469"/>
                  </a:lnTo>
                  <a:lnTo>
                    <a:pt x="87663" y="1469"/>
                  </a:lnTo>
                  <a:lnTo>
                    <a:pt x="87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42"/>
            <p:cNvSpPr/>
            <p:nvPr/>
          </p:nvSpPr>
          <p:spPr>
            <a:xfrm>
              <a:off x="-3501500" y="3546325"/>
              <a:ext cx="2229125" cy="36700"/>
            </a:xfrm>
            <a:custGeom>
              <a:avLst/>
              <a:gdLst/>
              <a:ahLst/>
              <a:cxnLst/>
              <a:rect l="l" t="t" r="r" b="b"/>
              <a:pathLst>
                <a:path w="89165" h="1468" extrusionOk="0">
                  <a:moveTo>
                    <a:pt x="801" y="0"/>
                  </a:moveTo>
                  <a:lnTo>
                    <a:pt x="1" y="867"/>
                  </a:lnTo>
                  <a:lnTo>
                    <a:pt x="67" y="1468"/>
                  </a:lnTo>
                  <a:lnTo>
                    <a:pt x="89098" y="1468"/>
                  </a:lnTo>
                  <a:lnTo>
                    <a:pt x="89164" y="867"/>
                  </a:lnTo>
                  <a:lnTo>
                    <a:pt x="88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42"/>
            <p:cNvSpPr/>
            <p:nvPr/>
          </p:nvSpPr>
          <p:spPr>
            <a:xfrm>
              <a:off x="-3060350" y="3044300"/>
              <a:ext cx="1347650" cy="36700"/>
            </a:xfrm>
            <a:custGeom>
              <a:avLst/>
              <a:gdLst/>
              <a:ahLst/>
              <a:cxnLst/>
              <a:rect l="l" t="t" r="r" b="b"/>
              <a:pathLst>
                <a:path w="53906" h="1468" extrusionOk="0">
                  <a:moveTo>
                    <a:pt x="3003" y="0"/>
                  </a:moveTo>
                  <a:lnTo>
                    <a:pt x="234" y="1201"/>
                  </a:lnTo>
                  <a:lnTo>
                    <a:pt x="1" y="1468"/>
                  </a:lnTo>
                  <a:lnTo>
                    <a:pt x="53906" y="1468"/>
                  </a:lnTo>
                  <a:lnTo>
                    <a:pt x="53639" y="1201"/>
                  </a:lnTo>
                  <a:cubicBezTo>
                    <a:pt x="53639" y="1201"/>
                    <a:pt x="51404" y="234"/>
                    <a:pt x="5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42"/>
            <p:cNvSpPr/>
            <p:nvPr/>
          </p:nvSpPr>
          <p:spPr>
            <a:xfrm>
              <a:off x="-3464800" y="3881550"/>
              <a:ext cx="2156550" cy="35900"/>
            </a:xfrm>
            <a:custGeom>
              <a:avLst/>
              <a:gdLst/>
              <a:ahLst/>
              <a:cxnLst/>
              <a:rect l="l" t="t" r="r" b="b"/>
              <a:pathLst>
                <a:path w="86262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6095" y="1435"/>
                  </a:lnTo>
                  <a:lnTo>
                    <a:pt x="86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42"/>
            <p:cNvSpPr/>
            <p:nvPr/>
          </p:nvSpPr>
          <p:spPr>
            <a:xfrm>
              <a:off x="-3212125" y="3211900"/>
              <a:ext cx="1650375" cy="36725"/>
            </a:xfrm>
            <a:custGeom>
              <a:avLst/>
              <a:gdLst/>
              <a:ahLst/>
              <a:cxnLst/>
              <a:rect l="l" t="t" r="r" b="b"/>
              <a:pathLst>
                <a:path w="66015" h="1469" extrusionOk="0">
                  <a:moveTo>
                    <a:pt x="1335" y="1"/>
                  </a:moveTo>
                  <a:lnTo>
                    <a:pt x="1" y="1469"/>
                  </a:lnTo>
                  <a:lnTo>
                    <a:pt x="66014" y="1469"/>
                  </a:lnTo>
                  <a:lnTo>
                    <a:pt x="64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42"/>
            <p:cNvSpPr/>
            <p:nvPr/>
          </p:nvSpPr>
          <p:spPr>
            <a:xfrm>
              <a:off x="-3368075" y="4717975"/>
              <a:ext cx="1963100" cy="35900"/>
            </a:xfrm>
            <a:custGeom>
              <a:avLst/>
              <a:gdLst/>
              <a:ahLst/>
              <a:cxnLst/>
              <a:rect l="l" t="t" r="r" b="b"/>
              <a:pathLst>
                <a:path w="7852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78357" y="1435"/>
                  </a:lnTo>
                  <a:lnTo>
                    <a:pt x="7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42"/>
            <p:cNvSpPr/>
            <p:nvPr/>
          </p:nvSpPr>
          <p:spPr>
            <a:xfrm>
              <a:off x="-3388075" y="4550375"/>
              <a:ext cx="2002275" cy="36700"/>
            </a:xfrm>
            <a:custGeom>
              <a:avLst/>
              <a:gdLst/>
              <a:ahLst/>
              <a:cxnLst/>
              <a:rect l="l" t="t" r="r" b="b"/>
              <a:pathLst>
                <a:path w="80091" h="1468" extrusionOk="0">
                  <a:moveTo>
                    <a:pt x="0" y="0"/>
                  </a:moveTo>
                  <a:lnTo>
                    <a:pt x="167" y="1468"/>
                  </a:lnTo>
                  <a:lnTo>
                    <a:pt x="79924" y="1468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42"/>
            <p:cNvSpPr/>
            <p:nvPr/>
          </p:nvSpPr>
          <p:spPr>
            <a:xfrm>
              <a:off x="-3445625" y="4048350"/>
              <a:ext cx="2118200" cy="36700"/>
            </a:xfrm>
            <a:custGeom>
              <a:avLst/>
              <a:gdLst/>
              <a:ahLst/>
              <a:cxnLst/>
              <a:rect l="l" t="t" r="r" b="b"/>
              <a:pathLst>
                <a:path w="84728" h="1468" extrusionOk="0">
                  <a:moveTo>
                    <a:pt x="1" y="0"/>
                  </a:moveTo>
                  <a:lnTo>
                    <a:pt x="167" y="1468"/>
                  </a:lnTo>
                  <a:lnTo>
                    <a:pt x="84561" y="1468"/>
                  </a:lnTo>
                  <a:lnTo>
                    <a:pt x="84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42"/>
            <p:cNvSpPr/>
            <p:nvPr/>
          </p:nvSpPr>
          <p:spPr>
            <a:xfrm>
              <a:off x="-3348875" y="4885600"/>
              <a:ext cx="1924725" cy="35900"/>
            </a:xfrm>
            <a:custGeom>
              <a:avLst/>
              <a:gdLst/>
              <a:ahLst/>
              <a:cxnLst/>
              <a:rect l="l" t="t" r="r" b="b"/>
              <a:pathLst>
                <a:path w="76989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76822" y="1435"/>
                  </a:lnTo>
                  <a:lnTo>
                    <a:pt x="76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42"/>
            <p:cNvSpPr/>
            <p:nvPr/>
          </p:nvSpPr>
          <p:spPr>
            <a:xfrm>
              <a:off x="-3407250" y="4383575"/>
              <a:ext cx="2040625" cy="35900"/>
            </a:xfrm>
            <a:custGeom>
              <a:avLst/>
              <a:gdLst/>
              <a:ahLst/>
              <a:cxnLst/>
              <a:rect l="l" t="t" r="r" b="b"/>
              <a:pathLst>
                <a:path w="81625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1458" y="1435"/>
                  </a:lnTo>
                  <a:lnTo>
                    <a:pt x="8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7" name="Google Shape;2247;p42"/>
            <p:cNvSpPr/>
            <p:nvPr/>
          </p:nvSpPr>
          <p:spPr>
            <a:xfrm>
              <a:off x="-3426450" y="4215950"/>
              <a:ext cx="2079850" cy="35900"/>
            </a:xfrm>
            <a:custGeom>
              <a:avLst/>
              <a:gdLst/>
              <a:ahLst/>
              <a:cxnLst/>
              <a:rect l="l" t="t" r="r" b="b"/>
              <a:pathLst>
                <a:path w="8319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83027" y="1435"/>
                  </a:lnTo>
                  <a:lnTo>
                    <a:pt x="8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-3499825" y="2838925"/>
              <a:ext cx="2226600" cy="931750"/>
            </a:xfrm>
            <a:custGeom>
              <a:avLst/>
              <a:gdLst/>
              <a:ahLst/>
              <a:cxnLst/>
              <a:rect l="l" t="t" r="r" b="b"/>
              <a:pathLst>
                <a:path w="89064" h="37270" extrusionOk="0">
                  <a:moveTo>
                    <a:pt x="44520" y="1"/>
                  </a:moveTo>
                  <a:cubicBezTo>
                    <a:pt x="44074" y="1"/>
                    <a:pt x="43632" y="93"/>
                    <a:pt x="43231" y="276"/>
                  </a:cubicBezTo>
                  <a:lnTo>
                    <a:pt x="16512" y="11684"/>
                  </a:lnTo>
                  <a:cubicBezTo>
                    <a:pt x="16112" y="11851"/>
                    <a:pt x="15745" y="12118"/>
                    <a:pt x="15445" y="12418"/>
                  </a:cubicBezTo>
                  <a:lnTo>
                    <a:pt x="0" y="29530"/>
                  </a:lnTo>
                  <a:lnTo>
                    <a:pt x="868" y="37269"/>
                  </a:lnTo>
                  <a:lnTo>
                    <a:pt x="19748" y="16388"/>
                  </a:lnTo>
                  <a:lnTo>
                    <a:pt x="44532" y="5813"/>
                  </a:lnTo>
                  <a:lnTo>
                    <a:pt x="69317" y="16388"/>
                  </a:lnTo>
                  <a:lnTo>
                    <a:pt x="88163" y="37269"/>
                  </a:lnTo>
                  <a:lnTo>
                    <a:pt x="89064" y="29530"/>
                  </a:lnTo>
                  <a:lnTo>
                    <a:pt x="73586" y="12418"/>
                  </a:lnTo>
                  <a:cubicBezTo>
                    <a:pt x="73319" y="12118"/>
                    <a:pt x="72952" y="11851"/>
                    <a:pt x="72552" y="11684"/>
                  </a:cubicBezTo>
                  <a:lnTo>
                    <a:pt x="45833" y="276"/>
                  </a:lnTo>
                  <a:cubicBezTo>
                    <a:pt x="45416" y="93"/>
                    <a:pt x="44966" y="1"/>
                    <a:pt x="44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42"/>
            <p:cNvSpPr/>
            <p:nvPr/>
          </p:nvSpPr>
          <p:spPr>
            <a:xfrm>
              <a:off x="-2910250" y="3688925"/>
              <a:ext cx="1047450" cy="1232575"/>
            </a:xfrm>
            <a:custGeom>
              <a:avLst/>
              <a:gdLst/>
              <a:ahLst/>
              <a:cxnLst/>
              <a:rect l="l" t="t" r="r" b="b"/>
              <a:pathLst>
                <a:path w="41898" h="49303" extrusionOk="0">
                  <a:moveTo>
                    <a:pt x="20949" y="0"/>
                  </a:moveTo>
                  <a:lnTo>
                    <a:pt x="8407" y="6605"/>
                  </a:lnTo>
                  <a:lnTo>
                    <a:pt x="1" y="18046"/>
                  </a:lnTo>
                  <a:lnTo>
                    <a:pt x="2936" y="49302"/>
                  </a:lnTo>
                  <a:lnTo>
                    <a:pt x="38962" y="49302"/>
                  </a:lnTo>
                  <a:lnTo>
                    <a:pt x="41897" y="18046"/>
                  </a:lnTo>
                  <a:lnTo>
                    <a:pt x="33491" y="6605"/>
                  </a:lnTo>
                  <a:lnTo>
                    <a:pt x="20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42"/>
            <p:cNvSpPr/>
            <p:nvPr/>
          </p:nvSpPr>
          <p:spPr>
            <a:xfrm>
              <a:off x="-2407375" y="3688925"/>
              <a:ext cx="41725" cy="1232575"/>
            </a:xfrm>
            <a:custGeom>
              <a:avLst/>
              <a:gdLst/>
              <a:ahLst/>
              <a:cxnLst/>
              <a:rect l="l" t="t" r="r" b="b"/>
              <a:pathLst>
                <a:path w="1669" h="49303" extrusionOk="0">
                  <a:moveTo>
                    <a:pt x="834" y="0"/>
                  </a:moveTo>
                  <a:lnTo>
                    <a:pt x="0" y="467"/>
                  </a:lnTo>
                  <a:lnTo>
                    <a:pt x="0" y="49302"/>
                  </a:lnTo>
                  <a:lnTo>
                    <a:pt x="1668" y="49302"/>
                  </a:lnTo>
                  <a:lnTo>
                    <a:pt x="1668" y="4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-2956950" y="3649100"/>
              <a:ext cx="1140025" cy="1272400"/>
            </a:xfrm>
            <a:custGeom>
              <a:avLst/>
              <a:gdLst/>
              <a:ahLst/>
              <a:cxnLst/>
              <a:rect l="l" t="t" r="r" b="b"/>
              <a:pathLst>
                <a:path w="45601" h="50896" extrusionOk="0">
                  <a:moveTo>
                    <a:pt x="22817" y="0"/>
                  </a:moveTo>
                  <a:cubicBezTo>
                    <a:pt x="22492" y="0"/>
                    <a:pt x="22167" y="75"/>
                    <a:pt x="21883" y="226"/>
                  </a:cubicBezTo>
                  <a:lnTo>
                    <a:pt x="9341" y="6830"/>
                  </a:lnTo>
                  <a:cubicBezTo>
                    <a:pt x="9074" y="6964"/>
                    <a:pt x="8874" y="7130"/>
                    <a:pt x="8740" y="7331"/>
                  </a:cubicBezTo>
                  <a:lnTo>
                    <a:pt x="334" y="18772"/>
                  </a:lnTo>
                  <a:cubicBezTo>
                    <a:pt x="101" y="19072"/>
                    <a:pt x="1" y="19406"/>
                    <a:pt x="34" y="19773"/>
                  </a:cubicBezTo>
                  <a:lnTo>
                    <a:pt x="2970" y="50895"/>
                  </a:lnTo>
                  <a:lnTo>
                    <a:pt x="6672" y="50895"/>
                  </a:lnTo>
                  <a:lnTo>
                    <a:pt x="6639" y="50695"/>
                  </a:lnTo>
                  <a:lnTo>
                    <a:pt x="3737" y="20040"/>
                  </a:lnTo>
                  <a:lnTo>
                    <a:pt x="11576" y="9399"/>
                  </a:lnTo>
                  <a:lnTo>
                    <a:pt x="22817" y="3461"/>
                  </a:lnTo>
                  <a:lnTo>
                    <a:pt x="34059" y="9399"/>
                  </a:lnTo>
                  <a:lnTo>
                    <a:pt x="41864" y="20040"/>
                  </a:lnTo>
                  <a:lnTo>
                    <a:pt x="38995" y="50695"/>
                  </a:lnTo>
                  <a:lnTo>
                    <a:pt x="38962" y="50895"/>
                  </a:lnTo>
                  <a:lnTo>
                    <a:pt x="42665" y="50895"/>
                  </a:lnTo>
                  <a:lnTo>
                    <a:pt x="45567" y="19773"/>
                  </a:lnTo>
                  <a:cubicBezTo>
                    <a:pt x="45600" y="19406"/>
                    <a:pt x="45500" y="19072"/>
                    <a:pt x="45300" y="18772"/>
                  </a:cubicBezTo>
                  <a:lnTo>
                    <a:pt x="36894" y="7331"/>
                  </a:lnTo>
                  <a:cubicBezTo>
                    <a:pt x="36760" y="7130"/>
                    <a:pt x="36527" y="6964"/>
                    <a:pt x="36293" y="6830"/>
                  </a:cubicBezTo>
                  <a:lnTo>
                    <a:pt x="23751" y="226"/>
                  </a:lnTo>
                  <a:cubicBezTo>
                    <a:pt x="23468" y="75"/>
                    <a:pt x="23142" y="0"/>
                    <a:pt x="22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42"/>
            <p:cNvSpPr/>
            <p:nvPr/>
          </p:nvSpPr>
          <p:spPr>
            <a:xfrm>
              <a:off x="-3659950" y="2719675"/>
              <a:ext cx="2546850" cy="998450"/>
            </a:xfrm>
            <a:custGeom>
              <a:avLst/>
              <a:gdLst/>
              <a:ahLst/>
              <a:cxnLst/>
              <a:rect l="l" t="t" r="r" b="b"/>
              <a:pathLst>
                <a:path w="101874" h="39938" extrusionOk="0">
                  <a:moveTo>
                    <a:pt x="50925" y="1"/>
                  </a:moveTo>
                  <a:cubicBezTo>
                    <a:pt x="50479" y="1"/>
                    <a:pt x="50037" y="92"/>
                    <a:pt x="49636" y="276"/>
                  </a:cubicBezTo>
                  <a:lnTo>
                    <a:pt x="22917" y="11684"/>
                  </a:lnTo>
                  <a:cubicBezTo>
                    <a:pt x="22517" y="11851"/>
                    <a:pt x="22150" y="12118"/>
                    <a:pt x="21850" y="12451"/>
                  </a:cubicBezTo>
                  <a:lnTo>
                    <a:pt x="1068" y="35434"/>
                  </a:lnTo>
                  <a:cubicBezTo>
                    <a:pt x="1" y="36635"/>
                    <a:pt x="201" y="38370"/>
                    <a:pt x="1502" y="39304"/>
                  </a:cubicBezTo>
                  <a:cubicBezTo>
                    <a:pt x="2071" y="39727"/>
                    <a:pt x="2762" y="39933"/>
                    <a:pt x="3449" y="39933"/>
                  </a:cubicBezTo>
                  <a:cubicBezTo>
                    <a:pt x="4330" y="39933"/>
                    <a:pt x="5205" y="39593"/>
                    <a:pt x="5805" y="38937"/>
                  </a:cubicBezTo>
                  <a:lnTo>
                    <a:pt x="26153" y="16387"/>
                  </a:lnTo>
                  <a:lnTo>
                    <a:pt x="50937" y="5813"/>
                  </a:lnTo>
                  <a:lnTo>
                    <a:pt x="75722" y="16387"/>
                  </a:lnTo>
                  <a:lnTo>
                    <a:pt x="96069" y="38937"/>
                  </a:lnTo>
                  <a:cubicBezTo>
                    <a:pt x="96670" y="39604"/>
                    <a:pt x="97570" y="39938"/>
                    <a:pt x="98438" y="39938"/>
                  </a:cubicBezTo>
                  <a:cubicBezTo>
                    <a:pt x="99138" y="39938"/>
                    <a:pt x="99805" y="39738"/>
                    <a:pt x="100372" y="39304"/>
                  </a:cubicBezTo>
                  <a:cubicBezTo>
                    <a:pt x="101673" y="38370"/>
                    <a:pt x="101874" y="36635"/>
                    <a:pt x="100806" y="35434"/>
                  </a:cubicBezTo>
                  <a:lnTo>
                    <a:pt x="79991" y="12451"/>
                  </a:lnTo>
                  <a:cubicBezTo>
                    <a:pt x="79724" y="12118"/>
                    <a:pt x="79357" y="11851"/>
                    <a:pt x="78957" y="11684"/>
                  </a:cubicBezTo>
                  <a:lnTo>
                    <a:pt x="52238" y="276"/>
                  </a:lnTo>
                  <a:cubicBezTo>
                    <a:pt x="51821" y="92"/>
                    <a:pt x="51371" y="1"/>
                    <a:pt x="5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42"/>
            <p:cNvSpPr/>
            <p:nvPr/>
          </p:nvSpPr>
          <p:spPr>
            <a:xfrm>
              <a:off x="-2321475" y="4484475"/>
              <a:ext cx="123425" cy="111775"/>
            </a:xfrm>
            <a:custGeom>
              <a:avLst/>
              <a:gdLst/>
              <a:ahLst/>
              <a:cxnLst/>
              <a:rect l="l" t="t" r="r" b="b"/>
              <a:pathLst>
                <a:path w="4937" h="4471" extrusionOk="0">
                  <a:moveTo>
                    <a:pt x="2468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8" y="3737"/>
                  </a:cubicBezTo>
                  <a:cubicBezTo>
                    <a:pt x="1568" y="3737"/>
                    <a:pt x="801" y="3070"/>
                    <a:pt x="801" y="2236"/>
                  </a:cubicBezTo>
                  <a:cubicBezTo>
                    <a:pt x="801" y="1435"/>
                    <a:pt x="1568" y="735"/>
                    <a:pt x="2468" y="735"/>
                  </a:cubicBezTo>
                  <a:close/>
                  <a:moveTo>
                    <a:pt x="2468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8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-229480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1" y="1"/>
                  </a:moveTo>
                  <a:cubicBezTo>
                    <a:pt x="634" y="1"/>
                    <a:pt x="0" y="535"/>
                    <a:pt x="0" y="1235"/>
                  </a:cubicBezTo>
                  <a:cubicBezTo>
                    <a:pt x="0" y="1936"/>
                    <a:pt x="634" y="2503"/>
                    <a:pt x="1401" y="2503"/>
                  </a:cubicBezTo>
                  <a:cubicBezTo>
                    <a:pt x="2169" y="2503"/>
                    <a:pt x="2802" y="1936"/>
                    <a:pt x="2802" y="1235"/>
                  </a:cubicBezTo>
                  <a:cubicBezTo>
                    <a:pt x="2802" y="535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42"/>
            <p:cNvSpPr/>
            <p:nvPr/>
          </p:nvSpPr>
          <p:spPr>
            <a:xfrm>
              <a:off x="-2573325" y="4484475"/>
              <a:ext cx="123450" cy="111775"/>
            </a:xfrm>
            <a:custGeom>
              <a:avLst/>
              <a:gdLst/>
              <a:ahLst/>
              <a:cxnLst/>
              <a:rect l="l" t="t" r="r" b="b"/>
              <a:pathLst>
                <a:path w="4938" h="4471" extrusionOk="0">
                  <a:moveTo>
                    <a:pt x="2469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9" y="3737"/>
                  </a:cubicBezTo>
                  <a:cubicBezTo>
                    <a:pt x="1535" y="3737"/>
                    <a:pt x="801" y="3070"/>
                    <a:pt x="801" y="2236"/>
                  </a:cubicBezTo>
                  <a:cubicBezTo>
                    <a:pt x="801" y="1435"/>
                    <a:pt x="1535" y="735"/>
                    <a:pt x="2469" y="735"/>
                  </a:cubicBezTo>
                  <a:close/>
                  <a:moveTo>
                    <a:pt x="2469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9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42"/>
            <p:cNvSpPr/>
            <p:nvPr/>
          </p:nvSpPr>
          <p:spPr>
            <a:xfrm>
              <a:off x="-254665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2" y="1"/>
                  </a:moveTo>
                  <a:cubicBezTo>
                    <a:pt x="634" y="1"/>
                    <a:pt x="1" y="535"/>
                    <a:pt x="1" y="1235"/>
                  </a:cubicBezTo>
                  <a:cubicBezTo>
                    <a:pt x="1" y="1936"/>
                    <a:pt x="634" y="2503"/>
                    <a:pt x="1402" y="2503"/>
                  </a:cubicBezTo>
                  <a:cubicBezTo>
                    <a:pt x="2169" y="2503"/>
                    <a:pt x="2803" y="1936"/>
                    <a:pt x="2803" y="1235"/>
                  </a:cubicBezTo>
                  <a:cubicBezTo>
                    <a:pt x="2803" y="5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57" name="Google Shape;2257;p42"/>
          <p:cNvGrpSpPr/>
          <p:nvPr/>
        </p:nvGrpSpPr>
        <p:grpSpPr>
          <a:xfrm rot="-899960">
            <a:off x="6372787" y="4654976"/>
            <a:ext cx="414696" cy="214106"/>
            <a:chOff x="3553563" y="4350216"/>
            <a:chExt cx="414709" cy="214113"/>
          </a:xfrm>
        </p:grpSpPr>
        <p:sp>
          <p:nvSpPr>
            <p:cNvPr id="2258" name="Google Shape;2258;p42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42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42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42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42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42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42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42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42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42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42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42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42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72" name="Google Shape;2272;p42"/>
          <p:cNvGrpSpPr/>
          <p:nvPr/>
        </p:nvGrpSpPr>
        <p:grpSpPr>
          <a:xfrm rot="-899960">
            <a:off x="6991848" y="4636041"/>
            <a:ext cx="414696" cy="214106"/>
            <a:chOff x="3553563" y="4350216"/>
            <a:chExt cx="414709" cy="214113"/>
          </a:xfrm>
        </p:grpSpPr>
        <p:sp>
          <p:nvSpPr>
            <p:cNvPr id="2273" name="Google Shape;2273;p42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42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42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42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42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42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42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42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42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42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42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42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42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42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87" name="Google Shape;2287;p42"/>
          <p:cNvGrpSpPr/>
          <p:nvPr/>
        </p:nvGrpSpPr>
        <p:grpSpPr>
          <a:xfrm>
            <a:off x="4264148" y="4636081"/>
            <a:ext cx="414709" cy="214113"/>
            <a:chOff x="3553563" y="4350216"/>
            <a:chExt cx="414709" cy="214113"/>
          </a:xfrm>
        </p:grpSpPr>
        <p:sp>
          <p:nvSpPr>
            <p:cNvPr id="2288" name="Google Shape;2288;p42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9" name="Google Shape;2289;p42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0" name="Google Shape;2290;p42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1" name="Google Shape;2291;p42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42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42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42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42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42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7" name="Google Shape;2297;p42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8" name="Google Shape;2298;p42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42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42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42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02" name="Google Shape;2302;p42"/>
          <p:cNvSpPr/>
          <p:nvPr/>
        </p:nvSpPr>
        <p:spPr>
          <a:xfrm>
            <a:off x="5998375" y="3146000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Google Shape;995;p33"/>
          <p:cNvSpPr txBox="1"/>
          <p:nvPr/>
        </p:nvSpPr>
        <p:spPr>
          <a:xfrm>
            <a:off x="-289088" y="1143970"/>
            <a:ext cx="6980796" cy="18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ecular One"/>
              <a:buNone/>
              <a:defRPr sz="7500" b="1" i="0" u="none" strike="noStrike" cap="none">
                <a:solidFill>
                  <a:schemeClr val="lt2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ecular One"/>
              <a:buNone/>
              <a:defRPr sz="9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ecular One"/>
              <a:buNone/>
              <a:defRPr sz="9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ecular One"/>
              <a:buNone/>
              <a:defRPr sz="9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ecular One"/>
              <a:buNone/>
              <a:defRPr sz="9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ecular One"/>
              <a:buNone/>
              <a:defRPr sz="9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ecular One"/>
              <a:buNone/>
              <a:defRPr sz="9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ecular One"/>
              <a:buNone/>
              <a:defRPr sz="9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Secular One"/>
              <a:buNone/>
              <a:defRPr sz="96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GB" sz="6000" dirty="0">
                <a:solidFill>
                  <a:schemeClr val="tx1">
                    <a:lumMod val="75000"/>
                  </a:schemeClr>
                </a:solidFill>
                <a:latin typeface="Arial" panose="020B0604020202020204"/>
              </a:rPr>
              <a:t>CHẠY THỬ CHƯƠNG TRÌNH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5200" dirty="0">
              <a:latin typeface="Arial" panose="020B0604020202020204"/>
            </a:endParaRPr>
          </a:p>
        </p:txBody>
      </p:sp>
      <p:pic>
        <p:nvPicPr>
          <p:cNvPr id="9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6283" y="1581462"/>
            <a:ext cx="6064370" cy="4269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Google Shape;3647;p54"/>
          <p:cNvSpPr/>
          <p:nvPr/>
        </p:nvSpPr>
        <p:spPr>
          <a:xfrm>
            <a:off x="7756359" y="3972400"/>
            <a:ext cx="1915543" cy="1503824"/>
          </a:xfrm>
          <a:custGeom>
            <a:avLst/>
            <a:gdLst/>
            <a:ahLst/>
            <a:cxnLst/>
            <a:rect l="l" t="t" r="r" b="b"/>
            <a:pathLst>
              <a:path w="36490" h="28647" extrusionOk="0">
                <a:moveTo>
                  <a:pt x="32749" y="1"/>
                </a:moveTo>
                <a:cubicBezTo>
                  <a:pt x="18416" y="1"/>
                  <a:pt x="17496" y="11688"/>
                  <a:pt x="17496" y="11688"/>
                </a:cubicBezTo>
                <a:cubicBezTo>
                  <a:pt x="16208" y="11434"/>
                  <a:pt x="15065" y="11322"/>
                  <a:pt x="14051" y="11322"/>
                </a:cubicBezTo>
                <a:cubicBezTo>
                  <a:pt x="6386" y="11322"/>
                  <a:pt x="6077" y="17737"/>
                  <a:pt x="6077" y="17737"/>
                </a:cubicBezTo>
                <a:cubicBezTo>
                  <a:pt x="1" y="18811"/>
                  <a:pt x="764" y="24351"/>
                  <a:pt x="764" y="24351"/>
                </a:cubicBezTo>
                <a:lnTo>
                  <a:pt x="764" y="28647"/>
                </a:lnTo>
                <a:lnTo>
                  <a:pt x="36490" y="28647"/>
                </a:lnTo>
                <a:lnTo>
                  <a:pt x="36490" y="241"/>
                </a:lnTo>
                <a:cubicBezTo>
                  <a:pt x="35151" y="77"/>
                  <a:pt x="33906" y="1"/>
                  <a:pt x="32749" y="1"/>
                </a:cubicBezTo>
                <a:close/>
              </a:path>
            </a:pathLst>
          </a:custGeom>
          <a:solidFill>
            <a:srgbClr val="A8A2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48" name="Google Shape;3648;p54"/>
          <p:cNvSpPr/>
          <p:nvPr/>
        </p:nvSpPr>
        <p:spPr>
          <a:xfrm>
            <a:off x="2202537" y="4245364"/>
            <a:ext cx="5617437" cy="930526"/>
          </a:xfrm>
          <a:custGeom>
            <a:avLst/>
            <a:gdLst/>
            <a:ahLst/>
            <a:cxnLst/>
            <a:rect l="l" t="t" r="r" b="b"/>
            <a:pathLst>
              <a:path w="107009" h="17726" extrusionOk="0">
                <a:moveTo>
                  <a:pt x="41850" y="0"/>
                </a:moveTo>
                <a:cubicBezTo>
                  <a:pt x="32662" y="0"/>
                  <a:pt x="27756" y="6137"/>
                  <a:pt x="27756" y="6137"/>
                </a:cubicBezTo>
                <a:cubicBezTo>
                  <a:pt x="25994" y="5792"/>
                  <a:pt x="24443" y="5642"/>
                  <a:pt x="23077" y="5642"/>
                </a:cubicBezTo>
                <a:cubicBezTo>
                  <a:pt x="13921" y="5642"/>
                  <a:pt x="13087" y="12384"/>
                  <a:pt x="13087" y="12384"/>
                </a:cubicBezTo>
                <a:cubicBezTo>
                  <a:pt x="6869" y="12638"/>
                  <a:pt x="0" y="17726"/>
                  <a:pt x="0" y="17726"/>
                </a:cubicBezTo>
                <a:lnTo>
                  <a:pt x="107008" y="17641"/>
                </a:lnTo>
                <a:cubicBezTo>
                  <a:pt x="105620" y="12494"/>
                  <a:pt x="103634" y="11554"/>
                  <a:pt x="101563" y="11554"/>
                </a:cubicBezTo>
                <a:cubicBezTo>
                  <a:pt x="100371" y="11554"/>
                  <a:pt x="99151" y="11865"/>
                  <a:pt x="98001" y="11865"/>
                </a:cubicBezTo>
                <a:cubicBezTo>
                  <a:pt x="96550" y="11865"/>
                  <a:pt x="95210" y="11370"/>
                  <a:pt x="94176" y="9133"/>
                </a:cubicBezTo>
                <a:cubicBezTo>
                  <a:pt x="92087" y="4651"/>
                  <a:pt x="88519" y="2741"/>
                  <a:pt x="84300" y="2741"/>
                </a:cubicBezTo>
                <a:cubicBezTo>
                  <a:pt x="81842" y="2741"/>
                  <a:pt x="79163" y="3389"/>
                  <a:pt x="76427" y="4555"/>
                </a:cubicBezTo>
                <a:cubicBezTo>
                  <a:pt x="73460" y="5834"/>
                  <a:pt x="71055" y="6515"/>
                  <a:pt x="68295" y="6515"/>
                </a:cubicBezTo>
                <a:cubicBezTo>
                  <a:pt x="64167" y="6515"/>
                  <a:pt x="59244" y="4992"/>
                  <a:pt x="50452" y="1672"/>
                </a:cubicBezTo>
                <a:cubicBezTo>
                  <a:pt x="47265" y="471"/>
                  <a:pt x="44394" y="0"/>
                  <a:pt x="41850" y="0"/>
                </a:cubicBezTo>
                <a:close/>
              </a:path>
            </a:pathLst>
          </a:custGeom>
          <a:solidFill>
            <a:srgbClr val="A8A2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49" name="Google Shape;3649;p54"/>
          <p:cNvSpPr/>
          <p:nvPr/>
        </p:nvSpPr>
        <p:spPr>
          <a:xfrm>
            <a:off x="-58651" y="3946455"/>
            <a:ext cx="2986756" cy="1224971"/>
          </a:xfrm>
          <a:custGeom>
            <a:avLst/>
            <a:gdLst/>
            <a:ahLst/>
            <a:cxnLst/>
            <a:rect l="l" t="t" r="r" b="b"/>
            <a:pathLst>
              <a:path w="56896" h="23335" extrusionOk="0">
                <a:moveTo>
                  <a:pt x="8742" y="0"/>
                </a:moveTo>
                <a:cubicBezTo>
                  <a:pt x="6115" y="0"/>
                  <a:pt x="3199" y="479"/>
                  <a:pt x="0" y="1430"/>
                </a:cubicBezTo>
                <a:lnTo>
                  <a:pt x="0" y="23335"/>
                </a:lnTo>
                <a:lnTo>
                  <a:pt x="56019" y="23335"/>
                </a:lnTo>
                <a:cubicBezTo>
                  <a:pt x="48105" y="19293"/>
                  <a:pt x="56896" y="16551"/>
                  <a:pt x="44431" y="15675"/>
                </a:cubicBezTo>
                <a:cubicBezTo>
                  <a:pt x="43781" y="13245"/>
                  <a:pt x="41294" y="12397"/>
                  <a:pt x="37789" y="12397"/>
                </a:cubicBezTo>
                <a:cubicBezTo>
                  <a:pt x="38267" y="9806"/>
                  <a:pt x="34432" y="7621"/>
                  <a:pt x="30121" y="7621"/>
                </a:cubicBezTo>
                <a:cubicBezTo>
                  <a:pt x="27801" y="7621"/>
                  <a:pt x="25344" y="8254"/>
                  <a:pt x="23346" y="9796"/>
                </a:cubicBezTo>
                <a:cubicBezTo>
                  <a:pt x="20449" y="3227"/>
                  <a:pt x="15563" y="0"/>
                  <a:pt x="8742" y="0"/>
                </a:cubicBezTo>
                <a:close/>
              </a:path>
            </a:pathLst>
          </a:custGeom>
          <a:solidFill>
            <a:srgbClr val="A8A2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0" name="Google Shape;3650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693217" cy="6913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Arial" panose="020B0604020202020204"/>
              </a:rPr>
              <a:t>CẢM ƠN THẦY VÀ CÁC BẠN </a:t>
            </a:r>
            <a:br>
              <a:rPr lang="en-GB" dirty="0">
                <a:latin typeface="Arial" panose="020B0604020202020204"/>
              </a:rPr>
            </a:br>
            <a:r>
              <a:rPr lang="en-GB" dirty="0">
                <a:latin typeface="Arial" panose="020B0604020202020204"/>
              </a:rPr>
              <a:t>ĐÃ CHÚ Ý THEO DÕI</a:t>
            </a:r>
            <a:endParaRPr lang="en-GB" dirty="0">
              <a:latin typeface="Arial" panose="020B0604020202020204"/>
            </a:endParaRPr>
          </a:p>
        </p:txBody>
      </p:sp>
      <p:sp>
        <p:nvSpPr>
          <p:cNvPr id="3653" name="Google Shape;3653;p54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4" name="Google Shape;3654;p54"/>
          <p:cNvSpPr/>
          <p:nvPr/>
        </p:nvSpPr>
        <p:spPr>
          <a:xfrm>
            <a:off x="7988668" y="410814"/>
            <a:ext cx="751557" cy="257349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55" name="Google Shape;3655;p54"/>
          <p:cNvSpPr/>
          <p:nvPr/>
        </p:nvSpPr>
        <p:spPr>
          <a:xfrm>
            <a:off x="485346" y="539500"/>
            <a:ext cx="552925" cy="189325"/>
          </a:xfrm>
          <a:custGeom>
            <a:avLst/>
            <a:gdLst/>
            <a:ahLst/>
            <a:cxnLst/>
            <a:rect l="l" t="t" r="r" b="b"/>
            <a:pathLst>
              <a:path w="22117" h="7573" extrusionOk="0">
                <a:moveTo>
                  <a:pt x="13077" y="0"/>
                </a:moveTo>
                <a:cubicBezTo>
                  <a:pt x="11342" y="0"/>
                  <a:pt x="9908" y="1201"/>
                  <a:pt x="9507" y="2802"/>
                </a:cubicBezTo>
                <a:cubicBezTo>
                  <a:pt x="9007" y="2169"/>
                  <a:pt x="8240" y="1768"/>
                  <a:pt x="7373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4" y="3937"/>
                </a:lnTo>
                <a:cubicBezTo>
                  <a:pt x="3570" y="3937"/>
                  <a:pt x="2836" y="4670"/>
                  <a:pt x="2836" y="5638"/>
                </a:cubicBezTo>
                <a:cubicBezTo>
                  <a:pt x="2836" y="5705"/>
                  <a:pt x="2836" y="5805"/>
                  <a:pt x="2836" y="5905"/>
                </a:cubicBezTo>
                <a:cubicBezTo>
                  <a:pt x="1068" y="6071"/>
                  <a:pt x="1" y="6305"/>
                  <a:pt x="1" y="6572"/>
                </a:cubicBezTo>
                <a:cubicBezTo>
                  <a:pt x="1" y="7106"/>
                  <a:pt x="4937" y="7573"/>
                  <a:pt x="11075" y="7573"/>
                </a:cubicBezTo>
                <a:cubicBezTo>
                  <a:pt x="17180" y="7573"/>
                  <a:pt x="22116" y="7106"/>
                  <a:pt x="22116" y="6572"/>
                </a:cubicBezTo>
                <a:cubicBezTo>
                  <a:pt x="22116" y="6305"/>
                  <a:pt x="21182" y="6105"/>
                  <a:pt x="19648" y="5938"/>
                </a:cubicBezTo>
                <a:cubicBezTo>
                  <a:pt x="19915" y="5538"/>
                  <a:pt x="20082" y="5071"/>
                  <a:pt x="20082" y="4537"/>
                </a:cubicBezTo>
                <a:cubicBezTo>
                  <a:pt x="20082" y="3169"/>
                  <a:pt x="18947" y="2069"/>
                  <a:pt x="17613" y="2069"/>
                </a:cubicBezTo>
                <a:cubicBezTo>
                  <a:pt x="17213" y="2069"/>
                  <a:pt x="16813" y="2169"/>
                  <a:pt x="16479" y="2335"/>
                </a:cubicBezTo>
                <a:cubicBezTo>
                  <a:pt x="15945" y="968"/>
                  <a:pt x="14611" y="0"/>
                  <a:pt x="1307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56" name="Google Shape;3656;p54"/>
          <p:cNvGrpSpPr/>
          <p:nvPr/>
        </p:nvGrpSpPr>
        <p:grpSpPr>
          <a:xfrm>
            <a:off x="1004622" y="4328439"/>
            <a:ext cx="1107406" cy="572874"/>
            <a:chOff x="2140130" y="3864717"/>
            <a:chExt cx="1597609" cy="876135"/>
          </a:xfrm>
        </p:grpSpPr>
        <p:sp>
          <p:nvSpPr>
            <p:cNvPr id="3657" name="Google Shape;3657;p54"/>
            <p:cNvSpPr/>
            <p:nvPr/>
          </p:nvSpPr>
          <p:spPr>
            <a:xfrm flipH="1">
              <a:off x="2140130" y="4610385"/>
              <a:ext cx="1597609" cy="130467"/>
            </a:xfrm>
            <a:custGeom>
              <a:avLst/>
              <a:gdLst/>
              <a:ahLst/>
              <a:cxnLst/>
              <a:rect l="l" t="t" r="r" b="b"/>
              <a:pathLst>
                <a:path w="46167" h="3771" extrusionOk="0">
                  <a:moveTo>
                    <a:pt x="23084" y="1"/>
                  </a:moveTo>
                  <a:cubicBezTo>
                    <a:pt x="10341" y="1"/>
                    <a:pt x="1" y="835"/>
                    <a:pt x="1" y="1869"/>
                  </a:cubicBezTo>
                  <a:cubicBezTo>
                    <a:pt x="1" y="2903"/>
                    <a:pt x="10341" y="3770"/>
                    <a:pt x="23084" y="3770"/>
                  </a:cubicBezTo>
                  <a:cubicBezTo>
                    <a:pt x="35826" y="3770"/>
                    <a:pt x="46167" y="2903"/>
                    <a:pt x="46167" y="1869"/>
                  </a:cubicBezTo>
                  <a:cubicBezTo>
                    <a:pt x="46167" y="835"/>
                    <a:pt x="35826" y="1"/>
                    <a:pt x="23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58" name="Google Shape;3658;p54"/>
            <p:cNvGrpSpPr/>
            <p:nvPr/>
          </p:nvGrpSpPr>
          <p:grpSpPr>
            <a:xfrm flipH="1">
              <a:off x="2193391" y="3864717"/>
              <a:ext cx="1379144" cy="840793"/>
              <a:chOff x="3852100" y="1323050"/>
              <a:chExt cx="1939725" cy="1182550"/>
            </a:xfrm>
          </p:grpSpPr>
          <p:sp>
            <p:nvSpPr>
              <p:cNvPr id="3659" name="Google Shape;3659;p54"/>
              <p:cNvSpPr/>
              <p:nvPr/>
            </p:nvSpPr>
            <p:spPr>
              <a:xfrm>
                <a:off x="5585000" y="1678825"/>
                <a:ext cx="206825" cy="205650"/>
              </a:xfrm>
              <a:custGeom>
                <a:avLst/>
                <a:gdLst/>
                <a:ahLst/>
                <a:cxnLst/>
                <a:rect l="l" t="t" r="r" b="b"/>
                <a:pathLst>
                  <a:path w="8273" h="8226" extrusionOk="0">
                    <a:moveTo>
                      <a:pt x="3703" y="1081"/>
                    </a:moveTo>
                    <a:cubicBezTo>
                      <a:pt x="3870" y="1081"/>
                      <a:pt x="4003" y="1114"/>
                      <a:pt x="4103" y="1147"/>
                    </a:cubicBezTo>
                    <a:cubicBezTo>
                      <a:pt x="4670" y="1348"/>
                      <a:pt x="4970" y="2081"/>
                      <a:pt x="4970" y="3182"/>
                    </a:cubicBezTo>
                    <a:cubicBezTo>
                      <a:pt x="5004" y="3949"/>
                      <a:pt x="4804" y="4650"/>
                      <a:pt x="4470" y="5284"/>
                    </a:cubicBezTo>
                    <a:cubicBezTo>
                      <a:pt x="3569" y="4983"/>
                      <a:pt x="2702" y="4316"/>
                      <a:pt x="2168" y="3216"/>
                    </a:cubicBezTo>
                    <a:cubicBezTo>
                      <a:pt x="1968" y="2749"/>
                      <a:pt x="2102" y="2181"/>
                      <a:pt x="2535" y="1714"/>
                    </a:cubicBezTo>
                    <a:cubicBezTo>
                      <a:pt x="2869" y="1348"/>
                      <a:pt x="3303" y="1114"/>
                      <a:pt x="3703" y="1081"/>
                    </a:cubicBezTo>
                    <a:close/>
                    <a:moveTo>
                      <a:pt x="7318" y="1"/>
                    </a:moveTo>
                    <a:cubicBezTo>
                      <a:pt x="7291" y="1"/>
                      <a:pt x="7264" y="5"/>
                      <a:pt x="7239" y="13"/>
                    </a:cubicBezTo>
                    <a:cubicBezTo>
                      <a:pt x="7139" y="80"/>
                      <a:pt x="7105" y="213"/>
                      <a:pt x="7139" y="313"/>
                    </a:cubicBezTo>
                    <a:cubicBezTo>
                      <a:pt x="7172" y="313"/>
                      <a:pt x="7839" y="1714"/>
                      <a:pt x="7839" y="2882"/>
                    </a:cubicBezTo>
                    <a:cubicBezTo>
                      <a:pt x="7872" y="4183"/>
                      <a:pt x="7205" y="5117"/>
                      <a:pt x="6071" y="5350"/>
                    </a:cubicBezTo>
                    <a:cubicBezTo>
                      <a:pt x="5869" y="5406"/>
                      <a:pt x="5647" y="5430"/>
                      <a:pt x="5421" y="5430"/>
                    </a:cubicBezTo>
                    <a:cubicBezTo>
                      <a:pt x="5237" y="5430"/>
                      <a:pt x="5050" y="5414"/>
                      <a:pt x="4870" y="5384"/>
                    </a:cubicBezTo>
                    <a:cubicBezTo>
                      <a:pt x="5204" y="4783"/>
                      <a:pt x="5404" y="4049"/>
                      <a:pt x="5404" y="3149"/>
                    </a:cubicBezTo>
                    <a:cubicBezTo>
                      <a:pt x="5371" y="1514"/>
                      <a:pt x="4770" y="947"/>
                      <a:pt x="4270" y="780"/>
                    </a:cubicBezTo>
                    <a:cubicBezTo>
                      <a:pt x="4096" y="709"/>
                      <a:pt x="3916" y="678"/>
                      <a:pt x="3737" y="678"/>
                    </a:cubicBezTo>
                    <a:cubicBezTo>
                      <a:pt x="3161" y="678"/>
                      <a:pt x="2591" y="1007"/>
                      <a:pt x="2235" y="1414"/>
                    </a:cubicBezTo>
                    <a:cubicBezTo>
                      <a:pt x="1668" y="2015"/>
                      <a:pt x="1501" y="2782"/>
                      <a:pt x="1801" y="3416"/>
                    </a:cubicBezTo>
                    <a:cubicBezTo>
                      <a:pt x="2369" y="4583"/>
                      <a:pt x="3269" y="5317"/>
                      <a:pt x="4203" y="5651"/>
                    </a:cubicBezTo>
                    <a:cubicBezTo>
                      <a:pt x="3836" y="6151"/>
                      <a:pt x="3303" y="6585"/>
                      <a:pt x="2635" y="6985"/>
                    </a:cubicBezTo>
                    <a:cubicBezTo>
                      <a:pt x="1435" y="7652"/>
                      <a:pt x="234" y="7819"/>
                      <a:pt x="200" y="7819"/>
                    </a:cubicBezTo>
                    <a:cubicBezTo>
                      <a:pt x="100" y="7819"/>
                      <a:pt x="0" y="7952"/>
                      <a:pt x="34" y="8052"/>
                    </a:cubicBezTo>
                    <a:cubicBezTo>
                      <a:pt x="34" y="8139"/>
                      <a:pt x="109" y="8226"/>
                      <a:pt x="194" y="8226"/>
                    </a:cubicBezTo>
                    <a:cubicBezTo>
                      <a:pt x="207" y="8226"/>
                      <a:pt x="220" y="8224"/>
                      <a:pt x="234" y="8219"/>
                    </a:cubicBezTo>
                    <a:lnTo>
                      <a:pt x="267" y="8219"/>
                    </a:lnTo>
                    <a:cubicBezTo>
                      <a:pt x="300" y="8219"/>
                      <a:pt x="3202" y="7785"/>
                      <a:pt x="4637" y="5751"/>
                    </a:cubicBezTo>
                    <a:cubicBezTo>
                      <a:pt x="4923" y="5822"/>
                      <a:pt x="5209" y="5855"/>
                      <a:pt x="5485" y="5855"/>
                    </a:cubicBezTo>
                    <a:cubicBezTo>
                      <a:pt x="5723" y="5855"/>
                      <a:pt x="5955" y="5831"/>
                      <a:pt x="6171" y="5784"/>
                    </a:cubicBezTo>
                    <a:cubicBezTo>
                      <a:pt x="7472" y="5450"/>
                      <a:pt x="8273" y="4350"/>
                      <a:pt x="8273" y="2882"/>
                    </a:cubicBezTo>
                    <a:cubicBezTo>
                      <a:pt x="8239" y="1614"/>
                      <a:pt x="7572" y="180"/>
                      <a:pt x="7539" y="113"/>
                    </a:cubicBezTo>
                    <a:cubicBezTo>
                      <a:pt x="7489" y="38"/>
                      <a:pt x="7401" y="1"/>
                      <a:pt x="7318" y="1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0" name="Google Shape;3660;p54"/>
              <p:cNvSpPr/>
              <p:nvPr/>
            </p:nvSpPr>
            <p:spPr>
              <a:xfrm>
                <a:off x="4073925" y="1334925"/>
                <a:ext cx="181800" cy="160775"/>
              </a:xfrm>
              <a:custGeom>
                <a:avLst/>
                <a:gdLst/>
                <a:ahLst/>
                <a:cxnLst/>
                <a:rect l="l" t="t" r="r" b="b"/>
                <a:pathLst>
                  <a:path w="7272" h="6431" extrusionOk="0">
                    <a:moveTo>
                      <a:pt x="4818" y="0"/>
                    </a:moveTo>
                    <a:cubicBezTo>
                      <a:pt x="4714" y="0"/>
                      <a:pt x="4609" y="9"/>
                      <a:pt x="4503" y="26"/>
                    </a:cubicBezTo>
                    <a:cubicBezTo>
                      <a:pt x="3069" y="260"/>
                      <a:pt x="0" y="1394"/>
                      <a:pt x="967" y="6431"/>
                    </a:cubicBezTo>
                    <a:cubicBezTo>
                      <a:pt x="967" y="6431"/>
                      <a:pt x="3236" y="2695"/>
                      <a:pt x="7272" y="1227"/>
                    </a:cubicBezTo>
                    <a:cubicBezTo>
                      <a:pt x="7272" y="1227"/>
                      <a:pt x="6102" y="0"/>
                      <a:pt x="4818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1" name="Google Shape;3661;p54"/>
              <p:cNvSpPr/>
              <p:nvPr/>
            </p:nvSpPr>
            <p:spPr>
              <a:xfrm>
                <a:off x="3852100" y="1349200"/>
                <a:ext cx="1811300" cy="1156400"/>
              </a:xfrm>
              <a:custGeom>
                <a:avLst/>
                <a:gdLst/>
                <a:ahLst/>
                <a:cxnLst/>
                <a:rect l="l" t="t" r="r" b="b"/>
                <a:pathLst>
                  <a:path w="72452" h="46256" extrusionOk="0">
                    <a:moveTo>
                      <a:pt x="19999" y="0"/>
                    </a:moveTo>
                    <a:cubicBezTo>
                      <a:pt x="19550" y="0"/>
                      <a:pt x="19089" y="18"/>
                      <a:pt x="18613" y="56"/>
                    </a:cubicBezTo>
                    <a:cubicBezTo>
                      <a:pt x="15311" y="322"/>
                      <a:pt x="9674" y="1623"/>
                      <a:pt x="8573" y="8795"/>
                    </a:cubicBezTo>
                    <a:cubicBezTo>
                      <a:pt x="8339" y="10363"/>
                      <a:pt x="8573" y="12898"/>
                      <a:pt x="4503" y="13665"/>
                    </a:cubicBezTo>
                    <a:cubicBezTo>
                      <a:pt x="2435" y="14066"/>
                      <a:pt x="0" y="18602"/>
                      <a:pt x="5737" y="21971"/>
                    </a:cubicBezTo>
                    <a:cubicBezTo>
                      <a:pt x="9486" y="24163"/>
                      <a:pt x="13263" y="25505"/>
                      <a:pt x="16927" y="25505"/>
                    </a:cubicBezTo>
                    <a:cubicBezTo>
                      <a:pt x="18839" y="25505"/>
                      <a:pt x="20720" y="25140"/>
                      <a:pt x="22549" y="24340"/>
                    </a:cubicBezTo>
                    <a:cubicBezTo>
                      <a:pt x="22549" y="24340"/>
                      <a:pt x="24151" y="31678"/>
                      <a:pt x="29688" y="34614"/>
                    </a:cubicBezTo>
                    <a:cubicBezTo>
                      <a:pt x="29688" y="34614"/>
                      <a:pt x="30155" y="35614"/>
                      <a:pt x="29655" y="40918"/>
                    </a:cubicBezTo>
                    <a:cubicBezTo>
                      <a:pt x="29154" y="46255"/>
                      <a:pt x="30021" y="45855"/>
                      <a:pt x="34925" y="46122"/>
                    </a:cubicBezTo>
                    <a:cubicBezTo>
                      <a:pt x="34997" y="46125"/>
                      <a:pt x="35067" y="46127"/>
                      <a:pt x="35136" y="46127"/>
                    </a:cubicBezTo>
                    <a:cubicBezTo>
                      <a:pt x="39774" y="46127"/>
                      <a:pt x="39062" y="38519"/>
                      <a:pt x="39128" y="36448"/>
                    </a:cubicBezTo>
                    <a:lnTo>
                      <a:pt x="39462" y="34747"/>
                    </a:lnTo>
                    <a:cubicBezTo>
                      <a:pt x="39462" y="34747"/>
                      <a:pt x="43906" y="36045"/>
                      <a:pt x="50120" y="36045"/>
                    </a:cubicBezTo>
                    <a:cubicBezTo>
                      <a:pt x="52419" y="36045"/>
                      <a:pt x="54960" y="35867"/>
                      <a:pt x="57608" y="35381"/>
                    </a:cubicBezTo>
                    <a:cubicBezTo>
                      <a:pt x="57608" y="35381"/>
                      <a:pt x="58242" y="37783"/>
                      <a:pt x="58575" y="39851"/>
                    </a:cubicBezTo>
                    <a:cubicBezTo>
                      <a:pt x="59068" y="42871"/>
                      <a:pt x="58817" y="44923"/>
                      <a:pt x="61481" y="44923"/>
                    </a:cubicBezTo>
                    <a:cubicBezTo>
                      <a:pt x="61524" y="44923"/>
                      <a:pt x="61567" y="44922"/>
                      <a:pt x="61611" y="44921"/>
                    </a:cubicBezTo>
                    <a:cubicBezTo>
                      <a:pt x="64413" y="44821"/>
                      <a:pt x="67682" y="45154"/>
                      <a:pt x="67882" y="40551"/>
                    </a:cubicBezTo>
                    <a:cubicBezTo>
                      <a:pt x="68082" y="35948"/>
                      <a:pt x="71851" y="31245"/>
                      <a:pt x="72085" y="25741"/>
                    </a:cubicBezTo>
                    <a:cubicBezTo>
                      <a:pt x="72452" y="16401"/>
                      <a:pt x="64646" y="11163"/>
                      <a:pt x="60643" y="9329"/>
                    </a:cubicBezTo>
                    <a:cubicBezTo>
                      <a:pt x="58697" y="8429"/>
                      <a:pt x="53720" y="7610"/>
                      <a:pt x="48444" y="7610"/>
                    </a:cubicBezTo>
                    <a:cubicBezTo>
                      <a:pt x="42959" y="7610"/>
                      <a:pt x="37151" y="8495"/>
                      <a:pt x="34091" y="11097"/>
                    </a:cubicBezTo>
                    <a:cubicBezTo>
                      <a:pt x="34091" y="11097"/>
                      <a:pt x="31132" y="0"/>
                      <a:pt x="19999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2" name="Google Shape;3662;p54"/>
              <p:cNvSpPr/>
              <p:nvPr/>
            </p:nvSpPr>
            <p:spPr>
              <a:xfrm>
                <a:off x="3892950" y="1689675"/>
                <a:ext cx="206000" cy="193525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7741" extrusionOk="0">
                    <a:moveTo>
                      <a:pt x="3880" y="1"/>
                    </a:moveTo>
                    <a:cubicBezTo>
                      <a:pt x="2440" y="1"/>
                      <a:pt x="1768" y="747"/>
                      <a:pt x="1768" y="747"/>
                    </a:cubicBezTo>
                    <a:cubicBezTo>
                      <a:pt x="1" y="2481"/>
                      <a:pt x="167" y="4549"/>
                      <a:pt x="1802" y="6384"/>
                    </a:cubicBezTo>
                    <a:cubicBezTo>
                      <a:pt x="2658" y="7326"/>
                      <a:pt x="3628" y="7740"/>
                      <a:pt x="4536" y="7740"/>
                    </a:cubicBezTo>
                    <a:cubicBezTo>
                      <a:pt x="5398" y="7740"/>
                      <a:pt x="6205" y="7367"/>
                      <a:pt x="6805" y="6718"/>
                    </a:cubicBezTo>
                    <a:cubicBezTo>
                      <a:pt x="8006" y="5383"/>
                      <a:pt x="8240" y="1180"/>
                      <a:pt x="5605" y="313"/>
                    </a:cubicBezTo>
                    <a:cubicBezTo>
                      <a:pt x="4940" y="86"/>
                      <a:pt x="4366" y="1"/>
                      <a:pt x="3880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3" name="Google Shape;3663;p54"/>
              <p:cNvSpPr/>
              <p:nvPr/>
            </p:nvSpPr>
            <p:spPr>
              <a:xfrm>
                <a:off x="4349950" y="1323050"/>
                <a:ext cx="251875" cy="237325"/>
              </a:xfrm>
              <a:custGeom>
                <a:avLst/>
                <a:gdLst/>
                <a:ahLst/>
                <a:cxnLst/>
                <a:rect l="l" t="t" r="r" b="b"/>
                <a:pathLst>
                  <a:path w="10075" h="9493" extrusionOk="0">
                    <a:moveTo>
                      <a:pt x="3336" y="1"/>
                    </a:moveTo>
                    <a:cubicBezTo>
                      <a:pt x="3269" y="1"/>
                      <a:pt x="3203" y="1"/>
                      <a:pt x="3136" y="34"/>
                    </a:cubicBezTo>
                    <a:lnTo>
                      <a:pt x="3069" y="34"/>
                    </a:lnTo>
                    <a:cubicBezTo>
                      <a:pt x="3002" y="34"/>
                      <a:pt x="2936" y="34"/>
                      <a:pt x="2869" y="67"/>
                    </a:cubicBezTo>
                    <a:cubicBezTo>
                      <a:pt x="2836" y="67"/>
                      <a:pt x="2802" y="67"/>
                      <a:pt x="2769" y="101"/>
                    </a:cubicBezTo>
                    <a:cubicBezTo>
                      <a:pt x="2736" y="101"/>
                      <a:pt x="2669" y="101"/>
                      <a:pt x="2635" y="134"/>
                    </a:cubicBezTo>
                    <a:cubicBezTo>
                      <a:pt x="2602" y="134"/>
                      <a:pt x="2535" y="168"/>
                      <a:pt x="2502" y="168"/>
                    </a:cubicBezTo>
                    <a:cubicBezTo>
                      <a:pt x="2469" y="201"/>
                      <a:pt x="2435" y="201"/>
                      <a:pt x="2369" y="234"/>
                    </a:cubicBezTo>
                    <a:cubicBezTo>
                      <a:pt x="2335" y="234"/>
                      <a:pt x="2302" y="268"/>
                      <a:pt x="2235" y="301"/>
                    </a:cubicBezTo>
                    <a:cubicBezTo>
                      <a:pt x="2202" y="301"/>
                      <a:pt x="2168" y="334"/>
                      <a:pt x="2135" y="334"/>
                    </a:cubicBezTo>
                    <a:cubicBezTo>
                      <a:pt x="2068" y="401"/>
                      <a:pt x="2002" y="434"/>
                      <a:pt x="1935" y="501"/>
                    </a:cubicBezTo>
                    <a:lnTo>
                      <a:pt x="1134" y="1102"/>
                    </a:lnTo>
                    <a:lnTo>
                      <a:pt x="1935" y="1202"/>
                    </a:lnTo>
                    <a:cubicBezTo>
                      <a:pt x="1968" y="1969"/>
                      <a:pt x="1902" y="3370"/>
                      <a:pt x="901" y="5305"/>
                    </a:cubicBezTo>
                    <a:cubicBezTo>
                      <a:pt x="801" y="5471"/>
                      <a:pt x="701" y="5671"/>
                      <a:pt x="601" y="5838"/>
                    </a:cubicBezTo>
                    <a:cubicBezTo>
                      <a:pt x="601" y="5872"/>
                      <a:pt x="601" y="5905"/>
                      <a:pt x="567" y="5938"/>
                    </a:cubicBezTo>
                    <a:cubicBezTo>
                      <a:pt x="501" y="6105"/>
                      <a:pt x="434" y="6239"/>
                      <a:pt x="367" y="6405"/>
                    </a:cubicBezTo>
                    <a:cubicBezTo>
                      <a:pt x="367" y="6439"/>
                      <a:pt x="334" y="6472"/>
                      <a:pt x="334" y="6505"/>
                    </a:cubicBezTo>
                    <a:cubicBezTo>
                      <a:pt x="267" y="6672"/>
                      <a:pt x="234" y="6806"/>
                      <a:pt x="167" y="6972"/>
                    </a:cubicBezTo>
                    <a:cubicBezTo>
                      <a:pt x="167" y="7006"/>
                      <a:pt x="167" y="7039"/>
                      <a:pt x="167" y="7072"/>
                    </a:cubicBezTo>
                    <a:cubicBezTo>
                      <a:pt x="100" y="7206"/>
                      <a:pt x="100" y="7339"/>
                      <a:pt x="67" y="7473"/>
                    </a:cubicBezTo>
                    <a:cubicBezTo>
                      <a:pt x="67" y="7506"/>
                      <a:pt x="67" y="7539"/>
                      <a:pt x="34" y="7573"/>
                    </a:cubicBezTo>
                    <a:cubicBezTo>
                      <a:pt x="34" y="7706"/>
                      <a:pt x="0" y="7840"/>
                      <a:pt x="0" y="7940"/>
                    </a:cubicBezTo>
                    <a:cubicBezTo>
                      <a:pt x="0" y="7973"/>
                      <a:pt x="0" y="8006"/>
                      <a:pt x="0" y="8040"/>
                    </a:cubicBezTo>
                    <a:cubicBezTo>
                      <a:pt x="0" y="8140"/>
                      <a:pt x="34" y="8240"/>
                      <a:pt x="34" y="8340"/>
                    </a:cubicBezTo>
                    <a:cubicBezTo>
                      <a:pt x="34" y="8373"/>
                      <a:pt x="34" y="8407"/>
                      <a:pt x="67" y="8440"/>
                    </a:cubicBezTo>
                    <a:cubicBezTo>
                      <a:pt x="67" y="8540"/>
                      <a:pt x="100" y="8607"/>
                      <a:pt x="134" y="8707"/>
                    </a:cubicBezTo>
                    <a:cubicBezTo>
                      <a:pt x="134" y="8740"/>
                      <a:pt x="134" y="8774"/>
                      <a:pt x="167" y="8774"/>
                    </a:cubicBezTo>
                    <a:cubicBezTo>
                      <a:pt x="200" y="8874"/>
                      <a:pt x="234" y="8940"/>
                      <a:pt x="300" y="9041"/>
                    </a:cubicBezTo>
                    <a:cubicBezTo>
                      <a:pt x="300" y="9041"/>
                      <a:pt x="300" y="9074"/>
                      <a:pt x="334" y="9074"/>
                    </a:cubicBezTo>
                    <a:cubicBezTo>
                      <a:pt x="334" y="9107"/>
                      <a:pt x="334" y="9107"/>
                      <a:pt x="367" y="9107"/>
                    </a:cubicBezTo>
                    <a:cubicBezTo>
                      <a:pt x="401" y="9141"/>
                      <a:pt x="401" y="9174"/>
                      <a:pt x="434" y="9207"/>
                    </a:cubicBezTo>
                    <a:cubicBezTo>
                      <a:pt x="467" y="9207"/>
                      <a:pt x="467" y="9241"/>
                      <a:pt x="501" y="9274"/>
                    </a:cubicBezTo>
                    <a:cubicBezTo>
                      <a:pt x="1108" y="9423"/>
                      <a:pt x="1700" y="9492"/>
                      <a:pt x="2274" y="9492"/>
                    </a:cubicBezTo>
                    <a:cubicBezTo>
                      <a:pt x="5045" y="9492"/>
                      <a:pt x="7423" y="7883"/>
                      <a:pt x="9274" y="5838"/>
                    </a:cubicBezTo>
                    <a:cubicBezTo>
                      <a:pt x="9440" y="5538"/>
                      <a:pt x="9607" y="5204"/>
                      <a:pt x="9707" y="4871"/>
                    </a:cubicBezTo>
                    <a:cubicBezTo>
                      <a:pt x="10074" y="3904"/>
                      <a:pt x="9640" y="3036"/>
                      <a:pt x="9007" y="2336"/>
                    </a:cubicBezTo>
                    <a:cubicBezTo>
                      <a:pt x="8173" y="1468"/>
                      <a:pt x="6905" y="801"/>
                      <a:pt x="6205" y="534"/>
                    </a:cubicBezTo>
                    <a:cubicBezTo>
                      <a:pt x="5504" y="301"/>
                      <a:pt x="4670" y="34"/>
                      <a:pt x="3870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4" name="Google Shape;3664;p54"/>
              <p:cNvSpPr/>
              <p:nvPr/>
            </p:nvSpPr>
            <p:spPr>
              <a:xfrm>
                <a:off x="4239025" y="1631575"/>
                <a:ext cx="57575" cy="55150"/>
              </a:xfrm>
              <a:custGeom>
                <a:avLst/>
                <a:gdLst/>
                <a:ahLst/>
                <a:cxnLst/>
                <a:rect l="l" t="t" r="r" b="b"/>
                <a:pathLst>
                  <a:path w="2303" h="2206" extrusionOk="0">
                    <a:moveTo>
                      <a:pt x="1162" y="0"/>
                    </a:moveTo>
                    <a:cubicBezTo>
                      <a:pt x="1142" y="0"/>
                      <a:pt x="1122" y="1"/>
                      <a:pt x="1102" y="2"/>
                    </a:cubicBezTo>
                    <a:cubicBezTo>
                      <a:pt x="501" y="2"/>
                      <a:pt x="1" y="536"/>
                      <a:pt x="34" y="1169"/>
                    </a:cubicBezTo>
                    <a:cubicBezTo>
                      <a:pt x="66" y="1750"/>
                      <a:pt x="566" y="2205"/>
                      <a:pt x="1141" y="2205"/>
                    </a:cubicBezTo>
                    <a:cubicBezTo>
                      <a:pt x="1161" y="2205"/>
                      <a:pt x="1181" y="2205"/>
                      <a:pt x="1202" y="2203"/>
                    </a:cubicBezTo>
                    <a:cubicBezTo>
                      <a:pt x="1835" y="2170"/>
                      <a:pt x="2302" y="1670"/>
                      <a:pt x="2269" y="1036"/>
                    </a:cubicBezTo>
                    <a:cubicBezTo>
                      <a:pt x="2237" y="456"/>
                      <a:pt x="1737" y="0"/>
                      <a:pt x="116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5" name="Google Shape;3665;p54"/>
              <p:cNvSpPr/>
              <p:nvPr/>
            </p:nvSpPr>
            <p:spPr>
              <a:xfrm>
                <a:off x="3982175" y="1728225"/>
                <a:ext cx="36725" cy="635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2542" extrusionOk="0">
                    <a:moveTo>
                      <a:pt x="872" y="1"/>
                    </a:moveTo>
                    <a:cubicBezTo>
                      <a:pt x="463" y="1"/>
                      <a:pt x="98" y="611"/>
                      <a:pt x="34" y="1373"/>
                    </a:cubicBezTo>
                    <a:cubicBezTo>
                      <a:pt x="1" y="1707"/>
                      <a:pt x="67" y="2040"/>
                      <a:pt x="134" y="2307"/>
                    </a:cubicBezTo>
                    <a:cubicBezTo>
                      <a:pt x="268" y="2440"/>
                      <a:pt x="401" y="2540"/>
                      <a:pt x="534" y="2540"/>
                    </a:cubicBezTo>
                    <a:cubicBezTo>
                      <a:pt x="547" y="2541"/>
                      <a:pt x="559" y="2542"/>
                      <a:pt x="572" y="2542"/>
                    </a:cubicBezTo>
                    <a:cubicBezTo>
                      <a:pt x="1023" y="2542"/>
                      <a:pt x="1404" y="1952"/>
                      <a:pt x="1468" y="1173"/>
                    </a:cubicBezTo>
                    <a:cubicBezTo>
                      <a:pt x="1468" y="839"/>
                      <a:pt x="1435" y="506"/>
                      <a:pt x="1335" y="239"/>
                    </a:cubicBezTo>
                    <a:cubicBezTo>
                      <a:pt x="1235" y="105"/>
                      <a:pt x="1102" y="5"/>
                      <a:pt x="935" y="5"/>
                    </a:cubicBezTo>
                    <a:cubicBezTo>
                      <a:pt x="914" y="2"/>
                      <a:pt x="893" y="1"/>
                      <a:pt x="872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6" name="Google Shape;3666;p54"/>
              <p:cNvSpPr/>
              <p:nvPr/>
            </p:nvSpPr>
            <p:spPr>
              <a:xfrm>
                <a:off x="3920475" y="1732225"/>
                <a:ext cx="39225" cy="64825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2593" extrusionOk="0">
                    <a:moveTo>
                      <a:pt x="819" y="0"/>
                    </a:moveTo>
                    <a:cubicBezTo>
                      <a:pt x="780" y="0"/>
                      <a:pt x="740" y="4"/>
                      <a:pt x="701" y="12"/>
                    </a:cubicBezTo>
                    <a:cubicBezTo>
                      <a:pt x="267" y="112"/>
                      <a:pt x="0" y="846"/>
                      <a:pt x="100" y="1647"/>
                    </a:cubicBezTo>
                    <a:cubicBezTo>
                      <a:pt x="167" y="1947"/>
                      <a:pt x="267" y="2247"/>
                      <a:pt x="367" y="2447"/>
                    </a:cubicBezTo>
                    <a:cubicBezTo>
                      <a:pt x="495" y="2549"/>
                      <a:pt x="622" y="2593"/>
                      <a:pt x="749" y="2593"/>
                    </a:cubicBezTo>
                    <a:cubicBezTo>
                      <a:pt x="789" y="2593"/>
                      <a:pt x="828" y="2589"/>
                      <a:pt x="868" y="2581"/>
                    </a:cubicBezTo>
                    <a:cubicBezTo>
                      <a:pt x="1301" y="2481"/>
                      <a:pt x="1568" y="1747"/>
                      <a:pt x="1468" y="946"/>
                    </a:cubicBezTo>
                    <a:cubicBezTo>
                      <a:pt x="1401" y="646"/>
                      <a:pt x="1301" y="346"/>
                      <a:pt x="1168" y="146"/>
                    </a:cubicBezTo>
                    <a:cubicBezTo>
                      <a:pt x="1066" y="44"/>
                      <a:pt x="945" y="0"/>
                      <a:pt x="81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7" name="Google Shape;3667;p54"/>
              <p:cNvSpPr/>
              <p:nvPr/>
            </p:nvSpPr>
            <p:spPr>
              <a:xfrm>
                <a:off x="4415000" y="1827575"/>
                <a:ext cx="130100" cy="140125"/>
              </a:xfrm>
              <a:custGeom>
                <a:avLst/>
                <a:gdLst/>
                <a:ahLst/>
                <a:cxnLst/>
                <a:rect l="l" t="t" r="r" b="b"/>
                <a:pathLst>
                  <a:path w="5204" h="5605" extrusionOk="0">
                    <a:moveTo>
                      <a:pt x="5170" y="1"/>
                    </a:moveTo>
                    <a:cubicBezTo>
                      <a:pt x="5170" y="1"/>
                      <a:pt x="5070" y="134"/>
                      <a:pt x="4904" y="401"/>
                    </a:cubicBezTo>
                    <a:cubicBezTo>
                      <a:pt x="4837" y="535"/>
                      <a:pt x="4737" y="701"/>
                      <a:pt x="4637" y="868"/>
                    </a:cubicBezTo>
                    <a:cubicBezTo>
                      <a:pt x="4537" y="1068"/>
                      <a:pt x="4370" y="1235"/>
                      <a:pt x="4203" y="1435"/>
                    </a:cubicBezTo>
                    <a:cubicBezTo>
                      <a:pt x="4070" y="1635"/>
                      <a:pt x="3936" y="1902"/>
                      <a:pt x="3736" y="2102"/>
                    </a:cubicBezTo>
                    <a:cubicBezTo>
                      <a:pt x="3536" y="2302"/>
                      <a:pt x="3336" y="2569"/>
                      <a:pt x="3136" y="2803"/>
                    </a:cubicBezTo>
                    <a:cubicBezTo>
                      <a:pt x="2902" y="3003"/>
                      <a:pt x="2702" y="3270"/>
                      <a:pt x="2435" y="3470"/>
                    </a:cubicBezTo>
                    <a:cubicBezTo>
                      <a:pt x="2168" y="3703"/>
                      <a:pt x="1935" y="3937"/>
                      <a:pt x="1668" y="4104"/>
                    </a:cubicBezTo>
                    <a:lnTo>
                      <a:pt x="1268" y="4437"/>
                    </a:lnTo>
                    <a:cubicBezTo>
                      <a:pt x="1134" y="4537"/>
                      <a:pt x="1001" y="4604"/>
                      <a:pt x="867" y="4704"/>
                    </a:cubicBezTo>
                    <a:cubicBezTo>
                      <a:pt x="567" y="4904"/>
                      <a:pt x="300" y="5038"/>
                      <a:pt x="0" y="5205"/>
                    </a:cubicBezTo>
                    <a:lnTo>
                      <a:pt x="134" y="5605"/>
                    </a:lnTo>
                    <a:cubicBezTo>
                      <a:pt x="400" y="5438"/>
                      <a:pt x="767" y="5238"/>
                      <a:pt x="1068" y="5038"/>
                    </a:cubicBezTo>
                    <a:cubicBezTo>
                      <a:pt x="1201" y="4938"/>
                      <a:pt x="1368" y="4871"/>
                      <a:pt x="1501" y="4771"/>
                    </a:cubicBezTo>
                    <a:lnTo>
                      <a:pt x="1901" y="4437"/>
                    </a:lnTo>
                    <a:cubicBezTo>
                      <a:pt x="2202" y="4237"/>
                      <a:pt x="2435" y="4004"/>
                      <a:pt x="2702" y="3770"/>
                    </a:cubicBezTo>
                    <a:cubicBezTo>
                      <a:pt x="2969" y="3537"/>
                      <a:pt x="3169" y="3270"/>
                      <a:pt x="3403" y="3036"/>
                    </a:cubicBezTo>
                    <a:cubicBezTo>
                      <a:pt x="3603" y="2803"/>
                      <a:pt x="3803" y="2503"/>
                      <a:pt x="3970" y="2269"/>
                    </a:cubicBezTo>
                    <a:cubicBezTo>
                      <a:pt x="4170" y="2036"/>
                      <a:pt x="4303" y="1802"/>
                      <a:pt x="4437" y="1569"/>
                    </a:cubicBezTo>
                    <a:cubicBezTo>
                      <a:pt x="4570" y="1335"/>
                      <a:pt x="4703" y="1135"/>
                      <a:pt x="4770" y="935"/>
                    </a:cubicBezTo>
                    <a:cubicBezTo>
                      <a:pt x="4870" y="768"/>
                      <a:pt x="4937" y="601"/>
                      <a:pt x="5004" y="468"/>
                    </a:cubicBezTo>
                    <a:cubicBezTo>
                      <a:pt x="5137" y="168"/>
                      <a:pt x="5204" y="34"/>
                      <a:pt x="5204" y="34"/>
                    </a:cubicBezTo>
                    <a:lnTo>
                      <a:pt x="5170" y="1"/>
                    </a:ln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8" name="Google Shape;3668;p54"/>
              <p:cNvSpPr/>
              <p:nvPr/>
            </p:nvSpPr>
            <p:spPr>
              <a:xfrm>
                <a:off x="5276450" y="1986025"/>
                <a:ext cx="64225" cy="247700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9908" extrusionOk="0">
                    <a:moveTo>
                      <a:pt x="2535" y="1"/>
                    </a:moveTo>
                    <a:cubicBezTo>
                      <a:pt x="2535" y="1"/>
                      <a:pt x="2068" y="468"/>
                      <a:pt x="1534" y="1302"/>
                    </a:cubicBezTo>
                    <a:cubicBezTo>
                      <a:pt x="1401" y="1535"/>
                      <a:pt x="1268" y="1769"/>
                      <a:pt x="1101" y="2002"/>
                    </a:cubicBezTo>
                    <a:cubicBezTo>
                      <a:pt x="1001" y="2269"/>
                      <a:pt x="867" y="2536"/>
                      <a:pt x="734" y="2803"/>
                    </a:cubicBezTo>
                    <a:cubicBezTo>
                      <a:pt x="634" y="3103"/>
                      <a:pt x="500" y="3403"/>
                      <a:pt x="400" y="3737"/>
                    </a:cubicBezTo>
                    <a:cubicBezTo>
                      <a:pt x="300" y="4037"/>
                      <a:pt x="234" y="4371"/>
                      <a:pt x="167" y="4671"/>
                    </a:cubicBezTo>
                    <a:cubicBezTo>
                      <a:pt x="100" y="5004"/>
                      <a:pt x="100" y="5338"/>
                      <a:pt x="33" y="5671"/>
                    </a:cubicBezTo>
                    <a:cubicBezTo>
                      <a:pt x="0" y="6005"/>
                      <a:pt x="33" y="6305"/>
                      <a:pt x="0" y="6639"/>
                    </a:cubicBezTo>
                    <a:cubicBezTo>
                      <a:pt x="0" y="6939"/>
                      <a:pt x="67" y="7239"/>
                      <a:pt x="67" y="7539"/>
                    </a:cubicBezTo>
                    <a:cubicBezTo>
                      <a:pt x="100" y="7806"/>
                      <a:pt x="167" y="8073"/>
                      <a:pt x="200" y="8307"/>
                    </a:cubicBezTo>
                    <a:cubicBezTo>
                      <a:pt x="267" y="8574"/>
                      <a:pt x="267" y="8774"/>
                      <a:pt x="334" y="8974"/>
                    </a:cubicBezTo>
                    <a:cubicBezTo>
                      <a:pt x="400" y="9174"/>
                      <a:pt x="467" y="9341"/>
                      <a:pt x="500" y="9474"/>
                    </a:cubicBezTo>
                    <a:cubicBezTo>
                      <a:pt x="567" y="9774"/>
                      <a:pt x="634" y="9908"/>
                      <a:pt x="634" y="9908"/>
                    </a:cubicBezTo>
                    <a:lnTo>
                      <a:pt x="667" y="9908"/>
                    </a:lnTo>
                    <a:cubicBezTo>
                      <a:pt x="667" y="9908"/>
                      <a:pt x="634" y="9741"/>
                      <a:pt x="600" y="9441"/>
                    </a:cubicBezTo>
                    <a:cubicBezTo>
                      <a:pt x="567" y="9307"/>
                      <a:pt x="567" y="9141"/>
                      <a:pt x="534" y="8940"/>
                    </a:cubicBezTo>
                    <a:cubicBezTo>
                      <a:pt x="467" y="8740"/>
                      <a:pt x="500" y="8507"/>
                      <a:pt x="434" y="8273"/>
                    </a:cubicBezTo>
                    <a:cubicBezTo>
                      <a:pt x="434" y="8040"/>
                      <a:pt x="367" y="7773"/>
                      <a:pt x="400" y="7506"/>
                    </a:cubicBezTo>
                    <a:cubicBezTo>
                      <a:pt x="367" y="7206"/>
                      <a:pt x="367" y="6939"/>
                      <a:pt x="367" y="6639"/>
                    </a:cubicBezTo>
                    <a:cubicBezTo>
                      <a:pt x="400" y="6339"/>
                      <a:pt x="400" y="6005"/>
                      <a:pt x="434" y="5705"/>
                    </a:cubicBezTo>
                    <a:cubicBezTo>
                      <a:pt x="467" y="5405"/>
                      <a:pt x="500" y="5071"/>
                      <a:pt x="567" y="4771"/>
                    </a:cubicBezTo>
                    <a:cubicBezTo>
                      <a:pt x="634" y="4437"/>
                      <a:pt x="701" y="4137"/>
                      <a:pt x="801" y="3837"/>
                    </a:cubicBezTo>
                    <a:cubicBezTo>
                      <a:pt x="867" y="3537"/>
                      <a:pt x="967" y="3236"/>
                      <a:pt x="1067" y="2970"/>
                    </a:cubicBezTo>
                    <a:cubicBezTo>
                      <a:pt x="1168" y="2669"/>
                      <a:pt x="1301" y="2402"/>
                      <a:pt x="1401" y="2136"/>
                    </a:cubicBezTo>
                    <a:cubicBezTo>
                      <a:pt x="1501" y="1902"/>
                      <a:pt x="1601" y="1669"/>
                      <a:pt x="1735" y="1435"/>
                    </a:cubicBezTo>
                    <a:cubicBezTo>
                      <a:pt x="1968" y="1001"/>
                      <a:pt x="2168" y="668"/>
                      <a:pt x="2335" y="401"/>
                    </a:cubicBezTo>
                    <a:cubicBezTo>
                      <a:pt x="2468" y="168"/>
                      <a:pt x="2569" y="34"/>
                      <a:pt x="2569" y="34"/>
                    </a:cubicBezTo>
                    <a:lnTo>
                      <a:pt x="2535" y="1"/>
                    </a:ln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69" name="Google Shape;3669;p54"/>
              <p:cNvSpPr/>
              <p:nvPr/>
            </p:nvSpPr>
            <p:spPr>
              <a:xfrm>
                <a:off x="4451675" y="2063575"/>
                <a:ext cx="152650" cy="382525"/>
              </a:xfrm>
              <a:custGeom>
                <a:avLst/>
                <a:gdLst/>
                <a:ahLst/>
                <a:cxnLst/>
                <a:rect l="l" t="t" r="r" b="b"/>
                <a:pathLst>
                  <a:path w="6106" h="15301" extrusionOk="0">
                    <a:moveTo>
                      <a:pt x="168" y="1"/>
                    </a:moveTo>
                    <a:cubicBezTo>
                      <a:pt x="168" y="2"/>
                      <a:pt x="1735" y="4171"/>
                      <a:pt x="2469" y="5705"/>
                    </a:cubicBezTo>
                    <a:cubicBezTo>
                      <a:pt x="3236" y="7206"/>
                      <a:pt x="1" y="12810"/>
                      <a:pt x="468" y="13911"/>
                    </a:cubicBezTo>
                    <a:cubicBezTo>
                      <a:pt x="799" y="14715"/>
                      <a:pt x="2504" y="15301"/>
                      <a:pt x="3980" y="15301"/>
                    </a:cubicBezTo>
                    <a:cubicBezTo>
                      <a:pt x="4586" y="15301"/>
                      <a:pt x="5154" y="15202"/>
                      <a:pt x="5571" y="14978"/>
                    </a:cubicBezTo>
                    <a:cubicBezTo>
                      <a:pt x="5571" y="14978"/>
                      <a:pt x="5805" y="11509"/>
                      <a:pt x="5905" y="10208"/>
                    </a:cubicBezTo>
                    <a:cubicBezTo>
                      <a:pt x="6005" y="8874"/>
                      <a:pt x="6105" y="7173"/>
                      <a:pt x="5738" y="6039"/>
                    </a:cubicBezTo>
                    <a:cubicBezTo>
                      <a:pt x="5738" y="6039"/>
                      <a:pt x="2369" y="4237"/>
                      <a:pt x="168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0" name="Google Shape;3670;p54"/>
              <p:cNvSpPr/>
              <p:nvPr/>
            </p:nvSpPr>
            <p:spPr>
              <a:xfrm>
                <a:off x="5166450" y="2233700"/>
                <a:ext cx="160875" cy="187775"/>
              </a:xfrm>
              <a:custGeom>
                <a:avLst/>
                <a:gdLst/>
                <a:ahLst/>
                <a:cxnLst/>
                <a:rect l="l" t="t" r="r" b="b"/>
                <a:pathLst>
                  <a:path w="6435" h="7511" extrusionOk="0">
                    <a:moveTo>
                      <a:pt x="5034" y="1"/>
                    </a:moveTo>
                    <a:cubicBezTo>
                      <a:pt x="5034" y="1"/>
                      <a:pt x="2866" y="434"/>
                      <a:pt x="864" y="535"/>
                    </a:cubicBezTo>
                    <a:cubicBezTo>
                      <a:pt x="864" y="535"/>
                      <a:pt x="1198" y="2336"/>
                      <a:pt x="998" y="3570"/>
                    </a:cubicBezTo>
                    <a:cubicBezTo>
                      <a:pt x="770" y="4808"/>
                      <a:pt x="0" y="7511"/>
                      <a:pt x="2981" y="7511"/>
                    </a:cubicBezTo>
                    <a:cubicBezTo>
                      <a:pt x="3052" y="7511"/>
                      <a:pt x="3124" y="7509"/>
                      <a:pt x="3199" y="7506"/>
                    </a:cubicBezTo>
                    <a:cubicBezTo>
                      <a:pt x="6435" y="7406"/>
                      <a:pt x="6301" y="6672"/>
                      <a:pt x="6301" y="6672"/>
                    </a:cubicBezTo>
                    <a:cubicBezTo>
                      <a:pt x="6301" y="6672"/>
                      <a:pt x="5568" y="1202"/>
                      <a:pt x="5034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1" name="Google Shape;3671;p54"/>
              <p:cNvSpPr/>
              <p:nvPr/>
            </p:nvSpPr>
            <p:spPr>
              <a:xfrm>
                <a:off x="5424875" y="1701475"/>
                <a:ext cx="161900" cy="161275"/>
              </a:xfrm>
              <a:custGeom>
                <a:avLst/>
                <a:gdLst/>
                <a:ahLst/>
                <a:cxnLst/>
                <a:rect l="l" t="t" r="r" b="b"/>
                <a:pathLst>
                  <a:path w="6476" h="6451" extrusionOk="0">
                    <a:moveTo>
                      <a:pt x="1167" y="0"/>
                    </a:moveTo>
                    <a:cubicBezTo>
                      <a:pt x="966" y="0"/>
                      <a:pt x="765" y="24"/>
                      <a:pt x="568" y="75"/>
                    </a:cubicBezTo>
                    <a:cubicBezTo>
                      <a:pt x="167" y="175"/>
                      <a:pt x="1" y="742"/>
                      <a:pt x="301" y="1009"/>
                    </a:cubicBezTo>
                    <a:cubicBezTo>
                      <a:pt x="1235" y="1776"/>
                      <a:pt x="2369" y="2076"/>
                      <a:pt x="3136" y="3077"/>
                    </a:cubicBezTo>
                    <a:cubicBezTo>
                      <a:pt x="3837" y="4044"/>
                      <a:pt x="4003" y="5178"/>
                      <a:pt x="4470" y="6212"/>
                    </a:cubicBezTo>
                    <a:cubicBezTo>
                      <a:pt x="4535" y="6375"/>
                      <a:pt x="4687" y="6450"/>
                      <a:pt x="4842" y="6450"/>
                    </a:cubicBezTo>
                    <a:cubicBezTo>
                      <a:pt x="5004" y="6450"/>
                      <a:pt x="5169" y="6366"/>
                      <a:pt x="5238" y="6212"/>
                    </a:cubicBezTo>
                    <a:cubicBezTo>
                      <a:pt x="6476" y="3953"/>
                      <a:pt x="3751" y="0"/>
                      <a:pt x="11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2" name="Google Shape;3672;p54"/>
              <p:cNvSpPr/>
              <p:nvPr/>
            </p:nvSpPr>
            <p:spPr>
              <a:xfrm>
                <a:off x="4340775" y="1839425"/>
                <a:ext cx="119550" cy="87425"/>
              </a:xfrm>
              <a:custGeom>
                <a:avLst/>
                <a:gdLst/>
                <a:ahLst/>
                <a:cxnLst/>
                <a:rect l="l" t="t" r="r" b="b"/>
                <a:pathLst>
                  <a:path w="4782" h="3497" extrusionOk="0">
                    <a:moveTo>
                      <a:pt x="4008" y="0"/>
                    </a:moveTo>
                    <a:cubicBezTo>
                      <a:pt x="3887" y="0"/>
                      <a:pt x="3766" y="39"/>
                      <a:pt x="3670" y="127"/>
                    </a:cubicBezTo>
                    <a:cubicBezTo>
                      <a:pt x="3136" y="628"/>
                      <a:pt x="2569" y="1128"/>
                      <a:pt x="1968" y="1528"/>
                    </a:cubicBezTo>
                    <a:cubicBezTo>
                      <a:pt x="1435" y="1895"/>
                      <a:pt x="734" y="2129"/>
                      <a:pt x="301" y="2596"/>
                    </a:cubicBezTo>
                    <a:cubicBezTo>
                      <a:pt x="0" y="2963"/>
                      <a:pt x="234" y="3496"/>
                      <a:pt x="701" y="3496"/>
                    </a:cubicBezTo>
                    <a:cubicBezTo>
                      <a:pt x="1468" y="3496"/>
                      <a:pt x="2235" y="2929"/>
                      <a:pt x="2836" y="2462"/>
                    </a:cubicBezTo>
                    <a:cubicBezTo>
                      <a:pt x="3503" y="1962"/>
                      <a:pt x="4037" y="1395"/>
                      <a:pt x="4504" y="728"/>
                    </a:cubicBezTo>
                    <a:cubicBezTo>
                      <a:pt x="4782" y="374"/>
                      <a:pt x="4389" y="0"/>
                      <a:pt x="40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3" name="Google Shape;3673;p54"/>
              <p:cNvSpPr/>
              <p:nvPr/>
            </p:nvSpPr>
            <p:spPr>
              <a:xfrm>
                <a:off x="4127075" y="1353200"/>
                <a:ext cx="70275" cy="44500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1780" extrusionOk="0">
                    <a:moveTo>
                      <a:pt x="1746" y="0"/>
                    </a:moveTo>
                    <a:cubicBezTo>
                      <a:pt x="1463" y="0"/>
                      <a:pt x="1171" y="82"/>
                      <a:pt x="943" y="196"/>
                    </a:cubicBezTo>
                    <a:cubicBezTo>
                      <a:pt x="543" y="429"/>
                      <a:pt x="276" y="763"/>
                      <a:pt x="109" y="1196"/>
                    </a:cubicBezTo>
                    <a:cubicBezTo>
                      <a:pt x="0" y="1545"/>
                      <a:pt x="290" y="1780"/>
                      <a:pt x="578" y="1780"/>
                    </a:cubicBezTo>
                    <a:cubicBezTo>
                      <a:pt x="731" y="1780"/>
                      <a:pt x="884" y="1714"/>
                      <a:pt x="976" y="1563"/>
                    </a:cubicBezTo>
                    <a:cubicBezTo>
                      <a:pt x="1110" y="1397"/>
                      <a:pt x="1243" y="1297"/>
                      <a:pt x="1410" y="1230"/>
                    </a:cubicBezTo>
                    <a:cubicBezTo>
                      <a:pt x="1488" y="1208"/>
                      <a:pt x="1558" y="1200"/>
                      <a:pt x="1626" y="1200"/>
                    </a:cubicBezTo>
                    <a:cubicBezTo>
                      <a:pt x="1762" y="1200"/>
                      <a:pt x="1888" y="1230"/>
                      <a:pt x="2044" y="1230"/>
                    </a:cubicBezTo>
                    <a:cubicBezTo>
                      <a:pt x="2644" y="1230"/>
                      <a:pt x="2811" y="463"/>
                      <a:pt x="2344" y="162"/>
                    </a:cubicBezTo>
                    <a:cubicBezTo>
                      <a:pt x="2171" y="47"/>
                      <a:pt x="1961" y="0"/>
                      <a:pt x="17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74" name="Google Shape;3674;p54"/>
              <p:cNvSpPr/>
              <p:nvPr/>
            </p:nvSpPr>
            <p:spPr>
              <a:xfrm>
                <a:off x="4491025" y="1360375"/>
                <a:ext cx="80725" cy="74050"/>
              </a:xfrm>
              <a:custGeom>
                <a:avLst/>
                <a:gdLst/>
                <a:ahLst/>
                <a:cxnLst/>
                <a:rect l="l" t="t" r="r" b="b"/>
                <a:pathLst>
                  <a:path w="3229" h="2962" extrusionOk="0">
                    <a:moveTo>
                      <a:pt x="562" y="0"/>
                    </a:moveTo>
                    <a:cubicBezTo>
                      <a:pt x="250" y="0"/>
                      <a:pt x="0" y="387"/>
                      <a:pt x="161" y="709"/>
                    </a:cubicBezTo>
                    <a:cubicBezTo>
                      <a:pt x="195" y="776"/>
                      <a:pt x="195" y="876"/>
                      <a:pt x="195" y="943"/>
                    </a:cubicBezTo>
                    <a:cubicBezTo>
                      <a:pt x="228" y="1043"/>
                      <a:pt x="295" y="1143"/>
                      <a:pt x="362" y="1243"/>
                    </a:cubicBezTo>
                    <a:cubicBezTo>
                      <a:pt x="462" y="1410"/>
                      <a:pt x="562" y="1577"/>
                      <a:pt x="695" y="1743"/>
                    </a:cubicBezTo>
                    <a:cubicBezTo>
                      <a:pt x="929" y="2077"/>
                      <a:pt x="1195" y="2377"/>
                      <a:pt x="1496" y="2711"/>
                    </a:cubicBezTo>
                    <a:cubicBezTo>
                      <a:pt x="1657" y="2887"/>
                      <a:pt x="1845" y="2961"/>
                      <a:pt x="2029" y="2961"/>
                    </a:cubicBezTo>
                    <a:cubicBezTo>
                      <a:pt x="2647" y="2961"/>
                      <a:pt x="3228" y="2134"/>
                      <a:pt x="2663" y="1543"/>
                    </a:cubicBezTo>
                    <a:cubicBezTo>
                      <a:pt x="2363" y="1243"/>
                      <a:pt x="2129" y="943"/>
                      <a:pt x="1829" y="709"/>
                    </a:cubicBezTo>
                    <a:cubicBezTo>
                      <a:pt x="1662" y="576"/>
                      <a:pt x="1529" y="442"/>
                      <a:pt x="1362" y="342"/>
                    </a:cubicBezTo>
                    <a:cubicBezTo>
                      <a:pt x="1262" y="276"/>
                      <a:pt x="1162" y="209"/>
                      <a:pt x="1062" y="176"/>
                    </a:cubicBezTo>
                    <a:cubicBezTo>
                      <a:pt x="962" y="142"/>
                      <a:pt x="895" y="142"/>
                      <a:pt x="795" y="76"/>
                    </a:cubicBezTo>
                    <a:cubicBezTo>
                      <a:pt x="717" y="23"/>
                      <a:pt x="637" y="0"/>
                      <a:pt x="5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3688" name="Google Shape;3688;p54"/>
          <p:cNvGrpSpPr/>
          <p:nvPr/>
        </p:nvGrpSpPr>
        <p:grpSpPr>
          <a:xfrm>
            <a:off x="4859134" y="2824705"/>
            <a:ext cx="834642" cy="2076608"/>
            <a:chOff x="1767900" y="1309450"/>
            <a:chExt cx="1356700" cy="3376050"/>
          </a:xfrm>
        </p:grpSpPr>
        <p:sp>
          <p:nvSpPr>
            <p:cNvPr id="3689" name="Google Shape;3689;p54"/>
            <p:cNvSpPr/>
            <p:nvPr/>
          </p:nvSpPr>
          <p:spPr>
            <a:xfrm>
              <a:off x="1767900" y="4505250"/>
              <a:ext cx="1356700" cy="180250"/>
            </a:xfrm>
            <a:custGeom>
              <a:avLst/>
              <a:gdLst/>
              <a:ahLst/>
              <a:cxnLst/>
              <a:rect l="l" t="t" r="r" b="b"/>
              <a:pathLst>
                <a:path w="54268" h="7210" extrusionOk="0">
                  <a:moveTo>
                    <a:pt x="26746" y="1"/>
                  </a:moveTo>
                  <a:cubicBezTo>
                    <a:pt x="11945" y="1"/>
                    <a:pt x="1" y="1601"/>
                    <a:pt x="1" y="3563"/>
                  </a:cubicBezTo>
                  <a:cubicBezTo>
                    <a:pt x="1" y="5569"/>
                    <a:pt x="12154" y="7209"/>
                    <a:pt x="27134" y="7209"/>
                  </a:cubicBezTo>
                  <a:cubicBezTo>
                    <a:pt x="27266" y="7209"/>
                    <a:pt x="27398" y="7209"/>
                    <a:pt x="27529" y="7209"/>
                  </a:cubicBezTo>
                  <a:cubicBezTo>
                    <a:pt x="42327" y="7209"/>
                    <a:pt x="54268" y="5637"/>
                    <a:pt x="54268" y="3647"/>
                  </a:cubicBezTo>
                  <a:cubicBezTo>
                    <a:pt x="54268" y="1641"/>
                    <a:pt x="42114" y="30"/>
                    <a:pt x="27134" y="1"/>
                  </a:cubicBezTo>
                  <a:cubicBezTo>
                    <a:pt x="27005" y="1"/>
                    <a:pt x="26875" y="1"/>
                    <a:pt x="26746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0" name="Google Shape;3690;p54"/>
            <p:cNvSpPr/>
            <p:nvPr/>
          </p:nvSpPr>
          <p:spPr>
            <a:xfrm>
              <a:off x="1902150" y="4151275"/>
              <a:ext cx="477000" cy="489150"/>
            </a:xfrm>
            <a:custGeom>
              <a:avLst/>
              <a:gdLst/>
              <a:ahLst/>
              <a:cxnLst/>
              <a:rect l="l" t="t" r="r" b="b"/>
              <a:pathLst>
                <a:path w="19080" h="19566" extrusionOk="0">
                  <a:moveTo>
                    <a:pt x="19051" y="0"/>
                  </a:moveTo>
                  <a:cubicBezTo>
                    <a:pt x="18768" y="113"/>
                    <a:pt x="18570" y="141"/>
                    <a:pt x="18570" y="141"/>
                  </a:cubicBezTo>
                  <a:cubicBezTo>
                    <a:pt x="18570" y="141"/>
                    <a:pt x="18429" y="198"/>
                    <a:pt x="18118" y="283"/>
                  </a:cubicBezTo>
                  <a:cubicBezTo>
                    <a:pt x="17198" y="521"/>
                    <a:pt x="14930" y="1038"/>
                    <a:pt x="12562" y="1038"/>
                  </a:cubicBezTo>
                  <a:cubicBezTo>
                    <a:pt x="11004" y="1038"/>
                    <a:pt x="9402" y="814"/>
                    <a:pt x="8113" y="141"/>
                  </a:cubicBezTo>
                  <a:lnTo>
                    <a:pt x="8113" y="141"/>
                  </a:lnTo>
                  <a:lnTo>
                    <a:pt x="8282" y="2176"/>
                  </a:lnTo>
                  <a:lnTo>
                    <a:pt x="8989" y="9779"/>
                  </a:lnTo>
                  <a:cubicBezTo>
                    <a:pt x="6276" y="9977"/>
                    <a:pt x="4382" y="10514"/>
                    <a:pt x="3053" y="11193"/>
                  </a:cubicBezTo>
                  <a:cubicBezTo>
                    <a:pt x="86" y="12719"/>
                    <a:pt x="1" y="15008"/>
                    <a:pt x="227" y="16280"/>
                  </a:cubicBezTo>
                  <a:cubicBezTo>
                    <a:pt x="340" y="16817"/>
                    <a:pt x="481" y="17185"/>
                    <a:pt x="481" y="17185"/>
                  </a:cubicBezTo>
                  <a:cubicBezTo>
                    <a:pt x="1431" y="19169"/>
                    <a:pt x="3490" y="19566"/>
                    <a:pt x="5022" y="19566"/>
                  </a:cubicBezTo>
                  <a:cubicBezTo>
                    <a:pt x="6043" y="19566"/>
                    <a:pt x="6830" y="19389"/>
                    <a:pt x="6897" y="19389"/>
                  </a:cubicBezTo>
                  <a:cubicBezTo>
                    <a:pt x="7039" y="19389"/>
                    <a:pt x="16309" y="15771"/>
                    <a:pt x="17412" y="15319"/>
                  </a:cubicBezTo>
                  <a:cubicBezTo>
                    <a:pt x="18542" y="14895"/>
                    <a:pt x="18599" y="13934"/>
                    <a:pt x="18599" y="13934"/>
                  </a:cubicBezTo>
                  <a:lnTo>
                    <a:pt x="18627" y="13284"/>
                  </a:lnTo>
                  <a:lnTo>
                    <a:pt x="18655" y="12125"/>
                  </a:lnTo>
                  <a:lnTo>
                    <a:pt x="18994" y="2148"/>
                  </a:lnTo>
                  <a:lnTo>
                    <a:pt x="19079" y="0"/>
                  </a:ln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1" name="Google Shape;3691;p54"/>
            <p:cNvSpPr/>
            <p:nvPr/>
          </p:nvSpPr>
          <p:spPr>
            <a:xfrm>
              <a:off x="1907825" y="4454400"/>
              <a:ext cx="460725" cy="186025"/>
            </a:xfrm>
            <a:custGeom>
              <a:avLst/>
              <a:gdLst/>
              <a:ahLst/>
              <a:cxnLst/>
              <a:rect l="l" t="t" r="r" b="b"/>
              <a:pathLst>
                <a:path w="18429" h="7441" extrusionOk="0">
                  <a:moveTo>
                    <a:pt x="18428" y="0"/>
                  </a:moveTo>
                  <a:lnTo>
                    <a:pt x="18428" y="0"/>
                  </a:lnTo>
                  <a:cubicBezTo>
                    <a:pt x="16648" y="1272"/>
                    <a:pt x="13030" y="3420"/>
                    <a:pt x="7292" y="4579"/>
                  </a:cubicBezTo>
                  <a:cubicBezTo>
                    <a:pt x="5766" y="4891"/>
                    <a:pt x="4518" y="5019"/>
                    <a:pt x="3499" y="5019"/>
                  </a:cubicBezTo>
                  <a:cubicBezTo>
                    <a:pt x="1742" y="5019"/>
                    <a:pt x="662" y="4638"/>
                    <a:pt x="0" y="4155"/>
                  </a:cubicBezTo>
                  <a:lnTo>
                    <a:pt x="0" y="4155"/>
                  </a:lnTo>
                  <a:cubicBezTo>
                    <a:pt x="113" y="4692"/>
                    <a:pt x="254" y="5060"/>
                    <a:pt x="254" y="5060"/>
                  </a:cubicBezTo>
                  <a:cubicBezTo>
                    <a:pt x="1204" y="7044"/>
                    <a:pt x="3263" y="7441"/>
                    <a:pt x="4795" y="7441"/>
                  </a:cubicBezTo>
                  <a:cubicBezTo>
                    <a:pt x="5816" y="7441"/>
                    <a:pt x="6603" y="7264"/>
                    <a:pt x="6670" y="7264"/>
                  </a:cubicBezTo>
                  <a:cubicBezTo>
                    <a:pt x="6812" y="7264"/>
                    <a:pt x="16082" y="3646"/>
                    <a:pt x="17185" y="3194"/>
                  </a:cubicBezTo>
                  <a:cubicBezTo>
                    <a:pt x="18315" y="2770"/>
                    <a:pt x="18372" y="1809"/>
                    <a:pt x="18372" y="1809"/>
                  </a:cubicBezTo>
                  <a:lnTo>
                    <a:pt x="18400" y="1159"/>
                  </a:lnTo>
                  <a:lnTo>
                    <a:pt x="18428" y="0"/>
                  </a:ln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2" name="Google Shape;3692;p54"/>
            <p:cNvSpPr/>
            <p:nvPr/>
          </p:nvSpPr>
          <p:spPr>
            <a:xfrm>
              <a:off x="2104950" y="4151275"/>
              <a:ext cx="274200" cy="75450"/>
            </a:xfrm>
            <a:custGeom>
              <a:avLst/>
              <a:gdLst/>
              <a:ahLst/>
              <a:cxnLst/>
              <a:rect l="l" t="t" r="r" b="b"/>
              <a:pathLst>
                <a:path w="10968" h="3018" extrusionOk="0">
                  <a:moveTo>
                    <a:pt x="10939" y="0"/>
                  </a:moveTo>
                  <a:cubicBezTo>
                    <a:pt x="10656" y="113"/>
                    <a:pt x="10458" y="141"/>
                    <a:pt x="10458" y="141"/>
                  </a:cubicBezTo>
                  <a:cubicBezTo>
                    <a:pt x="10458" y="141"/>
                    <a:pt x="10317" y="198"/>
                    <a:pt x="10006" y="283"/>
                  </a:cubicBezTo>
                  <a:cubicBezTo>
                    <a:pt x="9086" y="521"/>
                    <a:pt x="6818" y="1038"/>
                    <a:pt x="4450" y="1038"/>
                  </a:cubicBezTo>
                  <a:cubicBezTo>
                    <a:pt x="2892" y="1038"/>
                    <a:pt x="1290" y="814"/>
                    <a:pt x="1" y="141"/>
                  </a:cubicBezTo>
                  <a:lnTo>
                    <a:pt x="1" y="141"/>
                  </a:lnTo>
                  <a:lnTo>
                    <a:pt x="170" y="2176"/>
                  </a:lnTo>
                  <a:cubicBezTo>
                    <a:pt x="1592" y="2794"/>
                    <a:pt x="3211" y="3018"/>
                    <a:pt x="4809" y="3018"/>
                  </a:cubicBezTo>
                  <a:cubicBezTo>
                    <a:pt x="7086" y="3018"/>
                    <a:pt x="9321" y="2563"/>
                    <a:pt x="10882" y="2148"/>
                  </a:cubicBezTo>
                  <a:lnTo>
                    <a:pt x="10967" y="0"/>
                  </a:ln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3" name="Google Shape;3693;p54"/>
            <p:cNvSpPr/>
            <p:nvPr/>
          </p:nvSpPr>
          <p:spPr>
            <a:xfrm>
              <a:off x="2104950" y="4151275"/>
              <a:ext cx="273475" cy="244500"/>
            </a:xfrm>
            <a:custGeom>
              <a:avLst/>
              <a:gdLst/>
              <a:ahLst/>
              <a:cxnLst/>
              <a:rect l="l" t="t" r="r" b="b"/>
              <a:pathLst>
                <a:path w="10939" h="9780" extrusionOk="0">
                  <a:moveTo>
                    <a:pt x="10939" y="0"/>
                  </a:moveTo>
                  <a:cubicBezTo>
                    <a:pt x="10656" y="113"/>
                    <a:pt x="10458" y="141"/>
                    <a:pt x="10458" y="141"/>
                  </a:cubicBezTo>
                  <a:cubicBezTo>
                    <a:pt x="10458" y="141"/>
                    <a:pt x="10317" y="198"/>
                    <a:pt x="10006" y="283"/>
                  </a:cubicBezTo>
                  <a:cubicBezTo>
                    <a:pt x="9086" y="521"/>
                    <a:pt x="6818" y="1038"/>
                    <a:pt x="4450" y="1038"/>
                  </a:cubicBezTo>
                  <a:cubicBezTo>
                    <a:pt x="2892" y="1038"/>
                    <a:pt x="1290" y="814"/>
                    <a:pt x="1" y="141"/>
                  </a:cubicBezTo>
                  <a:lnTo>
                    <a:pt x="1" y="141"/>
                  </a:lnTo>
                  <a:lnTo>
                    <a:pt x="877" y="9779"/>
                  </a:lnTo>
                  <a:lnTo>
                    <a:pt x="3392" y="9779"/>
                  </a:lnTo>
                  <a:cubicBezTo>
                    <a:pt x="2968" y="3844"/>
                    <a:pt x="10487" y="226"/>
                    <a:pt x="10939" y="0"/>
                  </a:cubicBez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4" name="Google Shape;3694;p54"/>
            <p:cNvSpPr/>
            <p:nvPr/>
          </p:nvSpPr>
          <p:spPr>
            <a:xfrm>
              <a:off x="2555775" y="4131475"/>
              <a:ext cx="473450" cy="504625"/>
            </a:xfrm>
            <a:custGeom>
              <a:avLst/>
              <a:gdLst/>
              <a:ahLst/>
              <a:cxnLst/>
              <a:rect l="l" t="t" r="r" b="b"/>
              <a:pathLst>
                <a:path w="18938" h="20185" extrusionOk="0">
                  <a:moveTo>
                    <a:pt x="10797" y="1"/>
                  </a:moveTo>
                  <a:lnTo>
                    <a:pt x="10797" y="1"/>
                  </a:lnTo>
                  <a:cubicBezTo>
                    <a:pt x="10797" y="1"/>
                    <a:pt x="9073" y="425"/>
                    <a:pt x="6897" y="736"/>
                  </a:cubicBezTo>
                  <a:cubicBezTo>
                    <a:pt x="5746" y="896"/>
                    <a:pt x="4475" y="1018"/>
                    <a:pt x="3277" y="1018"/>
                  </a:cubicBezTo>
                  <a:cubicBezTo>
                    <a:pt x="2151" y="1018"/>
                    <a:pt x="1090" y="910"/>
                    <a:pt x="255" y="622"/>
                  </a:cubicBezTo>
                  <a:cubicBezTo>
                    <a:pt x="255" y="622"/>
                    <a:pt x="170" y="538"/>
                    <a:pt x="0" y="396"/>
                  </a:cubicBezTo>
                  <a:lnTo>
                    <a:pt x="0" y="396"/>
                  </a:lnTo>
                  <a:lnTo>
                    <a:pt x="142" y="2573"/>
                  </a:lnTo>
                  <a:lnTo>
                    <a:pt x="905" y="14302"/>
                  </a:lnTo>
                  <a:lnTo>
                    <a:pt x="989" y="15546"/>
                  </a:lnTo>
                  <a:lnTo>
                    <a:pt x="2883" y="16366"/>
                  </a:lnTo>
                  <a:lnTo>
                    <a:pt x="11560" y="20125"/>
                  </a:lnTo>
                  <a:cubicBezTo>
                    <a:pt x="11922" y="20166"/>
                    <a:pt x="12269" y="20185"/>
                    <a:pt x="12599" y="20185"/>
                  </a:cubicBezTo>
                  <a:cubicBezTo>
                    <a:pt x="16133" y="20185"/>
                    <a:pt x="17835" y="18033"/>
                    <a:pt x="17835" y="18033"/>
                  </a:cubicBezTo>
                  <a:cubicBezTo>
                    <a:pt x="17920" y="17637"/>
                    <a:pt x="18004" y="17242"/>
                    <a:pt x="18033" y="16874"/>
                  </a:cubicBezTo>
                  <a:cubicBezTo>
                    <a:pt x="18937" y="9554"/>
                    <a:pt x="10091" y="9328"/>
                    <a:pt x="10091" y="9328"/>
                  </a:cubicBezTo>
                  <a:lnTo>
                    <a:pt x="10656" y="1894"/>
                  </a:lnTo>
                  <a:lnTo>
                    <a:pt x="10797" y="1"/>
                  </a:ln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5" name="Google Shape;3695;p54"/>
            <p:cNvSpPr/>
            <p:nvPr/>
          </p:nvSpPr>
          <p:spPr>
            <a:xfrm>
              <a:off x="2555775" y="4131475"/>
              <a:ext cx="269950" cy="72875"/>
            </a:xfrm>
            <a:custGeom>
              <a:avLst/>
              <a:gdLst/>
              <a:ahLst/>
              <a:cxnLst/>
              <a:rect l="l" t="t" r="r" b="b"/>
              <a:pathLst>
                <a:path w="10798" h="2915" extrusionOk="0">
                  <a:moveTo>
                    <a:pt x="10797" y="1"/>
                  </a:moveTo>
                  <a:lnTo>
                    <a:pt x="10797" y="1"/>
                  </a:lnTo>
                  <a:cubicBezTo>
                    <a:pt x="10797" y="1"/>
                    <a:pt x="9073" y="425"/>
                    <a:pt x="6897" y="736"/>
                  </a:cubicBezTo>
                  <a:cubicBezTo>
                    <a:pt x="5746" y="896"/>
                    <a:pt x="4475" y="1018"/>
                    <a:pt x="3277" y="1018"/>
                  </a:cubicBezTo>
                  <a:cubicBezTo>
                    <a:pt x="2151" y="1018"/>
                    <a:pt x="1090" y="910"/>
                    <a:pt x="255" y="622"/>
                  </a:cubicBezTo>
                  <a:cubicBezTo>
                    <a:pt x="255" y="622"/>
                    <a:pt x="170" y="538"/>
                    <a:pt x="0" y="396"/>
                  </a:cubicBezTo>
                  <a:lnTo>
                    <a:pt x="0" y="396"/>
                  </a:lnTo>
                  <a:lnTo>
                    <a:pt x="142" y="2573"/>
                  </a:lnTo>
                  <a:cubicBezTo>
                    <a:pt x="987" y="2731"/>
                    <a:pt x="2358" y="2915"/>
                    <a:pt x="4038" y="2915"/>
                  </a:cubicBezTo>
                  <a:cubicBezTo>
                    <a:pt x="5950" y="2915"/>
                    <a:pt x="8263" y="2677"/>
                    <a:pt x="10656" y="1894"/>
                  </a:cubicBezTo>
                  <a:lnTo>
                    <a:pt x="10797" y="1"/>
                  </a:ln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6" name="Google Shape;3696;p54"/>
            <p:cNvSpPr/>
            <p:nvPr/>
          </p:nvSpPr>
          <p:spPr>
            <a:xfrm>
              <a:off x="2555775" y="4141375"/>
              <a:ext cx="450825" cy="494725"/>
            </a:xfrm>
            <a:custGeom>
              <a:avLst/>
              <a:gdLst/>
              <a:ahLst/>
              <a:cxnLst/>
              <a:rect l="l" t="t" r="r" b="b"/>
              <a:pathLst>
                <a:path w="18033" h="19789" extrusionOk="0">
                  <a:moveTo>
                    <a:pt x="0" y="0"/>
                  </a:moveTo>
                  <a:lnTo>
                    <a:pt x="905" y="13906"/>
                  </a:lnTo>
                  <a:lnTo>
                    <a:pt x="989" y="15150"/>
                  </a:lnTo>
                  <a:lnTo>
                    <a:pt x="2883" y="15970"/>
                  </a:lnTo>
                  <a:lnTo>
                    <a:pt x="11560" y="19729"/>
                  </a:lnTo>
                  <a:cubicBezTo>
                    <a:pt x="11922" y="19770"/>
                    <a:pt x="12269" y="19789"/>
                    <a:pt x="12599" y="19789"/>
                  </a:cubicBezTo>
                  <a:cubicBezTo>
                    <a:pt x="16133" y="19789"/>
                    <a:pt x="17835" y="17637"/>
                    <a:pt x="17835" y="17637"/>
                  </a:cubicBezTo>
                  <a:cubicBezTo>
                    <a:pt x="17920" y="17241"/>
                    <a:pt x="18004" y="16846"/>
                    <a:pt x="18033" y="16478"/>
                  </a:cubicBezTo>
                  <a:lnTo>
                    <a:pt x="18033" y="16478"/>
                  </a:lnTo>
                  <a:cubicBezTo>
                    <a:pt x="15150" y="17863"/>
                    <a:pt x="11843" y="17778"/>
                    <a:pt x="11617" y="17807"/>
                  </a:cubicBezTo>
                  <a:cubicBezTo>
                    <a:pt x="11564" y="17814"/>
                    <a:pt x="11506" y="17817"/>
                    <a:pt x="11442" y="17817"/>
                  </a:cubicBezTo>
                  <a:cubicBezTo>
                    <a:pt x="9989" y="17817"/>
                    <a:pt x="5669" y="16027"/>
                    <a:pt x="2827" y="14754"/>
                  </a:cubicBezTo>
                  <a:cubicBezTo>
                    <a:pt x="2318" y="3703"/>
                    <a:pt x="6049" y="848"/>
                    <a:pt x="6897" y="340"/>
                  </a:cubicBezTo>
                  <a:lnTo>
                    <a:pt x="6897" y="340"/>
                  </a:lnTo>
                  <a:cubicBezTo>
                    <a:pt x="5746" y="500"/>
                    <a:pt x="4475" y="622"/>
                    <a:pt x="3277" y="622"/>
                  </a:cubicBezTo>
                  <a:cubicBezTo>
                    <a:pt x="2151" y="622"/>
                    <a:pt x="1090" y="514"/>
                    <a:pt x="255" y="226"/>
                  </a:cubicBezTo>
                  <a:cubicBezTo>
                    <a:pt x="255" y="226"/>
                    <a:pt x="170" y="142"/>
                    <a:pt x="0" y="0"/>
                  </a:cubicBezTo>
                  <a:close/>
                </a:path>
              </a:pathLst>
            </a:custGeom>
            <a:solidFill>
              <a:srgbClr val="696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7" name="Google Shape;3697;p54"/>
            <p:cNvSpPr/>
            <p:nvPr/>
          </p:nvSpPr>
          <p:spPr>
            <a:xfrm>
              <a:off x="2377000" y="1569350"/>
              <a:ext cx="6375" cy="34650"/>
            </a:xfrm>
            <a:custGeom>
              <a:avLst/>
              <a:gdLst/>
              <a:ahLst/>
              <a:cxnLst/>
              <a:rect l="l" t="t" r="r" b="b"/>
              <a:pathLst>
                <a:path w="255" h="1386" extrusionOk="0">
                  <a:moveTo>
                    <a:pt x="0" y="0"/>
                  </a:moveTo>
                  <a:cubicBezTo>
                    <a:pt x="0" y="85"/>
                    <a:pt x="142" y="622"/>
                    <a:pt x="198" y="1385"/>
                  </a:cubicBezTo>
                  <a:cubicBezTo>
                    <a:pt x="255" y="537"/>
                    <a:pt x="29" y="85"/>
                    <a:pt x="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8" name="Google Shape;3698;p54"/>
            <p:cNvSpPr/>
            <p:nvPr/>
          </p:nvSpPr>
          <p:spPr>
            <a:xfrm>
              <a:off x="2275950" y="1309450"/>
              <a:ext cx="520800" cy="351725"/>
            </a:xfrm>
            <a:custGeom>
              <a:avLst/>
              <a:gdLst/>
              <a:ahLst/>
              <a:cxnLst/>
              <a:rect l="l" t="t" r="r" b="b"/>
              <a:pathLst>
                <a:path w="20832" h="14069" extrusionOk="0">
                  <a:moveTo>
                    <a:pt x="9289" y="0"/>
                  </a:moveTo>
                  <a:cubicBezTo>
                    <a:pt x="7655" y="0"/>
                    <a:pt x="6405" y="719"/>
                    <a:pt x="5540" y="1493"/>
                  </a:cubicBezTo>
                  <a:cubicBezTo>
                    <a:pt x="4551" y="2369"/>
                    <a:pt x="4071" y="3330"/>
                    <a:pt x="4071" y="3330"/>
                  </a:cubicBezTo>
                  <a:cubicBezTo>
                    <a:pt x="3699" y="3199"/>
                    <a:pt x="3377" y="3149"/>
                    <a:pt x="3102" y="3149"/>
                  </a:cubicBezTo>
                  <a:cubicBezTo>
                    <a:pt x="2249" y="3149"/>
                    <a:pt x="1845" y="3633"/>
                    <a:pt x="1781" y="3697"/>
                  </a:cubicBezTo>
                  <a:cubicBezTo>
                    <a:pt x="2020" y="3589"/>
                    <a:pt x="2306" y="3555"/>
                    <a:pt x="2566" y="3555"/>
                  </a:cubicBezTo>
                  <a:cubicBezTo>
                    <a:pt x="2983" y="3555"/>
                    <a:pt x="3336" y="3641"/>
                    <a:pt x="3336" y="3641"/>
                  </a:cubicBezTo>
                  <a:cubicBezTo>
                    <a:pt x="3336" y="3641"/>
                    <a:pt x="1838" y="3811"/>
                    <a:pt x="905" y="6467"/>
                  </a:cubicBezTo>
                  <a:cubicBezTo>
                    <a:pt x="1" y="9096"/>
                    <a:pt x="1131" y="11781"/>
                    <a:pt x="1131" y="11781"/>
                  </a:cubicBezTo>
                  <a:cubicBezTo>
                    <a:pt x="1131" y="11498"/>
                    <a:pt x="1273" y="11046"/>
                    <a:pt x="1273" y="11046"/>
                  </a:cubicBezTo>
                  <a:cubicBezTo>
                    <a:pt x="1386" y="11894"/>
                    <a:pt x="2290" y="12714"/>
                    <a:pt x="2290" y="12714"/>
                  </a:cubicBezTo>
                  <a:cubicBezTo>
                    <a:pt x="2313" y="12667"/>
                    <a:pt x="2364" y="12645"/>
                    <a:pt x="2430" y="12645"/>
                  </a:cubicBezTo>
                  <a:cubicBezTo>
                    <a:pt x="2684" y="12645"/>
                    <a:pt x="3166" y="12983"/>
                    <a:pt x="3166" y="13590"/>
                  </a:cubicBezTo>
                  <a:cubicBezTo>
                    <a:pt x="3166" y="13646"/>
                    <a:pt x="3166" y="13731"/>
                    <a:pt x="3166" y="13788"/>
                  </a:cubicBezTo>
                  <a:cubicBezTo>
                    <a:pt x="3203" y="14006"/>
                    <a:pt x="3317" y="14068"/>
                    <a:pt x="3435" y="14068"/>
                  </a:cubicBezTo>
                  <a:cubicBezTo>
                    <a:pt x="3594" y="14068"/>
                    <a:pt x="3760" y="13957"/>
                    <a:pt x="3760" y="13957"/>
                  </a:cubicBezTo>
                  <a:cubicBezTo>
                    <a:pt x="4099" y="13053"/>
                    <a:pt x="4240" y="12318"/>
                    <a:pt x="4240" y="11781"/>
                  </a:cubicBezTo>
                  <a:cubicBezTo>
                    <a:pt x="4297" y="10933"/>
                    <a:pt x="4071" y="10481"/>
                    <a:pt x="4042" y="10396"/>
                  </a:cubicBezTo>
                  <a:cubicBezTo>
                    <a:pt x="4042" y="10396"/>
                    <a:pt x="4382" y="10311"/>
                    <a:pt x="4664" y="10085"/>
                  </a:cubicBezTo>
                  <a:cubicBezTo>
                    <a:pt x="4947" y="9859"/>
                    <a:pt x="5258" y="8926"/>
                    <a:pt x="5201" y="8587"/>
                  </a:cubicBezTo>
                  <a:cubicBezTo>
                    <a:pt x="5145" y="8276"/>
                    <a:pt x="4919" y="6807"/>
                    <a:pt x="4890" y="6722"/>
                  </a:cubicBezTo>
                  <a:lnTo>
                    <a:pt x="4890" y="6722"/>
                  </a:lnTo>
                  <a:lnTo>
                    <a:pt x="5880" y="8078"/>
                  </a:lnTo>
                  <a:cubicBezTo>
                    <a:pt x="7013" y="8845"/>
                    <a:pt x="9336" y="9002"/>
                    <a:pt x="11051" y="9002"/>
                  </a:cubicBezTo>
                  <a:cubicBezTo>
                    <a:pt x="12244" y="9002"/>
                    <a:pt x="13143" y="8926"/>
                    <a:pt x="13143" y="8926"/>
                  </a:cubicBezTo>
                  <a:cubicBezTo>
                    <a:pt x="13765" y="12120"/>
                    <a:pt x="14528" y="12290"/>
                    <a:pt x="14528" y="12290"/>
                  </a:cubicBezTo>
                  <a:cubicBezTo>
                    <a:pt x="14866" y="11891"/>
                    <a:pt x="15133" y="11753"/>
                    <a:pt x="15339" y="11753"/>
                  </a:cubicBezTo>
                  <a:cubicBezTo>
                    <a:pt x="15807" y="11753"/>
                    <a:pt x="15970" y="12459"/>
                    <a:pt x="15970" y="12459"/>
                  </a:cubicBezTo>
                  <a:cubicBezTo>
                    <a:pt x="16648" y="11527"/>
                    <a:pt x="16563" y="9379"/>
                    <a:pt x="16563" y="9379"/>
                  </a:cubicBezTo>
                  <a:cubicBezTo>
                    <a:pt x="16620" y="9322"/>
                    <a:pt x="16648" y="9266"/>
                    <a:pt x="16705" y="9209"/>
                  </a:cubicBezTo>
                  <a:cubicBezTo>
                    <a:pt x="17044" y="8700"/>
                    <a:pt x="17496" y="7683"/>
                    <a:pt x="17496" y="7683"/>
                  </a:cubicBezTo>
                  <a:lnTo>
                    <a:pt x="17496" y="7683"/>
                  </a:lnTo>
                  <a:lnTo>
                    <a:pt x="17411" y="8672"/>
                  </a:lnTo>
                  <a:cubicBezTo>
                    <a:pt x="20831" y="2115"/>
                    <a:pt x="15235" y="1323"/>
                    <a:pt x="15235" y="1323"/>
                  </a:cubicBezTo>
                  <a:cubicBezTo>
                    <a:pt x="15631" y="1295"/>
                    <a:pt x="16676" y="956"/>
                    <a:pt x="16676" y="956"/>
                  </a:cubicBezTo>
                  <a:lnTo>
                    <a:pt x="16676" y="956"/>
                  </a:lnTo>
                  <a:cubicBezTo>
                    <a:pt x="16406" y="985"/>
                    <a:pt x="16157" y="1007"/>
                    <a:pt x="15861" y="1007"/>
                  </a:cubicBezTo>
                  <a:cubicBezTo>
                    <a:pt x="15010" y="1007"/>
                    <a:pt x="13772" y="828"/>
                    <a:pt x="10543" y="136"/>
                  </a:cubicBezTo>
                  <a:cubicBezTo>
                    <a:pt x="10102" y="43"/>
                    <a:pt x="9684" y="0"/>
                    <a:pt x="9289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9" name="Google Shape;3699;p54"/>
            <p:cNvSpPr/>
            <p:nvPr/>
          </p:nvSpPr>
          <p:spPr>
            <a:xfrm>
              <a:off x="2275950" y="1346750"/>
              <a:ext cx="417625" cy="314425"/>
            </a:xfrm>
            <a:custGeom>
              <a:avLst/>
              <a:gdLst/>
              <a:ahLst/>
              <a:cxnLst/>
              <a:rect l="l" t="t" r="r" b="b"/>
              <a:pathLst>
                <a:path w="16705" h="12577" extrusionOk="0">
                  <a:moveTo>
                    <a:pt x="5540" y="1"/>
                  </a:moveTo>
                  <a:cubicBezTo>
                    <a:pt x="4551" y="877"/>
                    <a:pt x="4071" y="1838"/>
                    <a:pt x="4071" y="1838"/>
                  </a:cubicBezTo>
                  <a:cubicBezTo>
                    <a:pt x="3699" y="1707"/>
                    <a:pt x="3377" y="1657"/>
                    <a:pt x="3102" y="1657"/>
                  </a:cubicBezTo>
                  <a:cubicBezTo>
                    <a:pt x="2249" y="1657"/>
                    <a:pt x="1845" y="2141"/>
                    <a:pt x="1781" y="2205"/>
                  </a:cubicBezTo>
                  <a:cubicBezTo>
                    <a:pt x="2020" y="2097"/>
                    <a:pt x="2306" y="2063"/>
                    <a:pt x="2566" y="2063"/>
                  </a:cubicBezTo>
                  <a:cubicBezTo>
                    <a:pt x="2983" y="2063"/>
                    <a:pt x="3336" y="2149"/>
                    <a:pt x="3336" y="2149"/>
                  </a:cubicBezTo>
                  <a:cubicBezTo>
                    <a:pt x="3336" y="2149"/>
                    <a:pt x="1838" y="2319"/>
                    <a:pt x="905" y="4975"/>
                  </a:cubicBezTo>
                  <a:cubicBezTo>
                    <a:pt x="1" y="7604"/>
                    <a:pt x="1131" y="10289"/>
                    <a:pt x="1131" y="10289"/>
                  </a:cubicBezTo>
                  <a:cubicBezTo>
                    <a:pt x="1131" y="10006"/>
                    <a:pt x="1273" y="9554"/>
                    <a:pt x="1273" y="9554"/>
                  </a:cubicBezTo>
                  <a:cubicBezTo>
                    <a:pt x="1386" y="10402"/>
                    <a:pt x="2290" y="11222"/>
                    <a:pt x="2290" y="11222"/>
                  </a:cubicBezTo>
                  <a:cubicBezTo>
                    <a:pt x="2313" y="11175"/>
                    <a:pt x="2364" y="11153"/>
                    <a:pt x="2430" y="11153"/>
                  </a:cubicBezTo>
                  <a:cubicBezTo>
                    <a:pt x="2684" y="11153"/>
                    <a:pt x="3166" y="11491"/>
                    <a:pt x="3166" y="12098"/>
                  </a:cubicBezTo>
                  <a:cubicBezTo>
                    <a:pt x="3166" y="12154"/>
                    <a:pt x="3166" y="12239"/>
                    <a:pt x="3166" y="12296"/>
                  </a:cubicBezTo>
                  <a:cubicBezTo>
                    <a:pt x="3203" y="12514"/>
                    <a:pt x="3317" y="12576"/>
                    <a:pt x="3435" y="12576"/>
                  </a:cubicBezTo>
                  <a:cubicBezTo>
                    <a:pt x="3594" y="12576"/>
                    <a:pt x="3760" y="12465"/>
                    <a:pt x="3760" y="12465"/>
                  </a:cubicBezTo>
                  <a:cubicBezTo>
                    <a:pt x="4099" y="11561"/>
                    <a:pt x="4240" y="10826"/>
                    <a:pt x="4240" y="10289"/>
                  </a:cubicBezTo>
                  <a:cubicBezTo>
                    <a:pt x="4297" y="9441"/>
                    <a:pt x="4071" y="8989"/>
                    <a:pt x="4042" y="8904"/>
                  </a:cubicBezTo>
                  <a:cubicBezTo>
                    <a:pt x="4042" y="8904"/>
                    <a:pt x="4382" y="8819"/>
                    <a:pt x="4664" y="8593"/>
                  </a:cubicBezTo>
                  <a:cubicBezTo>
                    <a:pt x="4947" y="8367"/>
                    <a:pt x="5258" y="7434"/>
                    <a:pt x="5201" y="7095"/>
                  </a:cubicBezTo>
                  <a:cubicBezTo>
                    <a:pt x="5145" y="6784"/>
                    <a:pt x="4919" y="5315"/>
                    <a:pt x="4890" y="5230"/>
                  </a:cubicBezTo>
                  <a:lnTo>
                    <a:pt x="4890" y="5230"/>
                  </a:lnTo>
                  <a:lnTo>
                    <a:pt x="5880" y="6586"/>
                  </a:lnTo>
                  <a:cubicBezTo>
                    <a:pt x="7013" y="7353"/>
                    <a:pt x="9336" y="7510"/>
                    <a:pt x="11051" y="7510"/>
                  </a:cubicBezTo>
                  <a:cubicBezTo>
                    <a:pt x="12244" y="7510"/>
                    <a:pt x="13143" y="7434"/>
                    <a:pt x="13143" y="7434"/>
                  </a:cubicBezTo>
                  <a:cubicBezTo>
                    <a:pt x="13765" y="10628"/>
                    <a:pt x="14528" y="10798"/>
                    <a:pt x="14528" y="10798"/>
                  </a:cubicBezTo>
                  <a:cubicBezTo>
                    <a:pt x="14866" y="10399"/>
                    <a:pt x="15133" y="10261"/>
                    <a:pt x="15339" y="10261"/>
                  </a:cubicBezTo>
                  <a:cubicBezTo>
                    <a:pt x="15807" y="10261"/>
                    <a:pt x="15970" y="10967"/>
                    <a:pt x="15970" y="10967"/>
                  </a:cubicBezTo>
                  <a:cubicBezTo>
                    <a:pt x="16648" y="10035"/>
                    <a:pt x="16563" y="7887"/>
                    <a:pt x="16563" y="7887"/>
                  </a:cubicBezTo>
                  <a:cubicBezTo>
                    <a:pt x="16620" y="7830"/>
                    <a:pt x="16648" y="7774"/>
                    <a:pt x="16705" y="7717"/>
                  </a:cubicBezTo>
                  <a:cubicBezTo>
                    <a:pt x="16563" y="7717"/>
                    <a:pt x="14585" y="7632"/>
                    <a:pt x="14500" y="6219"/>
                  </a:cubicBezTo>
                  <a:cubicBezTo>
                    <a:pt x="14500" y="6219"/>
                    <a:pt x="1470" y="6134"/>
                    <a:pt x="5540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0" name="Google Shape;3700;p54"/>
            <p:cNvSpPr/>
            <p:nvPr/>
          </p:nvSpPr>
          <p:spPr>
            <a:xfrm>
              <a:off x="2318350" y="1477475"/>
              <a:ext cx="361100" cy="354750"/>
            </a:xfrm>
            <a:custGeom>
              <a:avLst/>
              <a:gdLst/>
              <a:ahLst/>
              <a:cxnLst/>
              <a:rect l="l" t="t" r="r" b="b"/>
              <a:pathLst>
                <a:path w="14444" h="14190" extrusionOk="0">
                  <a:moveTo>
                    <a:pt x="3194" y="1"/>
                  </a:moveTo>
                  <a:cubicBezTo>
                    <a:pt x="3223" y="86"/>
                    <a:pt x="3477" y="1555"/>
                    <a:pt x="3505" y="1866"/>
                  </a:cubicBezTo>
                  <a:cubicBezTo>
                    <a:pt x="3562" y="2205"/>
                    <a:pt x="3251" y="3138"/>
                    <a:pt x="2968" y="3364"/>
                  </a:cubicBezTo>
                  <a:cubicBezTo>
                    <a:pt x="2686" y="3590"/>
                    <a:pt x="2346" y="3675"/>
                    <a:pt x="2346" y="3675"/>
                  </a:cubicBezTo>
                  <a:cubicBezTo>
                    <a:pt x="2375" y="3760"/>
                    <a:pt x="2601" y="4212"/>
                    <a:pt x="2544" y="5060"/>
                  </a:cubicBezTo>
                  <a:cubicBezTo>
                    <a:pt x="2544" y="5597"/>
                    <a:pt x="2403" y="6332"/>
                    <a:pt x="2064" y="7236"/>
                  </a:cubicBezTo>
                  <a:cubicBezTo>
                    <a:pt x="2064" y="7236"/>
                    <a:pt x="1898" y="7347"/>
                    <a:pt x="1745" y="7347"/>
                  </a:cubicBezTo>
                  <a:cubicBezTo>
                    <a:pt x="1630" y="7347"/>
                    <a:pt x="1523" y="7285"/>
                    <a:pt x="1498" y="7067"/>
                  </a:cubicBezTo>
                  <a:cubicBezTo>
                    <a:pt x="1470" y="7010"/>
                    <a:pt x="1470" y="6925"/>
                    <a:pt x="1470" y="6869"/>
                  </a:cubicBezTo>
                  <a:cubicBezTo>
                    <a:pt x="1470" y="6246"/>
                    <a:pt x="997" y="5921"/>
                    <a:pt x="741" y="5921"/>
                  </a:cubicBezTo>
                  <a:cubicBezTo>
                    <a:pt x="672" y="5921"/>
                    <a:pt x="618" y="5945"/>
                    <a:pt x="594" y="5993"/>
                  </a:cubicBezTo>
                  <a:cubicBezTo>
                    <a:pt x="594" y="5993"/>
                    <a:pt x="0" y="6699"/>
                    <a:pt x="481" y="7689"/>
                  </a:cubicBezTo>
                  <a:cubicBezTo>
                    <a:pt x="961" y="8706"/>
                    <a:pt x="1385" y="8395"/>
                    <a:pt x="1301" y="9045"/>
                  </a:cubicBezTo>
                  <a:cubicBezTo>
                    <a:pt x="1265" y="9317"/>
                    <a:pt x="1422" y="9396"/>
                    <a:pt x="1618" y="9396"/>
                  </a:cubicBezTo>
                  <a:cubicBezTo>
                    <a:pt x="1889" y="9396"/>
                    <a:pt x="2233" y="9243"/>
                    <a:pt x="2233" y="9243"/>
                  </a:cubicBezTo>
                  <a:cubicBezTo>
                    <a:pt x="2936" y="11968"/>
                    <a:pt x="4112" y="14190"/>
                    <a:pt x="7372" y="14190"/>
                  </a:cubicBezTo>
                  <a:cubicBezTo>
                    <a:pt x="7393" y="14190"/>
                    <a:pt x="7413" y="14189"/>
                    <a:pt x="7434" y="14189"/>
                  </a:cubicBezTo>
                  <a:cubicBezTo>
                    <a:pt x="9695" y="14048"/>
                    <a:pt x="11334" y="12861"/>
                    <a:pt x="12324" y="10487"/>
                  </a:cubicBezTo>
                  <a:cubicBezTo>
                    <a:pt x="12352" y="10458"/>
                    <a:pt x="12352" y="10458"/>
                    <a:pt x="12352" y="10430"/>
                  </a:cubicBezTo>
                  <a:cubicBezTo>
                    <a:pt x="12380" y="10345"/>
                    <a:pt x="12437" y="10232"/>
                    <a:pt x="12465" y="10119"/>
                  </a:cubicBezTo>
                  <a:cubicBezTo>
                    <a:pt x="12606" y="9752"/>
                    <a:pt x="12719" y="9384"/>
                    <a:pt x="12832" y="8989"/>
                  </a:cubicBezTo>
                  <a:cubicBezTo>
                    <a:pt x="14443" y="8593"/>
                    <a:pt x="13398" y="7547"/>
                    <a:pt x="13878" y="7095"/>
                  </a:cubicBezTo>
                  <a:cubicBezTo>
                    <a:pt x="14359" y="6643"/>
                    <a:pt x="14274" y="5738"/>
                    <a:pt x="14274" y="5738"/>
                  </a:cubicBezTo>
                  <a:cubicBezTo>
                    <a:pt x="14274" y="5738"/>
                    <a:pt x="14111" y="5032"/>
                    <a:pt x="13643" y="5032"/>
                  </a:cubicBezTo>
                  <a:cubicBezTo>
                    <a:pt x="13437" y="5032"/>
                    <a:pt x="13170" y="5170"/>
                    <a:pt x="12832" y="5569"/>
                  </a:cubicBezTo>
                  <a:cubicBezTo>
                    <a:pt x="12832" y="5569"/>
                    <a:pt x="12069" y="5399"/>
                    <a:pt x="11447" y="2205"/>
                  </a:cubicBezTo>
                  <a:cubicBezTo>
                    <a:pt x="11447" y="2205"/>
                    <a:pt x="10548" y="2281"/>
                    <a:pt x="9355" y="2281"/>
                  </a:cubicBezTo>
                  <a:cubicBezTo>
                    <a:pt x="7640" y="2281"/>
                    <a:pt x="5317" y="2124"/>
                    <a:pt x="4184" y="1357"/>
                  </a:cubicBezTo>
                  <a:lnTo>
                    <a:pt x="3194" y="1"/>
                  </a:ln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1" name="Google Shape;3701;p54"/>
            <p:cNvSpPr/>
            <p:nvPr/>
          </p:nvSpPr>
          <p:spPr>
            <a:xfrm>
              <a:off x="2373475" y="1708550"/>
              <a:ext cx="252975" cy="363925"/>
            </a:xfrm>
            <a:custGeom>
              <a:avLst/>
              <a:gdLst/>
              <a:ahLst/>
              <a:cxnLst/>
              <a:rect l="l" t="t" r="r" b="b"/>
              <a:pathLst>
                <a:path w="10119" h="14557" extrusionOk="0">
                  <a:moveTo>
                    <a:pt x="0" y="0"/>
                  </a:moveTo>
                  <a:cubicBezTo>
                    <a:pt x="0" y="1"/>
                    <a:pt x="820" y="4155"/>
                    <a:pt x="791" y="5285"/>
                  </a:cubicBezTo>
                  <a:cubicBezTo>
                    <a:pt x="791" y="5285"/>
                    <a:pt x="1215" y="6020"/>
                    <a:pt x="2092" y="7886"/>
                  </a:cubicBezTo>
                  <a:cubicBezTo>
                    <a:pt x="2629" y="9045"/>
                    <a:pt x="3222" y="10656"/>
                    <a:pt x="3731" y="12804"/>
                  </a:cubicBezTo>
                  <a:cubicBezTo>
                    <a:pt x="3872" y="13341"/>
                    <a:pt x="4014" y="13934"/>
                    <a:pt x="4127" y="14556"/>
                  </a:cubicBezTo>
                  <a:cubicBezTo>
                    <a:pt x="4325" y="14132"/>
                    <a:pt x="4494" y="13708"/>
                    <a:pt x="4720" y="13312"/>
                  </a:cubicBezTo>
                  <a:cubicBezTo>
                    <a:pt x="4720" y="13256"/>
                    <a:pt x="4748" y="13228"/>
                    <a:pt x="4777" y="13199"/>
                  </a:cubicBezTo>
                  <a:cubicBezTo>
                    <a:pt x="4918" y="12889"/>
                    <a:pt x="5088" y="12606"/>
                    <a:pt x="5257" y="12295"/>
                  </a:cubicBezTo>
                  <a:cubicBezTo>
                    <a:pt x="5992" y="10967"/>
                    <a:pt x="6897" y="9610"/>
                    <a:pt x="7971" y="8253"/>
                  </a:cubicBezTo>
                  <a:cubicBezTo>
                    <a:pt x="8112" y="8084"/>
                    <a:pt x="8253" y="7914"/>
                    <a:pt x="8395" y="7773"/>
                  </a:cubicBezTo>
                  <a:cubicBezTo>
                    <a:pt x="8536" y="7603"/>
                    <a:pt x="9016" y="5455"/>
                    <a:pt x="9158" y="5285"/>
                  </a:cubicBezTo>
                  <a:cubicBezTo>
                    <a:pt x="9412" y="3759"/>
                    <a:pt x="9638" y="2713"/>
                    <a:pt x="10119" y="1244"/>
                  </a:cubicBezTo>
                  <a:lnTo>
                    <a:pt x="10119" y="1244"/>
                  </a:lnTo>
                  <a:cubicBezTo>
                    <a:pt x="9723" y="2233"/>
                    <a:pt x="9186" y="2996"/>
                    <a:pt x="8564" y="3590"/>
                  </a:cubicBezTo>
                  <a:cubicBezTo>
                    <a:pt x="7660" y="4409"/>
                    <a:pt x="6557" y="4862"/>
                    <a:pt x="5229" y="4946"/>
                  </a:cubicBezTo>
                  <a:cubicBezTo>
                    <a:pt x="5208" y="4946"/>
                    <a:pt x="5188" y="4947"/>
                    <a:pt x="5167" y="4947"/>
                  </a:cubicBezTo>
                  <a:cubicBezTo>
                    <a:pt x="1907" y="4947"/>
                    <a:pt x="702" y="2725"/>
                    <a:pt x="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2" name="Google Shape;3702;p54"/>
            <p:cNvSpPr/>
            <p:nvPr/>
          </p:nvSpPr>
          <p:spPr>
            <a:xfrm>
              <a:off x="2431400" y="1607500"/>
              <a:ext cx="17000" cy="33950"/>
            </a:xfrm>
            <a:custGeom>
              <a:avLst/>
              <a:gdLst/>
              <a:ahLst/>
              <a:cxnLst/>
              <a:rect l="l" t="t" r="r" b="b"/>
              <a:pathLst>
                <a:path w="680" h="1358" extrusionOk="0">
                  <a:moveTo>
                    <a:pt x="312" y="0"/>
                  </a:moveTo>
                  <a:cubicBezTo>
                    <a:pt x="142" y="29"/>
                    <a:pt x="1" y="311"/>
                    <a:pt x="29" y="707"/>
                  </a:cubicBezTo>
                  <a:cubicBezTo>
                    <a:pt x="29" y="1074"/>
                    <a:pt x="199" y="1357"/>
                    <a:pt x="368" y="1357"/>
                  </a:cubicBezTo>
                  <a:cubicBezTo>
                    <a:pt x="566" y="1357"/>
                    <a:pt x="679" y="1046"/>
                    <a:pt x="679" y="679"/>
                  </a:cubicBezTo>
                  <a:cubicBezTo>
                    <a:pt x="651" y="311"/>
                    <a:pt x="510" y="0"/>
                    <a:pt x="31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3" name="Google Shape;3703;p54"/>
            <p:cNvSpPr/>
            <p:nvPr/>
          </p:nvSpPr>
          <p:spPr>
            <a:xfrm>
              <a:off x="2550125" y="1602550"/>
              <a:ext cx="16975" cy="33950"/>
            </a:xfrm>
            <a:custGeom>
              <a:avLst/>
              <a:gdLst/>
              <a:ahLst/>
              <a:cxnLst/>
              <a:rect l="l" t="t" r="r" b="b"/>
              <a:pathLst>
                <a:path w="679" h="1358" extrusionOk="0">
                  <a:moveTo>
                    <a:pt x="311" y="0"/>
                  </a:moveTo>
                  <a:cubicBezTo>
                    <a:pt x="113" y="29"/>
                    <a:pt x="0" y="340"/>
                    <a:pt x="0" y="707"/>
                  </a:cubicBezTo>
                  <a:cubicBezTo>
                    <a:pt x="28" y="1075"/>
                    <a:pt x="170" y="1357"/>
                    <a:pt x="368" y="1357"/>
                  </a:cubicBezTo>
                  <a:cubicBezTo>
                    <a:pt x="537" y="1357"/>
                    <a:pt x="678" y="1046"/>
                    <a:pt x="650" y="679"/>
                  </a:cubicBezTo>
                  <a:cubicBezTo>
                    <a:pt x="650" y="311"/>
                    <a:pt x="481" y="0"/>
                    <a:pt x="311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4" name="Google Shape;3704;p54"/>
            <p:cNvSpPr/>
            <p:nvPr/>
          </p:nvSpPr>
          <p:spPr>
            <a:xfrm>
              <a:off x="2454900" y="1714400"/>
              <a:ext cx="105500" cy="44325"/>
            </a:xfrm>
            <a:custGeom>
              <a:avLst/>
              <a:gdLst/>
              <a:ahLst/>
              <a:cxnLst/>
              <a:rect l="l" t="t" r="r" b="b"/>
              <a:pathLst>
                <a:path w="4220" h="1773" extrusionOk="0">
                  <a:moveTo>
                    <a:pt x="3977" y="0"/>
                  </a:moveTo>
                  <a:cubicBezTo>
                    <a:pt x="3950" y="0"/>
                    <a:pt x="3922" y="6"/>
                    <a:pt x="3894" y="20"/>
                  </a:cubicBezTo>
                  <a:cubicBezTo>
                    <a:pt x="2968" y="355"/>
                    <a:pt x="2248" y="473"/>
                    <a:pt x="1694" y="473"/>
                  </a:cubicBezTo>
                  <a:cubicBezTo>
                    <a:pt x="1031" y="473"/>
                    <a:pt x="607" y="303"/>
                    <a:pt x="361" y="134"/>
                  </a:cubicBezTo>
                  <a:cubicBezTo>
                    <a:pt x="319" y="105"/>
                    <a:pt x="274" y="93"/>
                    <a:pt x="232" y="93"/>
                  </a:cubicBezTo>
                  <a:cubicBezTo>
                    <a:pt x="107" y="93"/>
                    <a:pt x="1" y="204"/>
                    <a:pt x="22" y="331"/>
                  </a:cubicBezTo>
                  <a:cubicBezTo>
                    <a:pt x="135" y="897"/>
                    <a:pt x="474" y="1773"/>
                    <a:pt x="1802" y="1773"/>
                  </a:cubicBezTo>
                  <a:cubicBezTo>
                    <a:pt x="3159" y="1773"/>
                    <a:pt x="3837" y="868"/>
                    <a:pt x="4148" y="303"/>
                  </a:cubicBezTo>
                  <a:cubicBezTo>
                    <a:pt x="4219" y="162"/>
                    <a:pt x="4113" y="0"/>
                    <a:pt x="3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5" name="Google Shape;3705;p54"/>
            <p:cNvSpPr/>
            <p:nvPr/>
          </p:nvSpPr>
          <p:spPr>
            <a:xfrm>
              <a:off x="2373475" y="1708550"/>
              <a:ext cx="214125" cy="197150"/>
            </a:xfrm>
            <a:custGeom>
              <a:avLst/>
              <a:gdLst/>
              <a:ahLst/>
              <a:cxnLst/>
              <a:rect l="l" t="t" r="r" b="b"/>
              <a:pathLst>
                <a:path w="8565" h="7886" extrusionOk="0">
                  <a:moveTo>
                    <a:pt x="0" y="0"/>
                  </a:moveTo>
                  <a:cubicBezTo>
                    <a:pt x="0" y="1"/>
                    <a:pt x="820" y="4155"/>
                    <a:pt x="791" y="5285"/>
                  </a:cubicBezTo>
                  <a:cubicBezTo>
                    <a:pt x="791" y="5285"/>
                    <a:pt x="1215" y="6020"/>
                    <a:pt x="2092" y="7886"/>
                  </a:cubicBezTo>
                  <a:cubicBezTo>
                    <a:pt x="6783" y="7207"/>
                    <a:pt x="8564" y="3590"/>
                    <a:pt x="8564" y="3590"/>
                  </a:cubicBezTo>
                  <a:lnTo>
                    <a:pt x="8564" y="3590"/>
                  </a:lnTo>
                  <a:cubicBezTo>
                    <a:pt x="7660" y="4409"/>
                    <a:pt x="6557" y="4862"/>
                    <a:pt x="5229" y="4946"/>
                  </a:cubicBezTo>
                  <a:cubicBezTo>
                    <a:pt x="5208" y="4946"/>
                    <a:pt x="5188" y="4947"/>
                    <a:pt x="5167" y="4947"/>
                  </a:cubicBezTo>
                  <a:cubicBezTo>
                    <a:pt x="1907" y="4947"/>
                    <a:pt x="702" y="2725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6" name="Google Shape;3706;p54"/>
            <p:cNvSpPr/>
            <p:nvPr/>
          </p:nvSpPr>
          <p:spPr>
            <a:xfrm>
              <a:off x="2412325" y="1570750"/>
              <a:ext cx="55850" cy="27575"/>
            </a:xfrm>
            <a:custGeom>
              <a:avLst/>
              <a:gdLst/>
              <a:ahLst/>
              <a:cxnLst/>
              <a:rect l="l" t="t" r="r" b="b"/>
              <a:pathLst>
                <a:path w="2234" h="1103" extrusionOk="0">
                  <a:moveTo>
                    <a:pt x="1403" y="1"/>
                  </a:moveTo>
                  <a:cubicBezTo>
                    <a:pt x="1230" y="1"/>
                    <a:pt x="1032" y="15"/>
                    <a:pt x="849" y="29"/>
                  </a:cubicBezTo>
                  <a:cubicBezTo>
                    <a:pt x="340" y="85"/>
                    <a:pt x="1" y="594"/>
                    <a:pt x="114" y="1075"/>
                  </a:cubicBezTo>
                  <a:cubicBezTo>
                    <a:pt x="114" y="1103"/>
                    <a:pt x="114" y="1103"/>
                    <a:pt x="114" y="1103"/>
                  </a:cubicBezTo>
                  <a:lnTo>
                    <a:pt x="2233" y="651"/>
                  </a:lnTo>
                  <a:cubicBezTo>
                    <a:pt x="2233" y="651"/>
                    <a:pt x="2149" y="227"/>
                    <a:pt x="1810" y="57"/>
                  </a:cubicBezTo>
                  <a:cubicBezTo>
                    <a:pt x="1725" y="15"/>
                    <a:pt x="1576" y="1"/>
                    <a:pt x="1403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7" name="Google Shape;3707;p54"/>
            <p:cNvSpPr/>
            <p:nvPr/>
          </p:nvSpPr>
          <p:spPr>
            <a:xfrm>
              <a:off x="2530325" y="1565000"/>
              <a:ext cx="55150" cy="27675"/>
            </a:xfrm>
            <a:custGeom>
              <a:avLst/>
              <a:gdLst/>
              <a:ahLst/>
              <a:cxnLst/>
              <a:rect l="l" t="t" r="r" b="b"/>
              <a:pathLst>
                <a:path w="2206" h="1107" extrusionOk="0">
                  <a:moveTo>
                    <a:pt x="851" y="1"/>
                  </a:moveTo>
                  <a:cubicBezTo>
                    <a:pt x="447" y="1"/>
                    <a:pt x="72" y="309"/>
                    <a:pt x="1" y="739"/>
                  </a:cubicBezTo>
                  <a:lnTo>
                    <a:pt x="2121" y="1107"/>
                  </a:lnTo>
                  <a:cubicBezTo>
                    <a:pt x="2121" y="1107"/>
                    <a:pt x="2205" y="683"/>
                    <a:pt x="1951" y="400"/>
                  </a:cubicBezTo>
                  <a:cubicBezTo>
                    <a:pt x="1810" y="259"/>
                    <a:pt x="1442" y="118"/>
                    <a:pt x="1075" y="33"/>
                  </a:cubicBezTo>
                  <a:cubicBezTo>
                    <a:pt x="1000" y="11"/>
                    <a:pt x="925" y="1"/>
                    <a:pt x="851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8" name="Google Shape;3708;p54"/>
            <p:cNvSpPr/>
            <p:nvPr/>
          </p:nvSpPr>
          <p:spPr>
            <a:xfrm>
              <a:off x="2487925" y="1614550"/>
              <a:ext cx="30425" cy="82000"/>
            </a:xfrm>
            <a:custGeom>
              <a:avLst/>
              <a:gdLst/>
              <a:ahLst/>
              <a:cxnLst/>
              <a:rect l="l" t="t" r="r" b="b"/>
              <a:pathLst>
                <a:path w="1217" h="3280" extrusionOk="0">
                  <a:moveTo>
                    <a:pt x="312" y="1"/>
                  </a:moveTo>
                  <a:cubicBezTo>
                    <a:pt x="227" y="1"/>
                    <a:pt x="142" y="86"/>
                    <a:pt x="142" y="171"/>
                  </a:cubicBezTo>
                  <a:cubicBezTo>
                    <a:pt x="114" y="792"/>
                    <a:pt x="1" y="2827"/>
                    <a:pt x="57" y="3053"/>
                  </a:cubicBezTo>
                  <a:cubicBezTo>
                    <a:pt x="86" y="3138"/>
                    <a:pt x="142" y="3195"/>
                    <a:pt x="199" y="3223"/>
                  </a:cubicBezTo>
                  <a:cubicBezTo>
                    <a:pt x="284" y="3280"/>
                    <a:pt x="425" y="3280"/>
                    <a:pt x="538" y="3280"/>
                  </a:cubicBezTo>
                  <a:cubicBezTo>
                    <a:pt x="736" y="3251"/>
                    <a:pt x="962" y="3167"/>
                    <a:pt x="1075" y="3138"/>
                  </a:cubicBezTo>
                  <a:cubicBezTo>
                    <a:pt x="1160" y="3110"/>
                    <a:pt x="1216" y="2997"/>
                    <a:pt x="1188" y="2912"/>
                  </a:cubicBezTo>
                  <a:cubicBezTo>
                    <a:pt x="1168" y="2851"/>
                    <a:pt x="1103" y="2805"/>
                    <a:pt x="1037" y="2805"/>
                  </a:cubicBezTo>
                  <a:cubicBezTo>
                    <a:pt x="1011" y="2805"/>
                    <a:pt x="986" y="2812"/>
                    <a:pt x="962" y="2827"/>
                  </a:cubicBezTo>
                  <a:cubicBezTo>
                    <a:pt x="736" y="2884"/>
                    <a:pt x="510" y="2940"/>
                    <a:pt x="397" y="2940"/>
                  </a:cubicBezTo>
                  <a:cubicBezTo>
                    <a:pt x="368" y="2658"/>
                    <a:pt x="425" y="1358"/>
                    <a:pt x="481" y="199"/>
                  </a:cubicBezTo>
                  <a:cubicBezTo>
                    <a:pt x="481" y="86"/>
                    <a:pt x="425" y="1"/>
                    <a:pt x="312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9" name="Google Shape;3709;p54"/>
            <p:cNvSpPr/>
            <p:nvPr/>
          </p:nvSpPr>
          <p:spPr>
            <a:xfrm>
              <a:off x="1996850" y="1847025"/>
              <a:ext cx="943325" cy="939500"/>
            </a:xfrm>
            <a:custGeom>
              <a:avLst/>
              <a:gdLst/>
              <a:ahLst/>
              <a:cxnLst/>
              <a:rect l="l" t="t" r="r" b="b"/>
              <a:pathLst>
                <a:path w="37733" h="37580" extrusionOk="0">
                  <a:moveTo>
                    <a:pt x="14104" y="1"/>
                  </a:moveTo>
                  <a:cubicBezTo>
                    <a:pt x="13906" y="57"/>
                    <a:pt x="13708" y="114"/>
                    <a:pt x="13539" y="142"/>
                  </a:cubicBezTo>
                  <a:cubicBezTo>
                    <a:pt x="10430" y="934"/>
                    <a:pt x="8282" y="2121"/>
                    <a:pt x="6755" y="3336"/>
                  </a:cubicBezTo>
                  <a:cubicBezTo>
                    <a:pt x="6755" y="3364"/>
                    <a:pt x="6727" y="3393"/>
                    <a:pt x="6699" y="3393"/>
                  </a:cubicBezTo>
                  <a:cubicBezTo>
                    <a:pt x="6642" y="3449"/>
                    <a:pt x="6586" y="3477"/>
                    <a:pt x="6529" y="3534"/>
                  </a:cubicBezTo>
                  <a:cubicBezTo>
                    <a:pt x="4720" y="5060"/>
                    <a:pt x="3816" y="6643"/>
                    <a:pt x="3138" y="7491"/>
                  </a:cubicBezTo>
                  <a:cubicBezTo>
                    <a:pt x="1781" y="9187"/>
                    <a:pt x="1131" y="13455"/>
                    <a:pt x="566" y="14896"/>
                  </a:cubicBezTo>
                  <a:cubicBezTo>
                    <a:pt x="0" y="16309"/>
                    <a:pt x="142" y="17892"/>
                    <a:pt x="142" y="17892"/>
                  </a:cubicBezTo>
                  <a:cubicBezTo>
                    <a:pt x="509" y="18033"/>
                    <a:pt x="877" y="18175"/>
                    <a:pt x="1272" y="18259"/>
                  </a:cubicBezTo>
                  <a:cubicBezTo>
                    <a:pt x="2205" y="18485"/>
                    <a:pt x="3229" y="18563"/>
                    <a:pt x="4205" y="18563"/>
                  </a:cubicBezTo>
                  <a:cubicBezTo>
                    <a:pt x="4943" y="18563"/>
                    <a:pt x="5654" y="18518"/>
                    <a:pt x="6275" y="18457"/>
                  </a:cubicBezTo>
                  <a:cubicBezTo>
                    <a:pt x="6869" y="18373"/>
                    <a:pt x="7406" y="18288"/>
                    <a:pt x="7801" y="18231"/>
                  </a:cubicBezTo>
                  <a:lnTo>
                    <a:pt x="8140" y="18146"/>
                  </a:lnTo>
                  <a:lnTo>
                    <a:pt x="8169" y="19503"/>
                  </a:lnTo>
                  <a:lnTo>
                    <a:pt x="8197" y="25467"/>
                  </a:lnTo>
                  <a:lnTo>
                    <a:pt x="8112" y="27163"/>
                  </a:lnTo>
                  <a:lnTo>
                    <a:pt x="7632" y="35472"/>
                  </a:lnTo>
                  <a:cubicBezTo>
                    <a:pt x="7632" y="35472"/>
                    <a:pt x="18315" y="37580"/>
                    <a:pt x="24794" y="37580"/>
                  </a:cubicBezTo>
                  <a:cubicBezTo>
                    <a:pt x="27746" y="37580"/>
                    <a:pt x="29825" y="37142"/>
                    <a:pt x="29621" y="35868"/>
                  </a:cubicBezTo>
                  <a:cubicBezTo>
                    <a:pt x="29310" y="34087"/>
                    <a:pt x="29225" y="30526"/>
                    <a:pt x="29225" y="27134"/>
                  </a:cubicBezTo>
                  <a:lnTo>
                    <a:pt x="29225" y="26880"/>
                  </a:lnTo>
                  <a:cubicBezTo>
                    <a:pt x="29225" y="23743"/>
                    <a:pt x="29282" y="20775"/>
                    <a:pt x="29338" y="19475"/>
                  </a:cubicBezTo>
                  <a:cubicBezTo>
                    <a:pt x="29338" y="19023"/>
                    <a:pt x="29338" y="18768"/>
                    <a:pt x="29338" y="18768"/>
                  </a:cubicBezTo>
                  <a:cubicBezTo>
                    <a:pt x="29338" y="18768"/>
                    <a:pt x="29678" y="18796"/>
                    <a:pt x="30186" y="18825"/>
                  </a:cubicBezTo>
                  <a:cubicBezTo>
                    <a:pt x="31232" y="18910"/>
                    <a:pt x="32985" y="19023"/>
                    <a:pt x="34285" y="19079"/>
                  </a:cubicBezTo>
                  <a:cubicBezTo>
                    <a:pt x="34935" y="19107"/>
                    <a:pt x="35444" y="19107"/>
                    <a:pt x="35754" y="19107"/>
                  </a:cubicBezTo>
                  <a:cubicBezTo>
                    <a:pt x="36094" y="19079"/>
                    <a:pt x="36404" y="19023"/>
                    <a:pt x="36659" y="18938"/>
                  </a:cubicBezTo>
                  <a:cubicBezTo>
                    <a:pt x="37337" y="18712"/>
                    <a:pt x="37733" y="18373"/>
                    <a:pt x="37733" y="18373"/>
                  </a:cubicBezTo>
                  <a:cubicBezTo>
                    <a:pt x="37733" y="18373"/>
                    <a:pt x="36998" y="13228"/>
                    <a:pt x="35330" y="8621"/>
                  </a:cubicBezTo>
                  <a:cubicBezTo>
                    <a:pt x="34228" y="5597"/>
                    <a:pt x="29904" y="2827"/>
                    <a:pt x="27106" y="1329"/>
                  </a:cubicBezTo>
                  <a:cubicBezTo>
                    <a:pt x="26795" y="1160"/>
                    <a:pt x="26484" y="990"/>
                    <a:pt x="26201" y="821"/>
                  </a:cubicBezTo>
                  <a:cubicBezTo>
                    <a:pt x="26088" y="792"/>
                    <a:pt x="26032" y="736"/>
                    <a:pt x="25947" y="707"/>
                  </a:cubicBezTo>
                  <a:cubicBezTo>
                    <a:pt x="24286" y="2793"/>
                    <a:pt x="21982" y="3811"/>
                    <a:pt x="19813" y="3811"/>
                  </a:cubicBezTo>
                  <a:cubicBezTo>
                    <a:pt x="17367" y="3811"/>
                    <a:pt x="15093" y="2517"/>
                    <a:pt x="14104" y="1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0" name="Google Shape;3710;p54"/>
            <p:cNvSpPr/>
            <p:nvPr/>
          </p:nvSpPr>
          <p:spPr>
            <a:xfrm>
              <a:off x="2565375" y="1882375"/>
              <a:ext cx="97125" cy="383850"/>
            </a:xfrm>
            <a:custGeom>
              <a:avLst/>
              <a:gdLst/>
              <a:ahLst/>
              <a:cxnLst/>
              <a:rect l="l" t="t" r="r" b="b"/>
              <a:pathLst>
                <a:path w="3885" h="15354" extrusionOk="0">
                  <a:moveTo>
                    <a:pt x="2245" y="0"/>
                  </a:moveTo>
                  <a:lnTo>
                    <a:pt x="2245" y="0"/>
                  </a:lnTo>
                  <a:cubicBezTo>
                    <a:pt x="2273" y="113"/>
                    <a:pt x="2019" y="1470"/>
                    <a:pt x="1962" y="2713"/>
                  </a:cubicBezTo>
                  <a:cubicBezTo>
                    <a:pt x="1877" y="3985"/>
                    <a:pt x="2132" y="7066"/>
                    <a:pt x="1651" y="8394"/>
                  </a:cubicBezTo>
                  <a:cubicBezTo>
                    <a:pt x="1199" y="9695"/>
                    <a:pt x="1142" y="11447"/>
                    <a:pt x="860" y="12436"/>
                  </a:cubicBezTo>
                  <a:cubicBezTo>
                    <a:pt x="577" y="13454"/>
                    <a:pt x="351" y="14697"/>
                    <a:pt x="125" y="14952"/>
                  </a:cubicBezTo>
                  <a:cubicBezTo>
                    <a:pt x="1" y="15076"/>
                    <a:pt x="704" y="15354"/>
                    <a:pt x="1434" y="15354"/>
                  </a:cubicBezTo>
                  <a:cubicBezTo>
                    <a:pt x="2032" y="15354"/>
                    <a:pt x="2647" y="15167"/>
                    <a:pt x="2838" y="14556"/>
                  </a:cubicBezTo>
                  <a:cubicBezTo>
                    <a:pt x="3262" y="13199"/>
                    <a:pt x="3601" y="7829"/>
                    <a:pt x="3601" y="6812"/>
                  </a:cubicBezTo>
                  <a:cubicBezTo>
                    <a:pt x="3601" y="5822"/>
                    <a:pt x="3884" y="396"/>
                    <a:pt x="3601" y="339"/>
                  </a:cubicBezTo>
                  <a:cubicBezTo>
                    <a:pt x="3319" y="283"/>
                    <a:pt x="2245" y="0"/>
                    <a:pt x="2245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1" name="Google Shape;3711;p54"/>
            <p:cNvSpPr/>
            <p:nvPr/>
          </p:nvSpPr>
          <p:spPr>
            <a:xfrm>
              <a:off x="2200350" y="1850575"/>
              <a:ext cx="134975" cy="633125"/>
            </a:xfrm>
            <a:custGeom>
              <a:avLst/>
              <a:gdLst/>
              <a:ahLst/>
              <a:cxnLst/>
              <a:rect l="l" t="t" r="r" b="b"/>
              <a:pathLst>
                <a:path w="5399" h="25325" extrusionOk="0">
                  <a:moveTo>
                    <a:pt x="5399" y="0"/>
                  </a:moveTo>
                  <a:lnTo>
                    <a:pt x="5399" y="0"/>
                  </a:lnTo>
                  <a:cubicBezTo>
                    <a:pt x="4212" y="1526"/>
                    <a:pt x="1527" y="14443"/>
                    <a:pt x="1527" y="14443"/>
                  </a:cubicBezTo>
                  <a:cubicBezTo>
                    <a:pt x="1423" y="13901"/>
                    <a:pt x="1367" y="11053"/>
                    <a:pt x="1208" y="11053"/>
                  </a:cubicBezTo>
                  <a:cubicBezTo>
                    <a:pt x="1193" y="11053"/>
                    <a:pt x="1177" y="11079"/>
                    <a:pt x="1159" y="11136"/>
                  </a:cubicBezTo>
                  <a:cubicBezTo>
                    <a:pt x="933" y="11786"/>
                    <a:pt x="735" y="17354"/>
                    <a:pt x="622" y="17665"/>
                  </a:cubicBezTo>
                  <a:cubicBezTo>
                    <a:pt x="481" y="17976"/>
                    <a:pt x="0" y="18033"/>
                    <a:pt x="0" y="18033"/>
                  </a:cubicBezTo>
                  <a:lnTo>
                    <a:pt x="113" y="24138"/>
                  </a:lnTo>
                  <a:lnTo>
                    <a:pt x="57" y="25325"/>
                  </a:lnTo>
                  <a:cubicBezTo>
                    <a:pt x="537" y="25042"/>
                    <a:pt x="1018" y="24760"/>
                    <a:pt x="1046" y="24703"/>
                  </a:cubicBezTo>
                  <a:cubicBezTo>
                    <a:pt x="1103" y="24590"/>
                    <a:pt x="905" y="20972"/>
                    <a:pt x="905" y="20972"/>
                  </a:cubicBezTo>
                  <a:lnTo>
                    <a:pt x="2233" y="16082"/>
                  </a:lnTo>
                  <a:lnTo>
                    <a:pt x="3703" y="11843"/>
                  </a:lnTo>
                  <a:cubicBezTo>
                    <a:pt x="3703" y="11843"/>
                    <a:pt x="5173" y="4155"/>
                    <a:pt x="5229" y="3618"/>
                  </a:cubicBezTo>
                  <a:cubicBezTo>
                    <a:pt x="5314" y="3081"/>
                    <a:pt x="5399" y="0"/>
                    <a:pt x="5399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2" name="Google Shape;3712;p54"/>
            <p:cNvSpPr/>
            <p:nvPr/>
          </p:nvSpPr>
          <p:spPr>
            <a:xfrm>
              <a:off x="2051250" y="1839975"/>
              <a:ext cx="835950" cy="2347350"/>
            </a:xfrm>
            <a:custGeom>
              <a:avLst/>
              <a:gdLst/>
              <a:ahLst/>
              <a:cxnLst/>
              <a:rect l="l" t="t" r="r" b="b"/>
              <a:pathLst>
                <a:path w="33438" h="93894" extrusionOk="0">
                  <a:moveTo>
                    <a:pt x="13172" y="0"/>
                  </a:moveTo>
                  <a:lnTo>
                    <a:pt x="13172" y="0"/>
                  </a:lnTo>
                  <a:cubicBezTo>
                    <a:pt x="12465" y="113"/>
                    <a:pt x="11843" y="283"/>
                    <a:pt x="11222" y="452"/>
                  </a:cubicBezTo>
                  <a:cubicBezTo>
                    <a:pt x="9921" y="5003"/>
                    <a:pt x="7660" y="15432"/>
                    <a:pt x="6784" y="19531"/>
                  </a:cubicBezTo>
                  <a:cubicBezTo>
                    <a:pt x="6643" y="20124"/>
                    <a:pt x="6191" y="22583"/>
                    <a:pt x="5964" y="24477"/>
                  </a:cubicBezTo>
                  <a:cubicBezTo>
                    <a:pt x="5851" y="25325"/>
                    <a:pt x="5738" y="26286"/>
                    <a:pt x="5597" y="27360"/>
                  </a:cubicBezTo>
                  <a:cubicBezTo>
                    <a:pt x="5597" y="27388"/>
                    <a:pt x="5597" y="27416"/>
                    <a:pt x="5597" y="27445"/>
                  </a:cubicBezTo>
                  <a:cubicBezTo>
                    <a:pt x="5540" y="27727"/>
                    <a:pt x="5512" y="28010"/>
                    <a:pt x="5484" y="28321"/>
                  </a:cubicBezTo>
                  <a:cubicBezTo>
                    <a:pt x="5456" y="28490"/>
                    <a:pt x="5427" y="28660"/>
                    <a:pt x="5399" y="28830"/>
                  </a:cubicBezTo>
                  <a:cubicBezTo>
                    <a:pt x="5371" y="29112"/>
                    <a:pt x="5343" y="29367"/>
                    <a:pt x="5314" y="29649"/>
                  </a:cubicBezTo>
                  <a:cubicBezTo>
                    <a:pt x="5314" y="29678"/>
                    <a:pt x="5286" y="29734"/>
                    <a:pt x="5286" y="29762"/>
                  </a:cubicBezTo>
                  <a:cubicBezTo>
                    <a:pt x="5286" y="29904"/>
                    <a:pt x="5258" y="30045"/>
                    <a:pt x="5258" y="30158"/>
                  </a:cubicBezTo>
                  <a:cubicBezTo>
                    <a:pt x="5201" y="30441"/>
                    <a:pt x="5173" y="30723"/>
                    <a:pt x="5145" y="31006"/>
                  </a:cubicBezTo>
                  <a:cubicBezTo>
                    <a:pt x="5116" y="31176"/>
                    <a:pt x="5088" y="31345"/>
                    <a:pt x="5088" y="31515"/>
                  </a:cubicBezTo>
                  <a:cubicBezTo>
                    <a:pt x="5060" y="31571"/>
                    <a:pt x="5060" y="31656"/>
                    <a:pt x="5060" y="31713"/>
                  </a:cubicBezTo>
                  <a:cubicBezTo>
                    <a:pt x="5032" y="31910"/>
                    <a:pt x="5003" y="32136"/>
                    <a:pt x="4975" y="32363"/>
                  </a:cubicBezTo>
                  <a:cubicBezTo>
                    <a:pt x="4975" y="32476"/>
                    <a:pt x="4947" y="32617"/>
                    <a:pt x="4919" y="32730"/>
                  </a:cubicBezTo>
                  <a:cubicBezTo>
                    <a:pt x="4919" y="32787"/>
                    <a:pt x="4919" y="32815"/>
                    <a:pt x="4919" y="32871"/>
                  </a:cubicBezTo>
                  <a:cubicBezTo>
                    <a:pt x="4890" y="33126"/>
                    <a:pt x="4834" y="33408"/>
                    <a:pt x="4806" y="33691"/>
                  </a:cubicBezTo>
                  <a:cubicBezTo>
                    <a:pt x="4806" y="33861"/>
                    <a:pt x="4777" y="34030"/>
                    <a:pt x="4749" y="34200"/>
                  </a:cubicBezTo>
                  <a:cubicBezTo>
                    <a:pt x="4721" y="34482"/>
                    <a:pt x="4693" y="34737"/>
                    <a:pt x="4664" y="34991"/>
                  </a:cubicBezTo>
                  <a:cubicBezTo>
                    <a:pt x="4664" y="35019"/>
                    <a:pt x="4636" y="35019"/>
                    <a:pt x="4636" y="35048"/>
                  </a:cubicBezTo>
                  <a:cubicBezTo>
                    <a:pt x="4636" y="35217"/>
                    <a:pt x="4608" y="35387"/>
                    <a:pt x="4579" y="35556"/>
                  </a:cubicBezTo>
                  <a:cubicBezTo>
                    <a:pt x="4551" y="35726"/>
                    <a:pt x="4551" y="35867"/>
                    <a:pt x="4523" y="36037"/>
                  </a:cubicBezTo>
                  <a:cubicBezTo>
                    <a:pt x="4438" y="36659"/>
                    <a:pt x="4382" y="37281"/>
                    <a:pt x="4297" y="37902"/>
                  </a:cubicBezTo>
                  <a:cubicBezTo>
                    <a:pt x="3336" y="45845"/>
                    <a:pt x="2262" y="54182"/>
                    <a:pt x="1640" y="57348"/>
                  </a:cubicBezTo>
                  <a:cubicBezTo>
                    <a:pt x="340" y="63764"/>
                    <a:pt x="1386" y="72809"/>
                    <a:pt x="1386" y="76426"/>
                  </a:cubicBezTo>
                  <a:cubicBezTo>
                    <a:pt x="1386" y="80072"/>
                    <a:pt x="1301" y="86262"/>
                    <a:pt x="651" y="89258"/>
                  </a:cubicBezTo>
                  <a:cubicBezTo>
                    <a:pt x="1" y="92254"/>
                    <a:pt x="2007" y="92989"/>
                    <a:pt x="2007" y="92989"/>
                  </a:cubicBezTo>
                  <a:cubicBezTo>
                    <a:pt x="3289" y="93667"/>
                    <a:pt x="4881" y="93894"/>
                    <a:pt x="6434" y="93894"/>
                  </a:cubicBezTo>
                  <a:cubicBezTo>
                    <a:pt x="9541" y="93894"/>
                    <a:pt x="12493" y="92989"/>
                    <a:pt x="12493" y="92989"/>
                  </a:cubicBezTo>
                  <a:cubicBezTo>
                    <a:pt x="12493" y="92989"/>
                    <a:pt x="12691" y="92961"/>
                    <a:pt x="12974" y="92848"/>
                  </a:cubicBezTo>
                  <a:cubicBezTo>
                    <a:pt x="13454" y="92678"/>
                    <a:pt x="14133" y="92311"/>
                    <a:pt x="14415" y="91689"/>
                  </a:cubicBezTo>
                  <a:cubicBezTo>
                    <a:pt x="14839" y="90700"/>
                    <a:pt x="13907" y="86488"/>
                    <a:pt x="13907" y="82503"/>
                  </a:cubicBezTo>
                  <a:cubicBezTo>
                    <a:pt x="13935" y="78518"/>
                    <a:pt x="14133" y="71904"/>
                    <a:pt x="14500" y="67467"/>
                  </a:cubicBezTo>
                  <a:cubicBezTo>
                    <a:pt x="14868" y="63199"/>
                    <a:pt x="16479" y="53787"/>
                    <a:pt x="16563" y="53193"/>
                  </a:cubicBezTo>
                  <a:lnTo>
                    <a:pt x="16563" y="53165"/>
                  </a:lnTo>
                  <a:cubicBezTo>
                    <a:pt x="16563" y="53165"/>
                    <a:pt x="18994" y="66421"/>
                    <a:pt x="19503" y="68993"/>
                  </a:cubicBezTo>
                  <a:cubicBezTo>
                    <a:pt x="19983" y="71537"/>
                    <a:pt x="19559" y="77444"/>
                    <a:pt x="19559" y="81599"/>
                  </a:cubicBezTo>
                  <a:cubicBezTo>
                    <a:pt x="19531" y="85725"/>
                    <a:pt x="18966" y="86856"/>
                    <a:pt x="18401" y="88778"/>
                  </a:cubicBezTo>
                  <a:cubicBezTo>
                    <a:pt x="17948" y="90304"/>
                    <a:pt x="19418" y="91830"/>
                    <a:pt x="20040" y="92396"/>
                  </a:cubicBezTo>
                  <a:cubicBezTo>
                    <a:pt x="20209" y="92537"/>
                    <a:pt x="20323" y="92622"/>
                    <a:pt x="20323" y="92622"/>
                  </a:cubicBezTo>
                  <a:cubicBezTo>
                    <a:pt x="21132" y="92904"/>
                    <a:pt x="22177" y="93010"/>
                    <a:pt x="23291" y="93010"/>
                  </a:cubicBezTo>
                  <a:cubicBezTo>
                    <a:pt x="24744" y="93010"/>
                    <a:pt x="26316" y="92830"/>
                    <a:pt x="27643" y="92622"/>
                  </a:cubicBezTo>
                  <a:cubicBezTo>
                    <a:pt x="29480" y="92339"/>
                    <a:pt x="30865" y="92000"/>
                    <a:pt x="30865" y="92000"/>
                  </a:cubicBezTo>
                  <a:cubicBezTo>
                    <a:pt x="30865" y="92000"/>
                    <a:pt x="31854" y="91576"/>
                    <a:pt x="32646" y="90587"/>
                  </a:cubicBezTo>
                  <a:cubicBezTo>
                    <a:pt x="33437" y="89597"/>
                    <a:pt x="33268" y="87958"/>
                    <a:pt x="32646" y="86177"/>
                  </a:cubicBezTo>
                  <a:cubicBezTo>
                    <a:pt x="31996" y="84369"/>
                    <a:pt x="31939" y="83097"/>
                    <a:pt x="31656" y="79253"/>
                  </a:cubicBezTo>
                  <a:cubicBezTo>
                    <a:pt x="31374" y="75409"/>
                    <a:pt x="30695" y="49406"/>
                    <a:pt x="29848" y="43499"/>
                  </a:cubicBezTo>
                  <a:cubicBezTo>
                    <a:pt x="29621" y="41944"/>
                    <a:pt x="29339" y="40079"/>
                    <a:pt x="28971" y="38072"/>
                  </a:cubicBezTo>
                  <a:cubicBezTo>
                    <a:pt x="28915" y="37705"/>
                    <a:pt x="28830" y="37309"/>
                    <a:pt x="28774" y="36913"/>
                  </a:cubicBezTo>
                  <a:cubicBezTo>
                    <a:pt x="28745" y="36772"/>
                    <a:pt x="28717" y="36602"/>
                    <a:pt x="28689" y="36461"/>
                  </a:cubicBezTo>
                  <a:cubicBezTo>
                    <a:pt x="28660" y="36320"/>
                    <a:pt x="28632" y="36178"/>
                    <a:pt x="28604" y="36065"/>
                  </a:cubicBezTo>
                  <a:cubicBezTo>
                    <a:pt x="28576" y="35896"/>
                    <a:pt x="28547" y="35754"/>
                    <a:pt x="28519" y="35585"/>
                  </a:cubicBezTo>
                  <a:cubicBezTo>
                    <a:pt x="28491" y="35415"/>
                    <a:pt x="28463" y="35246"/>
                    <a:pt x="28434" y="35076"/>
                  </a:cubicBezTo>
                  <a:cubicBezTo>
                    <a:pt x="28378" y="34793"/>
                    <a:pt x="28350" y="34511"/>
                    <a:pt x="28293" y="34228"/>
                  </a:cubicBezTo>
                  <a:cubicBezTo>
                    <a:pt x="28237" y="34058"/>
                    <a:pt x="28208" y="33889"/>
                    <a:pt x="28180" y="33719"/>
                  </a:cubicBezTo>
                  <a:cubicBezTo>
                    <a:pt x="28152" y="33493"/>
                    <a:pt x="28095" y="33239"/>
                    <a:pt x="28039" y="32984"/>
                  </a:cubicBezTo>
                  <a:cubicBezTo>
                    <a:pt x="28039" y="32956"/>
                    <a:pt x="28039" y="32928"/>
                    <a:pt x="28039" y="32900"/>
                  </a:cubicBezTo>
                  <a:cubicBezTo>
                    <a:pt x="28010" y="32730"/>
                    <a:pt x="27982" y="32560"/>
                    <a:pt x="27926" y="32391"/>
                  </a:cubicBezTo>
                  <a:cubicBezTo>
                    <a:pt x="27869" y="32108"/>
                    <a:pt x="27841" y="31826"/>
                    <a:pt x="27784" y="31543"/>
                  </a:cubicBezTo>
                  <a:cubicBezTo>
                    <a:pt x="27756" y="31373"/>
                    <a:pt x="27699" y="31204"/>
                    <a:pt x="27671" y="31034"/>
                  </a:cubicBezTo>
                  <a:cubicBezTo>
                    <a:pt x="27615" y="30752"/>
                    <a:pt x="27586" y="30469"/>
                    <a:pt x="27530" y="30215"/>
                  </a:cubicBezTo>
                  <a:cubicBezTo>
                    <a:pt x="27473" y="30017"/>
                    <a:pt x="27445" y="29847"/>
                    <a:pt x="27417" y="29678"/>
                  </a:cubicBezTo>
                  <a:cubicBezTo>
                    <a:pt x="27360" y="29395"/>
                    <a:pt x="27304" y="29140"/>
                    <a:pt x="27276" y="28858"/>
                  </a:cubicBezTo>
                  <a:cubicBezTo>
                    <a:pt x="27219" y="28688"/>
                    <a:pt x="27191" y="28519"/>
                    <a:pt x="27162" y="28349"/>
                  </a:cubicBezTo>
                  <a:cubicBezTo>
                    <a:pt x="27106" y="28038"/>
                    <a:pt x="27049" y="27756"/>
                    <a:pt x="26993" y="27473"/>
                  </a:cubicBezTo>
                  <a:cubicBezTo>
                    <a:pt x="26993" y="27416"/>
                    <a:pt x="26965" y="27360"/>
                    <a:pt x="26965" y="27303"/>
                  </a:cubicBezTo>
                  <a:cubicBezTo>
                    <a:pt x="26936" y="27247"/>
                    <a:pt x="26936" y="27162"/>
                    <a:pt x="26908" y="27077"/>
                  </a:cubicBezTo>
                  <a:cubicBezTo>
                    <a:pt x="26512" y="24986"/>
                    <a:pt x="26117" y="23064"/>
                    <a:pt x="25834" y="21537"/>
                  </a:cubicBezTo>
                  <a:cubicBezTo>
                    <a:pt x="25636" y="20548"/>
                    <a:pt x="25467" y="19220"/>
                    <a:pt x="25354" y="17722"/>
                  </a:cubicBezTo>
                  <a:cubicBezTo>
                    <a:pt x="24901" y="12210"/>
                    <a:pt x="24901" y="4296"/>
                    <a:pt x="24788" y="1526"/>
                  </a:cubicBezTo>
                  <a:cubicBezTo>
                    <a:pt x="24477" y="1357"/>
                    <a:pt x="24166" y="1187"/>
                    <a:pt x="23884" y="1046"/>
                  </a:cubicBezTo>
                  <a:cubicBezTo>
                    <a:pt x="23743" y="961"/>
                    <a:pt x="23573" y="876"/>
                    <a:pt x="23460" y="820"/>
                  </a:cubicBezTo>
                  <a:cubicBezTo>
                    <a:pt x="22838" y="481"/>
                    <a:pt x="22414" y="226"/>
                    <a:pt x="22414" y="226"/>
                  </a:cubicBezTo>
                  <a:lnTo>
                    <a:pt x="22414" y="226"/>
                  </a:lnTo>
                  <a:cubicBezTo>
                    <a:pt x="23516" y="3788"/>
                    <a:pt x="22301" y="15659"/>
                    <a:pt x="22301" y="15659"/>
                  </a:cubicBezTo>
                  <a:cubicBezTo>
                    <a:pt x="20640" y="16232"/>
                    <a:pt x="18962" y="16433"/>
                    <a:pt x="17425" y="16433"/>
                  </a:cubicBezTo>
                  <a:cubicBezTo>
                    <a:pt x="13807" y="16433"/>
                    <a:pt x="10967" y="15319"/>
                    <a:pt x="10967" y="15319"/>
                  </a:cubicBezTo>
                  <a:cubicBezTo>
                    <a:pt x="10826" y="9893"/>
                    <a:pt x="12946" y="876"/>
                    <a:pt x="13172" y="0"/>
                  </a:cubicBez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3" name="Google Shape;3713;p54"/>
            <p:cNvSpPr/>
            <p:nvPr/>
          </p:nvSpPr>
          <p:spPr>
            <a:xfrm>
              <a:off x="2751500" y="2318350"/>
              <a:ext cx="186575" cy="385100"/>
            </a:xfrm>
            <a:custGeom>
              <a:avLst/>
              <a:gdLst/>
              <a:ahLst/>
              <a:cxnLst/>
              <a:rect l="l" t="t" r="r" b="b"/>
              <a:pathLst>
                <a:path w="7463" h="15404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6472"/>
                    <a:pt x="2657" y="15404"/>
                    <a:pt x="2657" y="15404"/>
                  </a:cubicBezTo>
                  <a:lnTo>
                    <a:pt x="4834" y="14358"/>
                  </a:lnTo>
                  <a:lnTo>
                    <a:pt x="7462" y="13058"/>
                  </a:lnTo>
                  <a:cubicBezTo>
                    <a:pt x="7066" y="7857"/>
                    <a:pt x="6586" y="311"/>
                    <a:pt x="6473" y="85"/>
                  </a:cubicBezTo>
                  <a:cubicBezTo>
                    <a:pt x="6218" y="170"/>
                    <a:pt x="5908" y="254"/>
                    <a:pt x="5568" y="254"/>
                  </a:cubicBezTo>
                  <a:cubicBezTo>
                    <a:pt x="5469" y="263"/>
                    <a:pt x="5343" y="266"/>
                    <a:pt x="5195" y="266"/>
                  </a:cubicBezTo>
                  <a:cubicBezTo>
                    <a:pt x="4839" y="266"/>
                    <a:pt x="4356" y="246"/>
                    <a:pt x="3816" y="226"/>
                  </a:cubicBezTo>
                  <a:cubicBezTo>
                    <a:pt x="2544" y="170"/>
                    <a:pt x="961" y="57"/>
                    <a:pt x="0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4" name="Google Shape;3714;p54"/>
            <p:cNvSpPr/>
            <p:nvPr/>
          </p:nvSpPr>
          <p:spPr>
            <a:xfrm>
              <a:off x="2017325" y="2302800"/>
              <a:ext cx="174575" cy="376625"/>
            </a:xfrm>
            <a:custGeom>
              <a:avLst/>
              <a:gdLst/>
              <a:ahLst/>
              <a:cxnLst/>
              <a:rect l="l" t="t" r="r" b="b"/>
              <a:pathLst>
                <a:path w="6983" h="15065" extrusionOk="0">
                  <a:moveTo>
                    <a:pt x="6982" y="0"/>
                  </a:moveTo>
                  <a:lnTo>
                    <a:pt x="6982" y="0"/>
                  </a:lnTo>
                  <a:cubicBezTo>
                    <a:pt x="6587" y="85"/>
                    <a:pt x="6050" y="142"/>
                    <a:pt x="5456" y="226"/>
                  </a:cubicBezTo>
                  <a:lnTo>
                    <a:pt x="5428" y="226"/>
                  </a:lnTo>
                  <a:cubicBezTo>
                    <a:pt x="4782" y="290"/>
                    <a:pt x="4046" y="342"/>
                    <a:pt x="3283" y="342"/>
                  </a:cubicBezTo>
                  <a:cubicBezTo>
                    <a:pt x="2341" y="342"/>
                    <a:pt x="1358" y="263"/>
                    <a:pt x="453" y="28"/>
                  </a:cubicBezTo>
                  <a:cubicBezTo>
                    <a:pt x="227" y="1470"/>
                    <a:pt x="397" y="8055"/>
                    <a:pt x="1" y="12719"/>
                  </a:cubicBezTo>
                  <a:lnTo>
                    <a:pt x="1669" y="13567"/>
                  </a:lnTo>
                  <a:lnTo>
                    <a:pt x="4665" y="15065"/>
                  </a:lnTo>
                  <a:cubicBezTo>
                    <a:pt x="4665" y="15065"/>
                    <a:pt x="6558" y="6444"/>
                    <a:pt x="6982" y="0"/>
                  </a:cubicBezTo>
                  <a:close/>
                </a:path>
              </a:pathLst>
            </a:custGeom>
            <a:solidFill>
              <a:srgbClr val="E68F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5" name="Google Shape;3715;p54"/>
            <p:cNvSpPr/>
            <p:nvPr/>
          </p:nvSpPr>
          <p:spPr>
            <a:xfrm>
              <a:off x="2684375" y="2110400"/>
              <a:ext cx="169600" cy="267325"/>
            </a:xfrm>
            <a:custGeom>
              <a:avLst/>
              <a:gdLst/>
              <a:ahLst/>
              <a:cxnLst/>
              <a:rect l="l" t="t" r="r" b="b"/>
              <a:pathLst>
                <a:path w="6784" h="10693" extrusionOk="0">
                  <a:moveTo>
                    <a:pt x="1722" y="0"/>
                  </a:moveTo>
                  <a:cubicBezTo>
                    <a:pt x="1593" y="0"/>
                    <a:pt x="1361" y="419"/>
                    <a:pt x="1329" y="828"/>
                  </a:cubicBezTo>
                  <a:cubicBezTo>
                    <a:pt x="1272" y="1506"/>
                    <a:pt x="820" y="1846"/>
                    <a:pt x="990" y="2524"/>
                  </a:cubicBezTo>
                  <a:lnTo>
                    <a:pt x="990" y="2552"/>
                  </a:lnTo>
                  <a:cubicBezTo>
                    <a:pt x="961" y="2750"/>
                    <a:pt x="933" y="3004"/>
                    <a:pt x="933" y="3287"/>
                  </a:cubicBezTo>
                  <a:cubicBezTo>
                    <a:pt x="1018" y="4587"/>
                    <a:pt x="990" y="5492"/>
                    <a:pt x="566" y="6255"/>
                  </a:cubicBezTo>
                  <a:cubicBezTo>
                    <a:pt x="481" y="6396"/>
                    <a:pt x="198" y="6820"/>
                    <a:pt x="0" y="7131"/>
                  </a:cubicBezTo>
                  <a:lnTo>
                    <a:pt x="283" y="10692"/>
                  </a:lnTo>
                  <a:lnTo>
                    <a:pt x="1781" y="10692"/>
                  </a:lnTo>
                  <a:cubicBezTo>
                    <a:pt x="1781" y="10240"/>
                    <a:pt x="1837" y="8261"/>
                    <a:pt x="1837" y="8261"/>
                  </a:cubicBezTo>
                  <a:cubicBezTo>
                    <a:pt x="1837" y="8261"/>
                    <a:pt x="2177" y="8261"/>
                    <a:pt x="2685" y="8318"/>
                  </a:cubicBezTo>
                  <a:cubicBezTo>
                    <a:pt x="3731" y="8375"/>
                    <a:pt x="5484" y="8488"/>
                    <a:pt x="6784" y="8544"/>
                  </a:cubicBezTo>
                  <a:cubicBezTo>
                    <a:pt x="6784" y="8544"/>
                    <a:pt x="3844" y="7470"/>
                    <a:pt x="3307" y="5435"/>
                  </a:cubicBezTo>
                  <a:cubicBezTo>
                    <a:pt x="2798" y="3428"/>
                    <a:pt x="1385" y="2269"/>
                    <a:pt x="1724" y="828"/>
                  </a:cubicBezTo>
                  <a:cubicBezTo>
                    <a:pt x="1855" y="221"/>
                    <a:pt x="1816" y="0"/>
                    <a:pt x="172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6" name="Google Shape;3716;p54"/>
            <p:cNvSpPr/>
            <p:nvPr/>
          </p:nvSpPr>
          <p:spPr>
            <a:xfrm>
              <a:off x="2194700" y="25253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7" name="Google Shape;3717;p54"/>
            <p:cNvSpPr/>
            <p:nvPr/>
          </p:nvSpPr>
          <p:spPr>
            <a:xfrm>
              <a:off x="1996850" y="1935350"/>
              <a:ext cx="163250" cy="376300"/>
            </a:xfrm>
            <a:custGeom>
              <a:avLst/>
              <a:gdLst/>
              <a:ahLst/>
              <a:cxnLst/>
              <a:rect l="l" t="t" r="r" b="b"/>
              <a:pathLst>
                <a:path w="6530" h="15052" extrusionOk="0">
                  <a:moveTo>
                    <a:pt x="6529" y="1"/>
                  </a:moveTo>
                  <a:cubicBezTo>
                    <a:pt x="4720" y="1555"/>
                    <a:pt x="3816" y="3110"/>
                    <a:pt x="3138" y="3958"/>
                  </a:cubicBezTo>
                  <a:cubicBezTo>
                    <a:pt x="1781" y="5682"/>
                    <a:pt x="1131" y="9950"/>
                    <a:pt x="566" y="11363"/>
                  </a:cubicBezTo>
                  <a:cubicBezTo>
                    <a:pt x="0" y="12776"/>
                    <a:pt x="142" y="14359"/>
                    <a:pt x="142" y="14359"/>
                  </a:cubicBezTo>
                  <a:cubicBezTo>
                    <a:pt x="509" y="14529"/>
                    <a:pt x="877" y="14642"/>
                    <a:pt x="1272" y="14726"/>
                  </a:cubicBezTo>
                  <a:cubicBezTo>
                    <a:pt x="2193" y="14965"/>
                    <a:pt x="3204" y="15051"/>
                    <a:pt x="4168" y="15051"/>
                  </a:cubicBezTo>
                  <a:cubicBezTo>
                    <a:pt x="4920" y="15051"/>
                    <a:pt x="5643" y="14999"/>
                    <a:pt x="6275" y="14924"/>
                  </a:cubicBezTo>
                  <a:lnTo>
                    <a:pt x="6303" y="14924"/>
                  </a:lnTo>
                  <a:cubicBezTo>
                    <a:pt x="6303" y="14924"/>
                    <a:pt x="311" y="14868"/>
                    <a:pt x="1781" y="11250"/>
                  </a:cubicBezTo>
                  <a:cubicBezTo>
                    <a:pt x="3251" y="7660"/>
                    <a:pt x="3025" y="7802"/>
                    <a:pt x="3251" y="6360"/>
                  </a:cubicBezTo>
                  <a:cubicBezTo>
                    <a:pt x="3505" y="4919"/>
                    <a:pt x="3420" y="3930"/>
                    <a:pt x="4466" y="2969"/>
                  </a:cubicBezTo>
                  <a:cubicBezTo>
                    <a:pt x="5455" y="2036"/>
                    <a:pt x="5766" y="736"/>
                    <a:pt x="652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8" name="Google Shape;3718;p54"/>
            <p:cNvSpPr/>
            <p:nvPr/>
          </p:nvSpPr>
          <p:spPr>
            <a:xfrm>
              <a:off x="2008850" y="2303500"/>
              <a:ext cx="144875" cy="338475"/>
            </a:xfrm>
            <a:custGeom>
              <a:avLst/>
              <a:gdLst/>
              <a:ahLst/>
              <a:cxnLst/>
              <a:rect l="l" t="t" r="r" b="b"/>
              <a:pathLst>
                <a:path w="5795" h="13539" extrusionOk="0">
                  <a:moveTo>
                    <a:pt x="792" y="0"/>
                  </a:moveTo>
                  <a:cubicBezTo>
                    <a:pt x="566" y="1442"/>
                    <a:pt x="736" y="8027"/>
                    <a:pt x="340" y="12691"/>
                  </a:cubicBezTo>
                  <a:lnTo>
                    <a:pt x="2008" y="13539"/>
                  </a:lnTo>
                  <a:cubicBezTo>
                    <a:pt x="3138" y="12917"/>
                    <a:pt x="4269" y="12295"/>
                    <a:pt x="4269" y="12295"/>
                  </a:cubicBezTo>
                  <a:cubicBezTo>
                    <a:pt x="1" y="2884"/>
                    <a:pt x="5795" y="198"/>
                    <a:pt x="5795" y="198"/>
                  </a:cubicBezTo>
                  <a:lnTo>
                    <a:pt x="5795" y="198"/>
                  </a:lnTo>
                  <a:cubicBezTo>
                    <a:pt x="5137" y="262"/>
                    <a:pt x="4394" y="314"/>
                    <a:pt x="3626" y="314"/>
                  </a:cubicBezTo>
                  <a:cubicBezTo>
                    <a:pt x="2680" y="314"/>
                    <a:pt x="1697" y="235"/>
                    <a:pt x="792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9" name="Google Shape;3719;p54"/>
            <p:cNvSpPr/>
            <p:nvPr/>
          </p:nvSpPr>
          <p:spPr>
            <a:xfrm>
              <a:off x="2054775" y="2700725"/>
              <a:ext cx="741275" cy="1488400"/>
            </a:xfrm>
            <a:custGeom>
              <a:avLst/>
              <a:gdLst/>
              <a:ahLst/>
              <a:cxnLst/>
              <a:rect l="l" t="t" r="r" b="b"/>
              <a:pathLst>
                <a:path w="29651" h="59536" extrusionOk="0">
                  <a:moveTo>
                    <a:pt x="15334" y="1"/>
                  </a:moveTo>
                  <a:cubicBezTo>
                    <a:pt x="11477" y="1"/>
                    <a:pt x="7265" y="81"/>
                    <a:pt x="7265" y="81"/>
                  </a:cubicBezTo>
                  <a:cubicBezTo>
                    <a:pt x="7265" y="81"/>
                    <a:pt x="6219" y="307"/>
                    <a:pt x="4636" y="646"/>
                  </a:cubicBezTo>
                  <a:cubicBezTo>
                    <a:pt x="3591" y="9351"/>
                    <a:pt x="2347" y="19442"/>
                    <a:pt x="1612" y="23003"/>
                  </a:cubicBezTo>
                  <a:cubicBezTo>
                    <a:pt x="340" y="29391"/>
                    <a:pt x="1386" y="38463"/>
                    <a:pt x="1386" y="42081"/>
                  </a:cubicBezTo>
                  <a:cubicBezTo>
                    <a:pt x="1386" y="45727"/>
                    <a:pt x="1301" y="51917"/>
                    <a:pt x="651" y="54913"/>
                  </a:cubicBezTo>
                  <a:cubicBezTo>
                    <a:pt x="1" y="57909"/>
                    <a:pt x="2008" y="58644"/>
                    <a:pt x="2008" y="58644"/>
                  </a:cubicBezTo>
                  <a:cubicBezTo>
                    <a:pt x="3289" y="59313"/>
                    <a:pt x="4878" y="59536"/>
                    <a:pt x="6427" y="59536"/>
                  </a:cubicBezTo>
                  <a:cubicBezTo>
                    <a:pt x="9526" y="59536"/>
                    <a:pt x="12465" y="58644"/>
                    <a:pt x="12465" y="58644"/>
                  </a:cubicBezTo>
                  <a:cubicBezTo>
                    <a:pt x="12465" y="58644"/>
                    <a:pt x="12692" y="58616"/>
                    <a:pt x="12974" y="58503"/>
                  </a:cubicBezTo>
                  <a:cubicBezTo>
                    <a:pt x="4919" y="57005"/>
                    <a:pt x="6134" y="55987"/>
                    <a:pt x="5004" y="52482"/>
                  </a:cubicBezTo>
                  <a:cubicBezTo>
                    <a:pt x="3873" y="49006"/>
                    <a:pt x="3647" y="46349"/>
                    <a:pt x="4523" y="41375"/>
                  </a:cubicBezTo>
                  <a:cubicBezTo>
                    <a:pt x="5371" y="36400"/>
                    <a:pt x="5032" y="29984"/>
                    <a:pt x="6163" y="27836"/>
                  </a:cubicBezTo>
                  <a:cubicBezTo>
                    <a:pt x="7321" y="25716"/>
                    <a:pt x="5908" y="19809"/>
                    <a:pt x="7548" y="10680"/>
                  </a:cubicBezTo>
                  <a:cubicBezTo>
                    <a:pt x="8732" y="4106"/>
                    <a:pt x="14000" y="3136"/>
                    <a:pt x="17815" y="3136"/>
                  </a:cubicBezTo>
                  <a:cubicBezTo>
                    <a:pt x="19282" y="3136"/>
                    <a:pt x="20533" y="3279"/>
                    <a:pt x="21256" y="3303"/>
                  </a:cubicBezTo>
                  <a:cubicBezTo>
                    <a:pt x="21355" y="3306"/>
                    <a:pt x="21458" y="3307"/>
                    <a:pt x="21566" y="3307"/>
                  </a:cubicBezTo>
                  <a:cubicBezTo>
                    <a:pt x="23632" y="3307"/>
                    <a:pt x="27135" y="2810"/>
                    <a:pt x="28774" y="2568"/>
                  </a:cubicBezTo>
                  <a:cubicBezTo>
                    <a:pt x="29254" y="2483"/>
                    <a:pt x="29593" y="2455"/>
                    <a:pt x="29650" y="2455"/>
                  </a:cubicBezTo>
                  <a:cubicBezTo>
                    <a:pt x="29650" y="2455"/>
                    <a:pt x="29283" y="2314"/>
                    <a:pt x="28689" y="2116"/>
                  </a:cubicBezTo>
                  <a:cubicBezTo>
                    <a:pt x="26880" y="1494"/>
                    <a:pt x="23036" y="250"/>
                    <a:pt x="20747" y="109"/>
                  </a:cubicBezTo>
                  <a:cubicBezTo>
                    <a:pt x="19627" y="27"/>
                    <a:pt x="17538" y="1"/>
                    <a:pt x="15334" y="1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0" name="Google Shape;3720;p54"/>
            <p:cNvSpPr/>
            <p:nvPr/>
          </p:nvSpPr>
          <p:spPr>
            <a:xfrm>
              <a:off x="2751500" y="2318350"/>
              <a:ext cx="120850" cy="385100"/>
            </a:xfrm>
            <a:custGeom>
              <a:avLst/>
              <a:gdLst/>
              <a:ahLst/>
              <a:cxnLst/>
              <a:rect l="l" t="t" r="r" b="b"/>
              <a:pathLst>
                <a:path w="4834" h="15404" extrusionOk="0">
                  <a:moveTo>
                    <a:pt x="0" y="0"/>
                  </a:moveTo>
                  <a:lnTo>
                    <a:pt x="0" y="0"/>
                  </a:lnTo>
                  <a:cubicBezTo>
                    <a:pt x="283" y="6472"/>
                    <a:pt x="2657" y="15404"/>
                    <a:pt x="2657" y="15404"/>
                  </a:cubicBezTo>
                  <a:lnTo>
                    <a:pt x="4834" y="14358"/>
                  </a:lnTo>
                  <a:cubicBezTo>
                    <a:pt x="4664" y="13708"/>
                    <a:pt x="4410" y="12917"/>
                    <a:pt x="4070" y="11984"/>
                  </a:cubicBezTo>
                  <a:cubicBezTo>
                    <a:pt x="566" y="2148"/>
                    <a:pt x="3816" y="226"/>
                    <a:pt x="3816" y="226"/>
                  </a:cubicBezTo>
                  <a:cubicBezTo>
                    <a:pt x="2544" y="170"/>
                    <a:pt x="961" y="57"/>
                    <a:pt x="0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1" name="Google Shape;3721;p54"/>
            <p:cNvSpPr/>
            <p:nvPr/>
          </p:nvSpPr>
          <p:spPr>
            <a:xfrm>
              <a:off x="2466025" y="2938875"/>
              <a:ext cx="279850" cy="1228500"/>
            </a:xfrm>
            <a:custGeom>
              <a:avLst/>
              <a:gdLst/>
              <a:ahLst/>
              <a:cxnLst/>
              <a:rect l="l" t="t" r="r" b="b"/>
              <a:pathLst>
                <a:path w="11194" h="49140" extrusionOk="0">
                  <a:moveTo>
                    <a:pt x="1775" y="0"/>
                  </a:moveTo>
                  <a:cubicBezTo>
                    <a:pt x="1598" y="0"/>
                    <a:pt x="1414" y="355"/>
                    <a:pt x="1414" y="1210"/>
                  </a:cubicBezTo>
                  <a:cubicBezTo>
                    <a:pt x="1414" y="2878"/>
                    <a:pt x="1" y="9011"/>
                    <a:pt x="114" y="9294"/>
                  </a:cubicBezTo>
                  <a:cubicBezTo>
                    <a:pt x="114" y="9294"/>
                    <a:pt x="2544" y="22550"/>
                    <a:pt x="3025" y="25093"/>
                  </a:cubicBezTo>
                  <a:cubicBezTo>
                    <a:pt x="3534" y="27665"/>
                    <a:pt x="3081" y="33573"/>
                    <a:pt x="3081" y="37699"/>
                  </a:cubicBezTo>
                  <a:cubicBezTo>
                    <a:pt x="3081" y="41854"/>
                    <a:pt x="2516" y="42985"/>
                    <a:pt x="1951" y="44907"/>
                  </a:cubicBezTo>
                  <a:cubicBezTo>
                    <a:pt x="1499" y="46433"/>
                    <a:pt x="2968" y="47959"/>
                    <a:pt x="3590" y="48524"/>
                  </a:cubicBezTo>
                  <a:cubicBezTo>
                    <a:pt x="3760" y="48666"/>
                    <a:pt x="3845" y="48750"/>
                    <a:pt x="3845" y="48750"/>
                  </a:cubicBezTo>
                  <a:cubicBezTo>
                    <a:pt x="4667" y="49033"/>
                    <a:pt x="5718" y="49139"/>
                    <a:pt x="6837" y="49139"/>
                  </a:cubicBezTo>
                  <a:cubicBezTo>
                    <a:pt x="8294" y="49139"/>
                    <a:pt x="9866" y="48958"/>
                    <a:pt x="11193" y="48750"/>
                  </a:cubicBezTo>
                  <a:cubicBezTo>
                    <a:pt x="6982" y="48185"/>
                    <a:pt x="6869" y="42306"/>
                    <a:pt x="5738" y="39367"/>
                  </a:cubicBezTo>
                  <a:cubicBezTo>
                    <a:pt x="4608" y="36427"/>
                    <a:pt x="5314" y="31622"/>
                    <a:pt x="5540" y="26083"/>
                  </a:cubicBezTo>
                  <a:cubicBezTo>
                    <a:pt x="5767" y="20515"/>
                    <a:pt x="5710" y="19073"/>
                    <a:pt x="4071" y="14947"/>
                  </a:cubicBezTo>
                  <a:cubicBezTo>
                    <a:pt x="2403" y="10848"/>
                    <a:pt x="2149" y="10622"/>
                    <a:pt x="2092" y="8446"/>
                  </a:cubicBezTo>
                  <a:cubicBezTo>
                    <a:pt x="2036" y="6241"/>
                    <a:pt x="2092" y="1804"/>
                    <a:pt x="2092" y="786"/>
                  </a:cubicBezTo>
                  <a:cubicBezTo>
                    <a:pt x="2092" y="299"/>
                    <a:pt x="1937" y="0"/>
                    <a:pt x="1775" y="0"/>
                  </a:cubicBez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2" name="Google Shape;3722;p54"/>
            <p:cNvSpPr/>
            <p:nvPr/>
          </p:nvSpPr>
          <p:spPr>
            <a:xfrm>
              <a:off x="2263225" y="2238500"/>
              <a:ext cx="40300" cy="41000"/>
            </a:xfrm>
            <a:custGeom>
              <a:avLst/>
              <a:gdLst/>
              <a:ahLst/>
              <a:cxnLst/>
              <a:rect l="l" t="t" r="r" b="b"/>
              <a:pathLst>
                <a:path w="1612" h="1640" extrusionOk="0">
                  <a:moveTo>
                    <a:pt x="821" y="0"/>
                  </a:moveTo>
                  <a:cubicBezTo>
                    <a:pt x="368" y="0"/>
                    <a:pt x="1" y="368"/>
                    <a:pt x="1" y="820"/>
                  </a:cubicBezTo>
                  <a:cubicBezTo>
                    <a:pt x="1" y="1272"/>
                    <a:pt x="368" y="1639"/>
                    <a:pt x="821" y="1639"/>
                  </a:cubicBezTo>
                  <a:cubicBezTo>
                    <a:pt x="1245" y="1639"/>
                    <a:pt x="1612" y="1272"/>
                    <a:pt x="1612" y="820"/>
                  </a:cubicBezTo>
                  <a:cubicBezTo>
                    <a:pt x="1612" y="368"/>
                    <a:pt x="1273" y="0"/>
                    <a:pt x="82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3" name="Google Shape;3723;p54"/>
            <p:cNvSpPr/>
            <p:nvPr/>
          </p:nvSpPr>
          <p:spPr>
            <a:xfrm>
              <a:off x="2622900" y="2239200"/>
              <a:ext cx="41000" cy="40300"/>
            </a:xfrm>
            <a:custGeom>
              <a:avLst/>
              <a:gdLst/>
              <a:ahLst/>
              <a:cxnLst/>
              <a:rect l="l" t="t" r="r" b="b"/>
              <a:pathLst>
                <a:path w="1640" h="1612" extrusionOk="0">
                  <a:moveTo>
                    <a:pt x="820" y="0"/>
                  </a:moveTo>
                  <a:cubicBezTo>
                    <a:pt x="368" y="0"/>
                    <a:pt x="0" y="368"/>
                    <a:pt x="0" y="820"/>
                  </a:cubicBezTo>
                  <a:cubicBezTo>
                    <a:pt x="0" y="1244"/>
                    <a:pt x="368" y="1611"/>
                    <a:pt x="820" y="1611"/>
                  </a:cubicBezTo>
                  <a:cubicBezTo>
                    <a:pt x="1272" y="1611"/>
                    <a:pt x="1640" y="1272"/>
                    <a:pt x="1640" y="820"/>
                  </a:cubicBezTo>
                  <a:cubicBezTo>
                    <a:pt x="1640" y="368"/>
                    <a:pt x="1272" y="0"/>
                    <a:pt x="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4" name="Google Shape;3724;p54"/>
            <p:cNvSpPr/>
            <p:nvPr/>
          </p:nvSpPr>
          <p:spPr>
            <a:xfrm>
              <a:off x="2349450" y="1837150"/>
              <a:ext cx="296075" cy="105175"/>
            </a:xfrm>
            <a:custGeom>
              <a:avLst/>
              <a:gdLst/>
              <a:ahLst/>
              <a:cxnLst/>
              <a:rect l="l" t="t" r="r" b="b"/>
              <a:pathLst>
                <a:path w="11843" h="4207" extrusionOk="0">
                  <a:moveTo>
                    <a:pt x="1752" y="0"/>
                  </a:moveTo>
                  <a:cubicBezTo>
                    <a:pt x="1752" y="0"/>
                    <a:pt x="1752" y="0"/>
                    <a:pt x="1724" y="28"/>
                  </a:cubicBezTo>
                  <a:cubicBezTo>
                    <a:pt x="1668" y="28"/>
                    <a:pt x="1583" y="28"/>
                    <a:pt x="1498" y="57"/>
                  </a:cubicBezTo>
                  <a:cubicBezTo>
                    <a:pt x="1470" y="57"/>
                    <a:pt x="1413" y="57"/>
                    <a:pt x="1385" y="85"/>
                  </a:cubicBezTo>
                  <a:cubicBezTo>
                    <a:pt x="933" y="170"/>
                    <a:pt x="424" y="283"/>
                    <a:pt x="0" y="396"/>
                  </a:cubicBezTo>
                  <a:cubicBezTo>
                    <a:pt x="989" y="2912"/>
                    <a:pt x="3263" y="4206"/>
                    <a:pt x="5709" y="4206"/>
                  </a:cubicBezTo>
                  <a:cubicBezTo>
                    <a:pt x="7878" y="4206"/>
                    <a:pt x="10182" y="3188"/>
                    <a:pt x="11843" y="1102"/>
                  </a:cubicBezTo>
                  <a:cubicBezTo>
                    <a:pt x="11758" y="1046"/>
                    <a:pt x="11701" y="1018"/>
                    <a:pt x="11645" y="989"/>
                  </a:cubicBezTo>
                  <a:cubicBezTo>
                    <a:pt x="11051" y="650"/>
                    <a:pt x="10599" y="424"/>
                    <a:pt x="10599" y="424"/>
                  </a:cubicBezTo>
                  <a:cubicBezTo>
                    <a:pt x="10317" y="255"/>
                    <a:pt x="10119" y="141"/>
                    <a:pt x="10119" y="141"/>
                  </a:cubicBezTo>
                  <a:cubicBezTo>
                    <a:pt x="9159" y="1631"/>
                    <a:pt x="7500" y="2467"/>
                    <a:pt x="5827" y="2467"/>
                  </a:cubicBezTo>
                  <a:cubicBezTo>
                    <a:pt x="5628" y="2467"/>
                    <a:pt x="5428" y="2455"/>
                    <a:pt x="5229" y="2431"/>
                  </a:cubicBezTo>
                  <a:cubicBezTo>
                    <a:pt x="3872" y="2261"/>
                    <a:pt x="2600" y="1498"/>
                    <a:pt x="1752" y="28"/>
                  </a:cubicBezTo>
                  <a:cubicBezTo>
                    <a:pt x="1752" y="28"/>
                    <a:pt x="1752" y="28"/>
                    <a:pt x="175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5" name="Google Shape;3725;p54"/>
            <p:cNvSpPr/>
            <p:nvPr/>
          </p:nvSpPr>
          <p:spPr>
            <a:xfrm>
              <a:off x="2095775" y="2526075"/>
              <a:ext cx="747600" cy="215550"/>
            </a:xfrm>
            <a:custGeom>
              <a:avLst/>
              <a:gdLst/>
              <a:ahLst/>
              <a:cxnLst/>
              <a:rect l="l" t="t" r="r" b="b"/>
              <a:pathLst>
                <a:path w="29904" h="8622" extrusionOk="0">
                  <a:moveTo>
                    <a:pt x="0" y="1"/>
                  </a:moveTo>
                  <a:lnTo>
                    <a:pt x="0" y="8565"/>
                  </a:lnTo>
                  <a:lnTo>
                    <a:pt x="29904" y="8621"/>
                  </a:lnTo>
                  <a:lnTo>
                    <a:pt x="2990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6" name="Google Shape;3726;p54"/>
            <p:cNvSpPr/>
            <p:nvPr/>
          </p:nvSpPr>
          <p:spPr>
            <a:xfrm>
              <a:off x="2095775" y="2547275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1"/>
                  </a:moveTo>
                  <a:lnTo>
                    <a:pt x="0" y="538"/>
                  </a:lnTo>
                  <a:lnTo>
                    <a:pt x="29904" y="566"/>
                  </a:lnTo>
                  <a:lnTo>
                    <a:pt x="29904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7" name="Google Shape;3727;p54"/>
            <p:cNvSpPr/>
            <p:nvPr/>
          </p:nvSpPr>
          <p:spPr>
            <a:xfrm>
              <a:off x="2095775" y="2581200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09"/>
                  </a:lnTo>
                  <a:lnTo>
                    <a:pt x="29904" y="566"/>
                  </a:lnTo>
                  <a:lnTo>
                    <a:pt x="29904" y="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8" name="Google Shape;3728;p54"/>
            <p:cNvSpPr/>
            <p:nvPr/>
          </p:nvSpPr>
          <p:spPr>
            <a:xfrm>
              <a:off x="2095775" y="2615100"/>
              <a:ext cx="747600" cy="13450"/>
            </a:xfrm>
            <a:custGeom>
              <a:avLst/>
              <a:gdLst/>
              <a:ahLst/>
              <a:cxnLst/>
              <a:rect l="l" t="t" r="r" b="b"/>
              <a:pathLst>
                <a:path w="29904" h="538" extrusionOk="0">
                  <a:moveTo>
                    <a:pt x="0" y="1"/>
                  </a:moveTo>
                  <a:lnTo>
                    <a:pt x="0" y="510"/>
                  </a:lnTo>
                  <a:lnTo>
                    <a:pt x="29904" y="538"/>
                  </a:lnTo>
                  <a:lnTo>
                    <a:pt x="29904" y="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9" name="Google Shape;3729;p54"/>
            <p:cNvSpPr/>
            <p:nvPr/>
          </p:nvSpPr>
          <p:spPr>
            <a:xfrm>
              <a:off x="2095775" y="2648325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37"/>
                  </a:lnTo>
                  <a:lnTo>
                    <a:pt x="29904" y="566"/>
                  </a:lnTo>
                  <a:lnTo>
                    <a:pt x="2990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0" name="Google Shape;3730;p54"/>
            <p:cNvSpPr/>
            <p:nvPr/>
          </p:nvSpPr>
          <p:spPr>
            <a:xfrm>
              <a:off x="2095775" y="2682250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09"/>
                  </a:lnTo>
                  <a:lnTo>
                    <a:pt x="29904" y="565"/>
                  </a:lnTo>
                  <a:lnTo>
                    <a:pt x="2990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1" name="Google Shape;3731;p54"/>
            <p:cNvSpPr/>
            <p:nvPr/>
          </p:nvSpPr>
          <p:spPr>
            <a:xfrm>
              <a:off x="2095775" y="2715450"/>
              <a:ext cx="747600" cy="14150"/>
            </a:xfrm>
            <a:custGeom>
              <a:avLst/>
              <a:gdLst/>
              <a:ahLst/>
              <a:cxnLst/>
              <a:rect l="l" t="t" r="r" b="b"/>
              <a:pathLst>
                <a:path w="29904" h="566" extrusionOk="0">
                  <a:moveTo>
                    <a:pt x="0" y="0"/>
                  </a:moveTo>
                  <a:lnTo>
                    <a:pt x="0" y="537"/>
                  </a:lnTo>
                  <a:lnTo>
                    <a:pt x="29904" y="566"/>
                  </a:lnTo>
                  <a:lnTo>
                    <a:pt x="29904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2" name="Google Shape;3732;p54"/>
            <p:cNvSpPr/>
            <p:nvPr/>
          </p:nvSpPr>
          <p:spPr>
            <a:xfrm>
              <a:off x="2095775" y="2581200"/>
              <a:ext cx="183025" cy="206350"/>
            </a:xfrm>
            <a:custGeom>
              <a:avLst/>
              <a:gdLst/>
              <a:ahLst/>
              <a:cxnLst/>
              <a:rect l="l" t="t" r="r" b="b"/>
              <a:pathLst>
                <a:path w="7321" h="8254" extrusionOk="0">
                  <a:moveTo>
                    <a:pt x="3986" y="0"/>
                  </a:moveTo>
                  <a:cubicBezTo>
                    <a:pt x="3844" y="0"/>
                    <a:pt x="3703" y="29"/>
                    <a:pt x="3505" y="113"/>
                  </a:cubicBezTo>
                  <a:cubicBezTo>
                    <a:pt x="3307" y="170"/>
                    <a:pt x="3081" y="255"/>
                    <a:pt x="2827" y="396"/>
                  </a:cubicBezTo>
                  <a:cubicBezTo>
                    <a:pt x="2685" y="452"/>
                    <a:pt x="2544" y="481"/>
                    <a:pt x="2431" y="509"/>
                  </a:cubicBezTo>
                  <a:cubicBezTo>
                    <a:pt x="2224" y="566"/>
                    <a:pt x="2038" y="581"/>
                    <a:pt x="1854" y="581"/>
                  </a:cubicBezTo>
                  <a:cubicBezTo>
                    <a:pt x="1624" y="581"/>
                    <a:pt x="1395" y="557"/>
                    <a:pt x="1127" y="557"/>
                  </a:cubicBezTo>
                  <a:cubicBezTo>
                    <a:pt x="967" y="557"/>
                    <a:pt x="792" y="566"/>
                    <a:pt x="594" y="594"/>
                  </a:cubicBezTo>
                  <a:cubicBezTo>
                    <a:pt x="481" y="622"/>
                    <a:pt x="339" y="622"/>
                    <a:pt x="198" y="650"/>
                  </a:cubicBezTo>
                  <a:lnTo>
                    <a:pt x="170" y="650"/>
                  </a:lnTo>
                  <a:cubicBezTo>
                    <a:pt x="113" y="679"/>
                    <a:pt x="57" y="679"/>
                    <a:pt x="0" y="707"/>
                  </a:cubicBezTo>
                  <a:lnTo>
                    <a:pt x="0" y="6360"/>
                  </a:lnTo>
                  <a:lnTo>
                    <a:pt x="2742" y="6388"/>
                  </a:lnTo>
                  <a:cubicBezTo>
                    <a:pt x="2657" y="7010"/>
                    <a:pt x="2601" y="7632"/>
                    <a:pt x="2516" y="8253"/>
                  </a:cubicBezTo>
                  <a:cubicBezTo>
                    <a:pt x="3025" y="8253"/>
                    <a:pt x="3477" y="8225"/>
                    <a:pt x="3816" y="8140"/>
                  </a:cubicBezTo>
                  <a:cubicBezTo>
                    <a:pt x="4833" y="7829"/>
                    <a:pt x="6077" y="7038"/>
                    <a:pt x="6727" y="6388"/>
                  </a:cubicBezTo>
                  <a:cubicBezTo>
                    <a:pt x="6868" y="6247"/>
                    <a:pt x="6982" y="6105"/>
                    <a:pt x="7038" y="5992"/>
                  </a:cubicBezTo>
                  <a:lnTo>
                    <a:pt x="7066" y="5992"/>
                  </a:lnTo>
                  <a:cubicBezTo>
                    <a:pt x="7066" y="5964"/>
                    <a:pt x="7095" y="5936"/>
                    <a:pt x="7095" y="5907"/>
                  </a:cubicBezTo>
                  <a:cubicBezTo>
                    <a:pt x="7151" y="5851"/>
                    <a:pt x="7151" y="5794"/>
                    <a:pt x="7179" y="5738"/>
                  </a:cubicBezTo>
                  <a:cubicBezTo>
                    <a:pt x="7208" y="5653"/>
                    <a:pt x="7236" y="5512"/>
                    <a:pt x="7264" y="5399"/>
                  </a:cubicBezTo>
                  <a:cubicBezTo>
                    <a:pt x="7321" y="5144"/>
                    <a:pt x="7321" y="4862"/>
                    <a:pt x="7292" y="4579"/>
                  </a:cubicBezTo>
                  <a:cubicBezTo>
                    <a:pt x="7292" y="4381"/>
                    <a:pt x="7264" y="4212"/>
                    <a:pt x="7179" y="4042"/>
                  </a:cubicBezTo>
                  <a:cubicBezTo>
                    <a:pt x="7095" y="3759"/>
                    <a:pt x="6925" y="3533"/>
                    <a:pt x="6671" y="3420"/>
                  </a:cubicBezTo>
                  <a:cubicBezTo>
                    <a:pt x="6501" y="3335"/>
                    <a:pt x="6049" y="3251"/>
                    <a:pt x="5512" y="3222"/>
                  </a:cubicBezTo>
                  <a:cubicBezTo>
                    <a:pt x="4805" y="3166"/>
                    <a:pt x="3929" y="3138"/>
                    <a:pt x="3138" y="3081"/>
                  </a:cubicBezTo>
                  <a:cubicBezTo>
                    <a:pt x="2318" y="3053"/>
                    <a:pt x="1583" y="2996"/>
                    <a:pt x="1329" y="2883"/>
                  </a:cubicBezTo>
                  <a:lnTo>
                    <a:pt x="1357" y="2883"/>
                  </a:lnTo>
                  <a:cubicBezTo>
                    <a:pt x="1414" y="2855"/>
                    <a:pt x="1611" y="2798"/>
                    <a:pt x="1866" y="2685"/>
                  </a:cubicBezTo>
                  <a:cubicBezTo>
                    <a:pt x="2233" y="2544"/>
                    <a:pt x="2770" y="2346"/>
                    <a:pt x="3279" y="2064"/>
                  </a:cubicBezTo>
                  <a:cubicBezTo>
                    <a:pt x="3392" y="2007"/>
                    <a:pt x="3477" y="1922"/>
                    <a:pt x="3590" y="1866"/>
                  </a:cubicBezTo>
                  <a:cubicBezTo>
                    <a:pt x="3844" y="1696"/>
                    <a:pt x="4070" y="1555"/>
                    <a:pt x="4212" y="1357"/>
                  </a:cubicBezTo>
                  <a:cubicBezTo>
                    <a:pt x="4296" y="1300"/>
                    <a:pt x="4353" y="1216"/>
                    <a:pt x="4410" y="1131"/>
                  </a:cubicBezTo>
                  <a:cubicBezTo>
                    <a:pt x="4410" y="1131"/>
                    <a:pt x="4749" y="876"/>
                    <a:pt x="4636" y="537"/>
                  </a:cubicBezTo>
                  <a:cubicBezTo>
                    <a:pt x="4636" y="452"/>
                    <a:pt x="4579" y="368"/>
                    <a:pt x="4523" y="311"/>
                  </a:cubicBezTo>
                  <a:cubicBezTo>
                    <a:pt x="4381" y="85"/>
                    <a:pt x="4212" y="0"/>
                    <a:pt x="398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3" name="Google Shape;3733;p54"/>
            <p:cNvSpPr/>
            <p:nvPr/>
          </p:nvSpPr>
          <p:spPr>
            <a:xfrm>
              <a:off x="2676600" y="2586175"/>
              <a:ext cx="166775" cy="205600"/>
            </a:xfrm>
            <a:custGeom>
              <a:avLst/>
              <a:gdLst/>
              <a:ahLst/>
              <a:cxnLst/>
              <a:rect l="l" t="t" r="r" b="b"/>
              <a:pathLst>
                <a:path w="6671" h="8224" extrusionOk="0">
                  <a:moveTo>
                    <a:pt x="3352" y="1"/>
                  </a:moveTo>
                  <a:cubicBezTo>
                    <a:pt x="3134" y="1"/>
                    <a:pt x="2958" y="85"/>
                    <a:pt x="2799" y="282"/>
                  </a:cubicBezTo>
                  <a:cubicBezTo>
                    <a:pt x="2799" y="310"/>
                    <a:pt x="2799" y="338"/>
                    <a:pt x="2770" y="338"/>
                  </a:cubicBezTo>
                  <a:cubicBezTo>
                    <a:pt x="2742" y="395"/>
                    <a:pt x="2742" y="423"/>
                    <a:pt x="2714" y="480"/>
                  </a:cubicBezTo>
                  <a:cubicBezTo>
                    <a:pt x="2572" y="875"/>
                    <a:pt x="2940" y="1130"/>
                    <a:pt x="2940" y="1130"/>
                  </a:cubicBezTo>
                  <a:cubicBezTo>
                    <a:pt x="2940" y="1158"/>
                    <a:pt x="2968" y="1158"/>
                    <a:pt x="2968" y="1186"/>
                  </a:cubicBezTo>
                  <a:cubicBezTo>
                    <a:pt x="3109" y="1356"/>
                    <a:pt x="3279" y="1525"/>
                    <a:pt x="3505" y="1695"/>
                  </a:cubicBezTo>
                  <a:cubicBezTo>
                    <a:pt x="3957" y="2034"/>
                    <a:pt x="4579" y="2317"/>
                    <a:pt x="5060" y="2543"/>
                  </a:cubicBezTo>
                  <a:cubicBezTo>
                    <a:pt x="5597" y="2741"/>
                    <a:pt x="6021" y="2882"/>
                    <a:pt x="6021" y="2882"/>
                  </a:cubicBezTo>
                  <a:cubicBezTo>
                    <a:pt x="5964" y="2910"/>
                    <a:pt x="5908" y="2910"/>
                    <a:pt x="5851" y="2939"/>
                  </a:cubicBezTo>
                  <a:lnTo>
                    <a:pt x="5823" y="2939"/>
                  </a:lnTo>
                  <a:cubicBezTo>
                    <a:pt x="5597" y="2995"/>
                    <a:pt x="5286" y="3023"/>
                    <a:pt x="4890" y="3052"/>
                  </a:cubicBezTo>
                  <a:lnTo>
                    <a:pt x="4805" y="3052"/>
                  </a:lnTo>
                  <a:cubicBezTo>
                    <a:pt x="4268" y="3080"/>
                    <a:pt x="3646" y="3108"/>
                    <a:pt x="3025" y="3136"/>
                  </a:cubicBezTo>
                  <a:cubicBezTo>
                    <a:pt x="1979" y="3193"/>
                    <a:pt x="990" y="3249"/>
                    <a:pt x="650" y="3419"/>
                  </a:cubicBezTo>
                  <a:cubicBezTo>
                    <a:pt x="453" y="3504"/>
                    <a:pt x="311" y="3673"/>
                    <a:pt x="227" y="3871"/>
                  </a:cubicBezTo>
                  <a:cubicBezTo>
                    <a:pt x="142" y="4013"/>
                    <a:pt x="85" y="4210"/>
                    <a:pt x="57" y="4380"/>
                  </a:cubicBezTo>
                  <a:cubicBezTo>
                    <a:pt x="57" y="4380"/>
                    <a:pt x="57" y="4408"/>
                    <a:pt x="57" y="4408"/>
                  </a:cubicBezTo>
                  <a:cubicBezTo>
                    <a:pt x="0" y="4663"/>
                    <a:pt x="29" y="4945"/>
                    <a:pt x="57" y="5228"/>
                  </a:cubicBezTo>
                  <a:cubicBezTo>
                    <a:pt x="57" y="5398"/>
                    <a:pt x="113" y="5595"/>
                    <a:pt x="142" y="5737"/>
                  </a:cubicBezTo>
                  <a:cubicBezTo>
                    <a:pt x="198" y="5878"/>
                    <a:pt x="283" y="6019"/>
                    <a:pt x="453" y="6217"/>
                  </a:cubicBezTo>
                  <a:cubicBezTo>
                    <a:pt x="1046" y="6896"/>
                    <a:pt x="2431" y="7800"/>
                    <a:pt x="3505" y="8139"/>
                  </a:cubicBezTo>
                  <a:cubicBezTo>
                    <a:pt x="3646" y="8167"/>
                    <a:pt x="3788" y="8196"/>
                    <a:pt x="3957" y="8224"/>
                  </a:cubicBezTo>
                  <a:cubicBezTo>
                    <a:pt x="3901" y="7857"/>
                    <a:pt x="3816" y="7461"/>
                    <a:pt x="3760" y="7065"/>
                  </a:cubicBezTo>
                  <a:cubicBezTo>
                    <a:pt x="3731" y="6924"/>
                    <a:pt x="3703" y="6754"/>
                    <a:pt x="3675" y="6613"/>
                  </a:cubicBezTo>
                  <a:cubicBezTo>
                    <a:pt x="3646" y="6472"/>
                    <a:pt x="3618" y="6359"/>
                    <a:pt x="3590" y="6217"/>
                  </a:cubicBezTo>
                  <a:lnTo>
                    <a:pt x="6671" y="6217"/>
                  </a:lnTo>
                  <a:lnTo>
                    <a:pt x="6671" y="593"/>
                  </a:lnTo>
                  <a:cubicBezTo>
                    <a:pt x="6503" y="571"/>
                    <a:pt x="6352" y="564"/>
                    <a:pt x="6212" y="564"/>
                  </a:cubicBezTo>
                  <a:cubicBezTo>
                    <a:pt x="5936" y="564"/>
                    <a:pt x="5701" y="591"/>
                    <a:pt x="5459" y="591"/>
                  </a:cubicBezTo>
                  <a:cubicBezTo>
                    <a:pt x="5179" y="591"/>
                    <a:pt x="4891" y="554"/>
                    <a:pt x="4523" y="395"/>
                  </a:cubicBezTo>
                  <a:cubicBezTo>
                    <a:pt x="4494" y="367"/>
                    <a:pt x="4494" y="367"/>
                    <a:pt x="4466" y="367"/>
                  </a:cubicBezTo>
                  <a:cubicBezTo>
                    <a:pt x="3987" y="143"/>
                    <a:pt x="3634" y="1"/>
                    <a:pt x="33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4" name="Google Shape;3734;p54"/>
            <p:cNvSpPr/>
            <p:nvPr/>
          </p:nvSpPr>
          <p:spPr>
            <a:xfrm>
              <a:off x="2697100" y="2576925"/>
              <a:ext cx="263575" cy="206575"/>
            </a:xfrm>
            <a:custGeom>
              <a:avLst/>
              <a:gdLst/>
              <a:ahLst/>
              <a:cxnLst/>
              <a:rect l="l" t="t" r="r" b="b"/>
              <a:pathLst>
                <a:path w="10543" h="8263" extrusionOk="0">
                  <a:moveTo>
                    <a:pt x="3371" y="0"/>
                  </a:moveTo>
                  <a:cubicBezTo>
                    <a:pt x="3155" y="0"/>
                    <a:pt x="2981" y="82"/>
                    <a:pt x="2826" y="284"/>
                  </a:cubicBezTo>
                  <a:cubicBezTo>
                    <a:pt x="2798" y="341"/>
                    <a:pt x="2742" y="397"/>
                    <a:pt x="2742" y="454"/>
                  </a:cubicBezTo>
                  <a:cubicBezTo>
                    <a:pt x="2600" y="850"/>
                    <a:pt x="2968" y="1132"/>
                    <a:pt x="2968" y="1132"/>
                  </a:cubicBezTo>
                  <a:cubicBezTo>
                    <a:pt x="3590" y="2121"/>
                    <a:pt x="6020" y="2885"/>
                    <a:pt x="6020" y="2885"/>
                  </a:cubicBezTo>
                  <a:cubicBezTo>
                    <a:pt x="5992" y="2885"/>
                    <a:pt x="5936" y="2913"/>
                    <a:pt x="5879" y="2941"/>
                  </a:cubicBezTo>
                  <a:lnTo>
                    <a:pt x="5851" y="2941"/>
                  </a:lnTo>
                  <a:cubicBezTo>
                    <a:pt x="5625" y="2969"/>
                    <a:pt x="5285" y="3026"/>
                    <a:pt x="4918" y="3054"/>
                  </a:cubicBezTo>
                  <a:lnTo>
                    <a:pt x="4833" y="3054"/>
                  </a:lnTo>
                  <a:cubicBezTo>
                    <a:pt x="3363" y="3139"/>
                    <a:pt x="1187" y="3139"/>
                    <a:pt x="678" y="3422"/>
                  </a:cubicBezTo>
                  <a:cubicBezTo>
                    <a:pt x="311" y="3591"/>
                    <a:pt x="141" y="3959"/>
                    <a:pt x="85" y="4411"/>
                  </a:cubicBezTo>
                  <a:cubicBezTo>
                    <a:pt x="0" y="4863"/>
                    <a:pt x="57" y="5400"/>
                    <a:pt x="170" y="5739"/>
                  </a:cubicBezTo>
                  <a:cubicBezTo>
                    <a:pt x="396" y="6418"/>
                    <a:pt x="2176" y="7718"/>
                    <a:pt x="3533" y="8142"/>
                  </a:cubicBezTo>
                  <a:cubicBezTo>
                    <a:pt x="3824" y="8228"/>
                    <a:pt x="4212" y="8262"/>
                    <a:pt x="4640" y="8262"/>
                  </a:cubicBezTo>
                  <a:cubicBezTo>
                    <a:pt x="6172" y="8262"/>
                    <a:pt x="8225" y="7831"/>
                    <a:pt x="8225" y="7831"/>
                  </a:cubicBezTo>
                  <a:cubicBezTo>
                    <a:pt x="8337" y="7932"/>
                    <a:pt x="8492" y="7979"/>
                    <a:pt x="8660" y="7979"/>
                  </a:cubicBezTo>
                  <a:cubicBezTo>
                    <a:pt x="8959" y="7979"/>
                    <a:pt x="9298" y="7830"/>
                    <a:pt x="9497" y="7576"/>
                  </a:cubicBezTo>
                  <a:cubicBezTo>
                    <a:pt x="9553" y="7520"/>
                    <a:pt x="9582" y="7463"/>
                    <a:pt x="9610" y="7407"/>
                  </a:cubicBezTo>
                  <a:cubicBezTo>
                    <a:pt x="10119" y="6729"/>
                    <a:pt x="10458" y="6078"/>
                    <a:pt x="10514" y="4948"/>
                  </a:cubicBezTo>
                  <a:cubicBezTo>
                    <a:pt x="10543" y="3733"/>
                    <a:pt x="10119" y="2178"/>
                    <a:pt x="9638" y="1641"/>
                  </a:cubicBezTo>
                  <a:cubicBezTo>
                    <a:pt x="9186" y="1132"/>
                    <a:pt x="7716" y="737"/>
                    <a:pt x="6755" y="595"/>
                  </a:cubicBezTo>
                  <a:cubicBezTo>
                    <a:pt x="6574" y="573"/>
                    <a:pt x="6414" y="566"/>
                    <a:pt x="6266" y="566"/>
                  </a:cubicBezTo>
                  <a:cubicBezTo>
                    <a:pt x="6000" y="566"/>
                    <a:pt x="5775" y="589"/>
                    <a:pt x="5548" y="589"/>
                  </a:cubicBezTo>
                  <a:cubicBezTo>
                    <a:pt x="5251" y="589"/>
                    <a:pt x="4951" y="550"/>
                    <a:pt x="4551" y="369"/>
                  </a:cubicBezTo>
                  <a:cubicBezTo>
                    <a:pt x="4043" y="156"/>
                    <a:pt x="3668" y="0"/>
                    <a:pt x="3371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5" name="Google Shape;3735;p54"/>
            <p:cNvSpPr/>
            <p:nvPr/>
          </p:nvSpPr>
          <p:spPr>
            <a:xfrm>
              <a:off x="1992600" y="2576200"/>
              <a:ext cx="262175" cy="206250"/>
            </a:xfrm>
            <a:custGeom>
              <a:avLst/>
              <a:gdLst/>
              <a:ahLst/>
              <a:cxnLst/>
              <a:rect l="l" t="t" r="r" b="b"/>
              <a:pathLst>
                <a:path w="10487" h="8250" extrusionOk="0">
                  <a:moveTo>
                    <a:pt x="7059" y="1"/>
                  </a:moveTo>
                  <a:cubicBezTo>
                    <a:pt x="6762" y="1"/>
                    <a:pt x="6387" y="157"/>
                    <a:pt x="5880" y="370"/>
                  </a:cubicBezTo>
                  <a:cubicBezTo>
                    <a:pt x="5498" y="542"/>
                    <a:pt x="5208" y="580"/>
                    <a:pt x="4922" y="580"/>
                  </a:cubicBezTo>
                  <a:cubicBezTo>
                    <a:pt x="4693" y="580"/>
                    <a:pt x="4468" y="556"/>
                    <a:pt x="4201" y="556"/>
                  </a:cubicBezTo>
                  <a:cubicBezTo>
                    <a:pt x="4036" y="556"/>
                    <a:pt x="3854" y="565"/>
                    <a:pt x="3647" y="596"/>
                  </a:cubicBezTo>
                  <a:cubicBezTo>
                    <a:pt x="3534" y="596"/>
                    <a:pt x="3392" y="624"/>
                    <a:pt x="3251" y="652"/>
                  </a:cubicBezTo>
                  <a:cubicBezTo>
                    <a:pt x="2318" y="822"/>
                    <a:pt x="1188" y="1189"/>
                    <a:pt x="764" y="1642"/>
                  </a:cubicBezTo>
                  <a:cubicBezTo>
                    <a:pt x="283" y="2179"/>
                    <a:pt x="1" y="3479"/>
                    <a:pt x="57" y="4722"/>
                  </a:cubicBezTo>
                  <a:cubicBezTo>
                    <a:pt x="114" y="5938"/>
                    <a:pt x="933" y="7040"/>
                    <a:pt x="905" y="7549"/>
                  </a:cubicBezTo>
                  <a:cubicBezTo>
                    <a:pt x="888" y="7857"/>
                    <a:pt x="1243" y="7988"/>
                    <a:pt x="1595" y="7988"/>
                  </a:cubicBezTo>
                  <a:cubicBezTo>
                    <a:pt x="1825" y="7988"/>
                    <a:pt x="2054" y="7932"/>
                    <a:pt x="2177" y="7832"/>
                  </a:cubicBezTo>
                  <a:cubicBezTo>
                    <a:pt x="2177" y="7832"/>
                    <a:pt x="4167" y="8250"/>
                    <a:pt x="5703" y="8250"/>
                  </a:cubicBezTo>
                  <a:cubicBezTo>
                    <a:pt x="6164" y="8250"/>
                    <a:pt x="6584" y="8212"/>
                    <a:pt x="6897" y="8114"/>
                  </a:cubicBezTo>
                  <a:cubicBezTo>
                    <a:pt x="8084" y="7775"/>
                    <a:pt x="9639" y="6701"/>
                    <a:pt x="10119" y="5994"/>
                  </a:cubicBezTo>
                  <a:cubicBezTo>
                    <a:pt x="10176" y="5910"/>
                    <a:pt x="10204" y="5825"/>
                    <a:pt x="10232" y="5740"/>
                  </a:cubicBezTo>
                  <a:cubicBezTo>
                    <a:pt x="10458" y="5062"/>
                    <a:pt x="10487" y="3762"/>
                    <a:pt x="9752" y="3422"/>
                  </a:cubicBezTo>
                  <a:cubicBezTo>
                    <a:pt x="9017" y="3055"/>
                    <a:pt x="5088" y="3168"/>
                    <a:pt x="4382" y="2885"/>
                  </a:cubicBezTo>
                  <a:cubicBezTo>
                    <a:pt x="4382" y="2885"/>
                    <a:pt x="4410" y="2857"/>
                    <a:pt x="4410" y="2857"/>
                  </a:cubicBezTo>
                  <a:cubicBezTo>
                    <a:pt x="4693" y="2772"/>
                    <a:pt x="6841" y="2066"/>
                    <a:pt x="7462" y="1133"/>
                  </a:cubicBezTo>
                  <a:cubicBezTo>
                    <a:pt x="7462" y="1133"/>
                    <a:pt x="7943" y="766"/>
                    <a:pt x="7604" y="285"/>
                  </a:cubicBezTo>
                  <a:cubicBezTo>
                    <a:pt x="7449" y="83"/>
                    <a:pt x="7275" y="1"/>
                    <a:pt x="7059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6" name="Google Shape;3736;p54"/>
            <p:cNvSpPr/>
            <p:nvPr/>
          </p:nvSpPr>
          <p:spPr>
            <a:xfrm>
              <a:off x="2697200" y="2687175"/>
              <a:ext cx="240150" cy="96325"/>
            </a:xfrm>
            <a:custGeom>
              <a:avLst/>
              <a:gdLst/>
              <a:ahLst/>
              <a:cxnLst/>
              <a:rect l="l" t="t" r="r" b="b"/>
              <a:pathLst>
                <a:path w="9606" h="3853" extrusionOk="0">
                  <a:moveTo>
                    <a:pt x="81" y="1"/>
                  </a:moveTo>
                  <a:lnTo>
                    <a:pt x="81" y="1"/>
                  </a:lnTo>
                  <a:cubicBezTo>
                    <a:pt x="77" y="8"/>
                    <a:pt x="74" y="26"/>
                    <a:pt x="72" y="53"/>
                  </a:cubicBezTo>
                  <a:lnTo>
                    <a:pt x="72" y="53"/>
                  </a:lnTo>
                  <a:cubicBezTo>
                    <a:pt x="75" y="36"/>
                    <a:pt x="78" y="18"/>
                    <a:pt x="81" y="1"/>
                  </a:cubicBezTo>
                  <a:close/>
                  <a:moveTo>
                    <a:pt x="72" y="53"/>
                  </a:moveTo>
                  <a:cubicBezTo>
                    <a:pt x="0" y="494"/>
                    <a:pt x="57" y="1003"/>
                    <a:pt x="166" y="1329"/>
                  </a:cubicBezTo>
                  <a:cubicBezTo>
                    <a:pt x="392" y="2008"/>
                    <a:pt x="2172" y="3308"/>
                    <a:pt x="3529" y="3732"/>
                  </a:cubicBezTo>
                  <a:cubicBezTo>
                    <a:pt x="3820" y="3818"/>
                    <a:pt x="4208" y="3852"/>
                    <a:pt x="4636" y="3852"/>
                  </a:cubicBezTo>
                  <a:cubicBezTo>
                    <a:pt x="6168" y="3852"/>
                    <a:pt x="8221" y="3421"/>
                    <a:pt x="8221" y="3421"/>
                  </a:cubicBezTo>
                  <a:cubicBezTo>
                    <a:pt x="8333" y="3522"/>
                    <a:pt x="8488" y="3569"/>
                    <a:pt x="8656" y="3569"/>
                  </a:cubicBezTo>
                  <a:cubicBezTo>
                    <a:pt x="8955" y="3569"/>
                    <a:pt x="9294" y="3420"/>
                    <a:pt x="9493" y="3166"/>
                  </a:cubicBezTo>
                  <a:cubicBezTo>
                    <a:pt x="9549" y="3110"/>
                    <a:pt x="9578" y="3053"/>
                    <a:pt x="9606" y="2997"/>
                  </a:cubicBezTo>
                  <a:lnTo>
                    <a:pt x="9606" y="2997"/>
                  </a:lnTo>
                  <a:cubicBezTo>
                    <a:pt x="9581" y="2998"/>
                    <a:pt x="9556" y="2998"/>
                    <a:pt x="9532" y="2998"/>
                  </a:cubicBezTo>
                  <a:cubicBezTo>
                    <a:pt x="8519" y="2998"/>
                    <a:pt x="8249" y="2432"/>
                    <a:pt x="8249" y="2432"/>
                  </a:cubicBezTo>
                  <a:cubicBezTo>
                    <a:pt x="7767" y="2512"/>
                    <a:pt x="5761" y="2745"/>
                    <a:pt x="4663" y="2745"/>
                  </a:cubicBezTo>
                  <a:cubicBezTo>
                    <a:pt x="4602" y="2745"/>
                    <a:pt x="4545" y="2744"/>
                    <a:pt x="4490" y="2742"/>
                  </a:cubicBezTo>
                  <a:cubicBezTo>
                    <a:pt x="3444" y="2714"/>
                    <a:pt x="1438" y="1923"/>
                    <a:pt x="731" y="1386"/>
                  </a:cubicBezTo>
                  <a:cubicBezTo>
                    <a:pt x="113" y="891"/>
                    <a:pt x="57" y="245"/>
                    <a:pt x="72" y="53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7" name="Google Shape;3737;p54"/>
            <p:cNvSpPr/>
            <p:nvPr/>
          </p:nvSpPr>
          <p:spPr>
            <a:xfrm>
              <a:off x="2762100" y="2588250"/>
              <a:ext cx="133575" cy="62225"/>
            </a:xfrm>
            <a:custGeom>
              <a:avLst/>
              <a:gdLst/>
              <a:ahLst/>
              <a:cxnLst/>
              <a:rect l="l" t="t" r="r" b="b"/>
              <a:pathLst>
                <a:path w="5343" h="2489" extrusionOk="0">
                  <a:moveTo>
                    <a:pt x="142" y="1"/>
                  </a:moveTo>
                  <a:lnTo>
                    <a:pt x="142" y="1"/>
                  </a:lnTo>
                  <a:cubicBezTo>
                    <a:pt x="0" y="397"/>
                    <a:pt x="368" y="679"/>
                    <a:pt x="368" y="679"/>
                  </a:cubicBezTo>
                  <a:cubicBezTo>
                    <a:pt x="990" y="1668"/>
                    <a:pt x="3420" y="2432"/>
                    <a:pt x="3420" y="2432"/>
                  </a:cubicBezTo>
                  <a:cubicBezTo>
                    <a:pt x="3392" y="2460"/>
                    <a:pt x="3336" y="2460"/>
                    <a:pt x="3279" y="2488"/>
                  </a:cubicBezTo>
                  <a:cubicBezTo>
                    <a:pt x="4183" y="2375"/>
                    <a:pt x="5342" y="2205"/>
                    <a:pt x="5088" y="2149"/>
                  </a:cubicBezTo>
                  <a:cubicBezTo>
                    <a:pt x="4664" y="2064"/>
                    <a:pt x="3957" y="1668"/>
                    <a:pt x="3307" y="1471"/>
                  </a:cubicBezTo>
                  <a:cubicBezTo>
                    <a:pt x="2657" y="1273"/>
                    <a:pt x="1838" y="1047"/>
                    <a:pt x="1244" y="934"/>
                  </a:cubicBezTo>
                  <a:cubicBezTo>
                    <a:pt x="650" y="792"/>
                    <a:pt x="142" y="1"/>
                    <a:pt x="142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8" name="Google Shape;3738;p54"/>
            <p:cNvSpPr/>
            <p:nvPr/>
          </p:nvSpPr>
          <p:spPr>
            <a:xfrm>
              <a:off x="1992600" y="2592500"/>
              <a:ext cx="253000" cy="189950"/>
            </a:xfrm>
            <a:custGeom>
              <a:avLst/>
              <a:gdLst/>
              <a:ahLst/>
              <a:cxnLst/>
              <a:rect l="l" t="t" r="r" b="b"/>
              <a:pathLst>
                <a:path w="10120" h="7598" extrusionOk="0">
                  <a:moveTo>
                    <a:pt x="3251" y="0"/>
                  </a:moveTo>
                  <a:cubicBezTo>
                    <a:pt x="2318" y="170"/>
                    <a:pt x="1188" y="537"/>
                    <a:pt x="764" y="990"/>
                  </a:cubicBezTo>
                  <a:cubicBezTo>
                    <a:pt x="283" y="1527"/>
                    <a:pt x="1" y="2827"/>
                    <a:pt x="57" y="4070"/>
                  </a:cubicBezTo>
                  <a:cubicBezTo>
                    <a:pt x="114" y="5286"/>
                    <a:pt x="933" y="6388"/>
                    <a:pt x="905" y="6897"/>
                  </a:cubicBezTo>
                  <a:cubicBezTo>
                    <a:pt x="888" y="7205"/>
                    <a:pt x="1243" y="7336"/>
                    <a:pt x="1595" y="7336"/>
                  </a:cubicBezTo>
                  <a:cubicBezTo>
                    <a:pt x="1825" y="7336"/>
                    <a:pt x="2054" y="7280"/>
                    <a:pt x="2177" y="7180"/>
                  </a:cubicBezTo>
                  <a:cubicBezTo>
                    <a:pt x="2177" y="7180"/>
                    <a:pt x="4167" y="7598"/>
                    <a:pt x="5703" y="7598"/>
                  </a:cubicBezTo>
                  <a:cubicBezTo>
                    <a:pt x="6164" y="7598"/>
                    <a:pt x="6584" y="7560"/>
                    <a:pt x="6897" y="7462"/>
                  </a:cubicBezTo>
                  <a:cubicBezTo>
                    <a:pt x="8084" y="7123"/>
                    <a:pt x="9639" y="6049"/>
                    <a:pt x="10119" y="5342"/>
                  </a:cubicBezTo>
                  <a:lnTo>
                    <a:pt x="10119" y="5342"/>
                  </a:lnTo>
                  <a:cubicBezTo>
                    <a:pt x="9815" y="5545"/>
                    <a:pt x="7875" y="7134"/>
                    <a:pt x="5439" y="7134"/>
                  </a:cubicBezTo>
                  <a:cubicBezTo>
                    <a:pt x="5159" y="7134"/>
                    <a:pt x="4871" y="7113"/>
                    <a:pt x="4580" y="7066"/>
                  </a:cubicBezTo>
                  <a:cubicBezTo>
                    <a:pt x="1725" y="6643"/>
                    <a:pt x="1386" y="5088"/>
                    <a:pt x="1160" y="3110"/>
                  </a:cubicBezTo>
                  <a:cubicBezTo>
                    <a:pt x="905" y="1159"/>
                    <a:pt x="3251" y="1"/>
                    <a:pt x="3251" y="0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9" name="Google Shape;3739;p54"/>
            <p:cNvSpPr/>
            <p:nvPr/>
          </p:nvSpPr>
          <p:spPr>
            <a:xfrm>
              <a:off x="2074575" y="2604500"/>
              <a:ext cx="104600" cy="43150"/>
            </a:xfrm>
            <a:custGeom>
              <a:avLst/>
              <a:gdLst/>
              <a:ahLst/>
              <a:cxnLst/>
              <a:rect l="l" t="t" r="r" b="b"/>
              <a:pathLst>
                <a:path w="4184" h="1726" extrusionOk="0">
                  <a:moveTo>
                    <a:pt x="4183" y="1"/>
                  </a:moveTo>
                  <a:lnTo>
                    <a:pt x="4183" y="1"/>
                  </a:lnTo>
                  <a:cubicBezTo>
                    <a:pt x="4099" y="86"/>
                    <a:pt x="3364" y="651"/>
                    <a:pt x="2714" y="679"/>
                  </a:cubicBezTo>
                  <a:cubicBezTo>
                    <a:pt x="2035" y="736"/>
                    <a:pt x="1470" y="821"/>
                    <a:pt x="961" y="1018"/>
                  </a:cubicBezTo>
                  <a:cubicBezTo>
                    <a:pt x="453" y="1216"/>
                    <a:pt x="198" y="1442"/>
                    <a:pt x="57" y="1499"/>
                  </a:cubicBezTo>
                  <a:cubicBezTo>
                    <a:pt x="0" y="1527"/>
                    <a:pt x="453" y="1640"/>
                    <a:pt x="1131" y="1725"/>
                  </a:cubicBezTo>
                  <a:cubicBezTo>
                    <a:pt x="1414" y="1640"/>
                    <a:pt x="3562" y="934"/>
                    <a:pt x="418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00" name="Google Shape;3800;p54"/>
          <p:cNvGrpSpPr/>
          <p:nvPr/>
        </p:nvGrpSpPr>
        <p:grpSpPr>
          <a:xfrm>
            <a:off x="5913961" y="2248436"/>
            <a:ext cx="2534180" cy="2652878"/>
            <a:chOff x="5571550" y="903025"/>
            <a:chExt cx="1915625" cy="2005350"/>
          </a:xfrm>
        </p:grpSpPr>
        <p:sp>
          <p:nvSpPr>
            <p:cNvPr id="3801" name="Google Shape;3801;p54"/>
            <p:cNvSpPr/>
            <p:nvPr/>
          </p:nvSpPr>
          <p:spPr>
            <a:xfrm>
              <a:off x="5664825" y="963775"/>
              <a:ext cx="1729075" cy="1944600"/>
            </a:xfrm>
            <a:custGeom>
              <a:avLst/>
              <a:gdLst/>
              <a:ahLst/>
              <a:cxnLst/>
              <a:rect l="l" t="t" r="r" b="b"/>
              <a:pathLst>
                <a:path w="69163" h="77784" extrusionOk="0">
                  <a:moveTo>
                    <a:pt x="34596" y="1"/>
                  </a:moveTo>
                  <a:lnTo>
                    <a:pt x="12380" y="10148"/>
                  </a:lnTo>
                  <a:lnTo>
                    <a:pt x="0" y="31233"/>
                  </a:lnTo>
                  <a:lnTo>
                    <a:pt x="0" y="77784"/>
                  </a:lnTo>
                  <a:lnTo>
                    <a:pt x="69163" y="77784"/>
                  </a:lnTo>
                  <a:lnTo>
                    <a:pt x="69163" y="31233"/>
                  </a:lnTo>
                  <a:lnTo>
                    <a:pt x="56783" y="10148"/>
                  </a:lnTo>
                  <a:lnTo>
                    <a:pt x="34596" y="1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2" name="Google Shape;3802;p54"/>
            <p:cNvSpPr/>
            <p:nvPr/>
          </p:nvSpPr>
          <p:spPr>
            <a:xfrm>
              <a:off x="5664825" y="1018900"/>
              <a:ext cx="1729075" cy="902350"/>
            </a:xfrm>
            <a:custGeom>
              <a:avLst/>
              <a:gdLst/>
              <a:ahLst/>
              <a:cxnLst/>
              <a:rect l="l" t="t" r="r" b="b"/>
              <a:pathLst>
                <a:path w="69163" h="36094" extrusionOk="0">
                  <a:moveTo>
                    <a:pt x="34596" y="0"/>
                  </a:moveTo>
                  <a:lnTo>
                    <a:pt x="10599" y="10995"/>
                  </a:lnTo>
                  <a:lnTo>
                    <a:pt x="0" y="29028"/>
                  </a:lnTo>
                  <a:lnTo>
                    <a:pt x="0" y="36094"/>
                  </a:lnTo>
                  <a:lnTo>
                    <a:pt x="12578" y="14641"/>
                  </a:lnTo>
                  <a:lnTo>
                    <a:pt x="34596" y="4579"/>
                  </a:lnTo>
                  <a:lnTo>
                    <a:pt x="56585" y="14641"/>
                  </a:lnTo>
                  <a:lnTo>
                    <a:pt x="69163" y="36094"/>
                  </a:lnTo>
                  <a:lnTo>
                    <a:pt x="69163" y="29028"/>
                  </a:lnTo>
                  <a:lnTo>
                    <a:pt x="58563" y="10995"/>
                  </a:lnTo>
                  <a:lnTo>
                    <a:pt x="34596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3" name="Google Shape;3803;p54"/>
            <p:cNvSpPr/>
            <p:nvPr/>
          </p:nvSpPr>
          <p:spPr>
            <a:xfrm>
              <a:off x="6195475" y="1055650"/>
              <a:ext cx="667775" cy="60775"/>
            </a:xfrm>
            <a:custGeom>
              <a:avLst/>
              <a:gdLst/>
              <a:ahLst/>
              <a:cxnLst/>
              <a:rect l="l" t="t" r="r" b="b"/>
              <a:pathLst>
                <a:path w="26711" h="2431" extrusionOk="0">
                  <a:moveTo>
                    <a:pt x="5314" y="0"/>
                  </a:moveTo>
                  <a:lnTo>
                    <a:pt x="1" y="2431"/>
                  </a:lnTo>
                  <a:lnTo>
                    <a:pt x="26710" y="2431"/>
                  </a:lnTo>
                  <a:lnTo>
                    <a:pt x="21397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4" name="Google Shape;3804;p54"/>
            <p:cNvSpPr/>
            <p:nvPr/>
          </p:nvSpPr>
          <p:spPr>
            <a:xfrm>
              <a:off x="5782825" y="1483125"/>
              <a:ext cx="1493075" cy="60800"/>
            </a:xfrm>
            <a:custGeom>
              <a:avLst/>
              <a:gdLst/>
              <a:ahLst/>
              <a:cxnLst/>
              <a:rect l="l" t="t" r="r" b="b"/>
              <a:pathLst>
                <a:path w="59723" h="2432" extrusionOk="0">
                  <a:moveTo>
                    <a:pt x="1414" y="1"/>
                  </a:moveTo>
                  <a:lnTo>
                    <a:pt x="0" y="2432"/>
                  </a:lnTo>
                  <a:lnTo>
                    <a:pt x="59722" y="2432"/>
                  </a:lnTo>
                  <a:lnTo>
                    <a:pt x="58309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5" name="Google Shape;3805;p54"/>
            <p:cNvSpPr/>
            <p:nvPr/>
          </p:nvSpPr>
          <p:spPr>
            <a:xfrm>
              <a:off x="5866200" y="1340400"/>
              <a:ext cx="1326325" cy="60800"/>
            </a:xfrm>
            <a:custGeom>
              <a:avLst/>
              <a:gdLst/>
              <a:ahLst/>
              <a:cxnLst/>
              <a:rect l="l" t="t" r="r" b="b"/>
              <a:pathLst>
                <a:path w="53053" h="2432" extrusionOk="0">
                  <a:moveTo>
                    <a:pt x="1442" y="1"/>
                  </a:moveTo>
                  <a:lnTo>
                    <a:pt x="1" y="2431"/>
                  </a:lnTo>
                  <a:lnTo>
                    <a:pt x="53052" y="2431"/>
                  </a:lnTo>
                  <a:lnTo>
                    <a:pt x="51611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6" name="Google Shape;3806;p54"/>
            <p:cNvSpPr/>
            <p:nvPr/>
          </p:nvSpPr>
          <p:spPr>
            <a:xfrm>
              <a:off x="5950275" y="1197675"/>
              <a:ext cx="1158150" cy="60775"/>
            </a:xfrm>
            <a:custGeom>
              <a:avLst/>
              <a:gdLst/>
              <a:ahLst/>
              <a:cxnLst/>
              <a:rect l="l" t="t" r="r" b="b"/>
              <a:pathLst>
                <a:path w="46326" h="2431" extrusionOk="0">
                  <a:moveTo>
                    <a:pt x="2658" y="0"/>
                  </a:moveTo>
                  <a:lnTo>
                    <a:pt x="962" y="792"/>
                  </a:lnTo>
                  <a:lnTo>
                    <a:pt x="1" y="2431"/>
                  </a:lnTo>
                  <a:lnTo>
                    <a:pt x="46326" y="2431"/>
                  </a:lnTo>
                  <a:lnTo>
                    <a:pt x="45365" y="792"/>
                  </a:lnTo>
                  <a:lnTo>
                    <a:pt x="43669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7" name="Google Shape;3807;p54"/>
            <p:cNvSpPr/>
            <p:nvPr/>
          </p:nvSpPr>
          <p:spPr>
            <a:xfrm>
              <a:off x="5698725" y="1625875"/>
              <a:ext cx="1661250" cy="60775"/>
            </a:xfrm>
            <a:custGeom>
              <a:avLst/>
              <a:gdLst/>
              <a:ahLst/>
              <a:cxnLst/>
              <a:rect l="l" t="t" r="r" b="b"/>
              <a:pathLst>
                <a:path w="66450" h="2431" extrusionOk="0">
                  <a:moveTo>
                    <a:pt x="1442" y="0"/>
                  </a:moveTo>
                  <a:lnTo>
                    <a:pt x="1" y="2431"/>
                  </a:lnTo>
                  <a:lnTo>
                    <a:pt x="66450" y="2431"/>
                  </a:lnTo>
                  <a:lnTo>
                    <a:pt x="65008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8" name="Google Shape;3808;p54"/>
            <p:cNvSpPr/>
            <p:nvPr/>
          </p:nvSpPr>
          <p:spPr>
            <a:xfrm>
              <a:off x="6507100" y="963775"/>
              <a:ext cx="44525" cy="9925"/>
            </a:xfrm>
            <a:custGeom>
              <a:avLst/>
              <a:gdLst/>
              <a:ahLst/>
              <a:cxnLst/>
              <a:rect l="l" t="t" r="r" b="b"/>
              <a:pathLst>
                <a:path w="1781" h="397" extrusionOk="0">
                  <a:moveTo>
                    <a:pt x="905" y="1"/>
                  </a:moveTo>
                  <a:lnTo>
                    <a:pt x="0" y="396"/>
                  </a:lnTo>
                  <a:lnTo>
                    <a:pt x="1781" y="396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9" name="Google Shape;3809;p54"/>
            <p:cNvSpPr/>
            <p:nvPr/>
          </p:nvSpPr>
          <p:spPr>
            <a:xfrm>
              <a:off x="5664825" y="2338825"/>
              <a:ext cx="1729075" cy="60800"/>
            </a:xfrm>
            <a:custGeom>
              <a:avLst/>
              <a:gdLst/>
              <a:ahLst/>
              <a:cxnLst/>
              <a:rect l="l" t="t" r="r" b="b"/>
              <a:pathLst>
                <a:path w="69163" h="2432" extrusionOk="0">
                  <a:moveTo>
                    <a:pt x="0" y="1"/>
                  </a:moveTo>
                  <a:lnTo>
                    <a:pt x="0" y="2431"/>
                  </a:lnTo>
                  <a:lnTo>
                    <a:pt x="69163" y="2431"/>
                  </a:lnTo>
                  <a:lnTo>
                    <a:pt x="69163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0" name="Google Shape;3810;p54"/>
            <p:cNvSpPr/>
            <p:nvPr/>
          </p:nvSpPr>
          <p:spPr>
            <a:xfrm>
              <a:off x="5664825" y="2623600"/>
              <a:ext cx="1729075" cy="60775"/>
            </a:xfrm>
            <a:custGeom>
              <a:avLst/>
              <a:gdLst/>
              <a:ahLst/>
              <a:cxnLst/>
              <a:rect l="l" t="t" r="r" b="b"/>
              <a:pathLst>
                <a:path w="69163" h="2431" extrusionOk="0">
                  <a:moveTo>
                    <a:pt x="0" y="0"/>
                  </a:moveTo>
                  <a:lnTo>
                    <a:pt x="0" y="2431"/>
                  </a:lnTo>
                  <a:lnTo>
                    <a:pt x="69163" y="2431"/>
                  </a:lnTo>
                  <a:lnTo>
                    <a:pt x="69163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1" name="Google Shape;3811;p54"/>
            <p:cNvSpPr/>
            <p:nvPr/>
          </p:nvSpPr>
          <p:spPr>
            <a:xfrm>
              <a:off x="5664825" y="2766325"/>
              <a:ext cx="1729075" cy="60800"/>
            </a:xfrm>
            <a:custGeom>
              <a:avLst/>
              <a:gdLst/>
              <a:ahLst/>
              <a:cxnLst/>
              <a:rect l="l" t="t" r="r" b="b"/>
              <a:pathLst>
                <a:path w="69163" h="2432" extrusionOk="0">
                  <a:moveTo>
                    <a:pt x="0" y="0"/>
                  </a:moveTo>
                  <a:lnTo>
                    <a:pt x="0" y="2431"/>
                  </a:lnTo>
                  <a:lnTo>
                    <a:pt x="69163" y="2431"/>
                  </a:lnTo>
                  <a:lnTo>
                    <a:pt x="69163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2" name="Google Shape;3812;p54"/>
            <p:cNvSpPr/>
            <p:nvPr/>
          </p:nvSpPr>
          <p:spPr>
            <a:xfrm>
              <a:off x="5664825" y="2480850"/>
              <a:ext cx="1729075" cy="60800"/>
            </a:xfrm>
            <a:custGeom>
              <a:avLst/>
              <a:gdLst/>
              <a:ahLst/>
              <a:cxnLst/>
              <a:rect l="l" t="t" r="r" b="b"/>
              <a:pathLst>
                <a:path w="69163" h="2432" extrusionOk="0">
                  <a:moveTo>
                    <a:pt x="0" y="1"/>
                  </a:moveTo>
                  <a:lnTo>
                    <a:pt x="0" y="2431"/>
                  </a:lnTo>
                  <a:lnTo>
                    <a:pt x="69163" y="2431"/>
                  </a:lnTo>
                  <a:lnTo>
                    <a:pt x="69163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3" name="Google Shape;3813;p54"/>
            <p:cNvSpPr/>
            <p:nvPr/>
          </p:nvSpPr>
          <p:spPr>
            <a:xfrm>
              <a:off x="5664825" y="2196100"/>
              <a:ext cx="1729075" cy="60800"/>
            </a:xfrm>
            <a:custGeom>
              <a:avLst/>
              <a:gdLst/>
              <a:ahLst/>
              <a:cxnLst/>
              <a:rect l="l" t="t" r="r" b="b"/>
              <a:pathLst>
                <a:path w="69163" h="2432" extrusionOk="0">
                  <a:moveTo>
                    <a:pt x="0" y="0"/>
                  </a:moveTo>
                  <a:lnTo>
                    <a:pt x="0" y="2431"/>
                  </a:lnTo>
                  <a:lnTo>
                    <a:pt x="69163" y="2431"/>
                  </a:lnTo>
                  <a:lnTo>
                    <a:pt x="69163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4" name="Google Shape;3814;p54"/>
            <p:cNvSpPr/>
            <p:nvPr/>
          </p:nvSpPr>
          <p:spPr>
            <a:xfrm>
              <a:off x="5664825" y="1910625"/>
              <a:ext cx="1729075" cy="60800"/>
            </a:xfrm>
            <a:custGeom>
              <a:avLst/>
              <a:gdLst/>
              <a:ahLst/>
              <a:cxnLst/>
              <a:rect l="l" t="t" r="r" b="b"/>
              <a:pathLst>
                <a:path w="69163" h="2432" extrusionOk="0">
                  <a:moveTo>
                    <a:pt x="0" y="1"/>
                  </a:moveTo>
                  <a:lnTo>
                    <a:pt x="0" y="2431"/>
                  </a:lnTo>
                  <a:lnTo>
                    <a:pt x="69163" y="2431"/>
                  </a:lnTo>
                  <a:lnTo>
                    <a:pt x="69163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5" name="Google Shape;3815;p54"/>
            <p:cNvSpPr/>
            <p:nvPr/>
          </p:nvSpPr>
          <p:spPr>
            <a:xfrm>
              <a:off x="5664825" y="1767900"/>
              <a:ext cx="1729075" cy="60775"/>
            </a:xfrm>
            <a:custGeom>
              <a:avLst/>
              <a:gdLst/>
              <a:ahLst/>
              <a:cxnLst/>
              <a:rect l="l" t="t" r="r" b="b"/>
              <a:pathLst>
                <a:path w="69163" h="2431" extrusionOk="0">
                  <a:moveTo>
                    <a:pt x="0" y="0"/>
                  </a:moveTo>
                  <a:lnTo>
                    <a:pt x="0" y="2431"/>
                  </a:lnTo>
                  <a:lnTo>
                    <a:pt x="69163" y="2431"/>
                  </a:lnTo>
                  <a:lnTo>
                    <a:pt x="69163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6" name="Google Shape;3816;p54"/>
            <p:cNvSpPr/>
            <p:nvPr/>
          </p:nvSpPr>
          <p:spPr>
            <a:xfrm>
              <a:off x="5664825" y="2053350"/>
              <a:ext cx="1729075" cy="60800"/>
            </a:xfrm>
            <a:custGeom>
              <a:avLst/>
              <a:gdLst/>
              <a:ahLst/>
              <a:cxnLst/>
              <a:rect l="l" t="t" r="r" b="b"/>
              <a:pathLst>
                <a:path w="69163" h="2432" extrusionOk="0">
                  <a:moveTo>
                    <a:pt x="0" y="1"/>
                  </a:moveTo>
                  <a:lnTo>
                    <a:pt x="0" y="2432"/>
                  </a:lnTo>
                  <a:lnTo>
                    <a:pt x="69163" y="2432"/>
                  </a:lnTo>
                  <a:lnTo>
                    <a:pt x="69163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7" name="Google Shape;3817;p54"/>
            <p:cNvSpPr/>
            <p:nvPr/>
          </p:nvSpPr>
          <p:spPr>
            <a:xfrm>
              <a:off x="5571550" y="903025"/>
              <a:ext cx="1915625" cy="908700"/>
            </a:xfrm>
            <a:custGeom>
              <a:avLst/>
              <a:gdLst/>
              <a:ahLst/>
              <a:cxnLst/>
              <a:rect l="l" t="t" r="r" b="b"/>
              <a:pathLst>
                <a:path w="76625" h="36348" extrusionOk="0">
                  <a:moveTo>
                    <a:pt x="38327" y="0"/>
                  </a:moveTo>
                  <a:lnTo>
                    <a:pt x="13398" y="11390"/>
                  </a:lnTo>
                  <a:lnTo>
                    <a:pt x="0" y="34228"/>
                  </a:lnTo>
                  <a:lnTo>
                    <a:pt x="3590" y="36348"/>
                  </a:lnTo>
                  <a:lnTo>
                    <a:pt x="16309" y="14641"/>
                  </a:lnTo>
                  <a:lnTo>
                    <a:pt x="38327" y="4551"/>
                  </a:lnTo>
                  <a:lnTo>
                    <a:pt x="60316" y="14641"/>
                  </a:lnTo>
                  <a:lnTo>
                    <a:pt x="73035" y="36348"/>
                  </a:lnTo>
                  <a:lnTo>
                    <a:pt x="76624" y="34228"/>
                  </a:lnTo>
                  <a:lnTo>
                    <a:pt x="63227" y="11390"/>
                  </a:lnTo>
                  <a:lnTo>
                    <a:pt x="38327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8" name="Google Shape;3818;p54"/>
            <p:cNvSpPr/>
            <p:nvPr/>
          </p:nvSpPr>
          <p:spPr>
            <a:xfrm>
              <a:off x="6192650" y="1997550"/>
              <a:ext cx="681900" cy="910825"/>
            </a:xfrm>
            <a:custGeom>
              <a:avLst/>
              <a:gdLst/>
              <a:ahLst/>
              <a:cxnLst/>
              <a:rect l="l" t="t" r="r" b="b"/>
              <a:pathLst>
                <a:path w="27276" h="36433" extrusionOk="0">
                  <a:moveTo>
                    <a:pt x="1" y="0"/>
                  </a:moveTo>
                  <a:lnTo>
                    <a:pt x="1" y="36433"/>
                  </a:lnTo>
                  <a:lnTo>
                    <a:pt x="27275" y="36433"/>
                  </a:lnTo>
                  <a:lnTo>
                    <a:pt x="27275" y="0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9" name="Google Shape;3819;p54"/>
            <p:cNvSpPr/>
            <p:nvPr/>
          </p:nvSpPr>
          <p:spPr>
            <a:xfrm>
              <a:off x="6347400" y="1389850"/>
              <a:ext cx="368150" cy="368175"/>
            </a:xfrm>
            <a:custGeom>
              <a:avLst/>
              <a:gdLst/>
              <a:ahLst/>
              <a:cxnLst/>
              <a:rect l="l" t="t" r="r" b="b"/>
              <a:pathLst>
                <a:path w="14726" h="14727" extrusionOk="0">
                  <a:moveTo>
                    <a:pt x="0" y="1"/>
                  </a:moveTo>
                  <a:lnTo>
                    <a:pt x="0" y="14727"/>
                  </a:lnTo>
                  <a:lnTo>
                    <a:pt x="14726" y="14727"/>
                  </a:lnTo>
                  <a:lnTo>
                    <a:pt x="14726" y="1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0" name="Google Shape;3820;p54"/>
            <p:cNvSpPr/>
            <p:nvPr/>
          </p:nvSpPr>
          <p:spPr>
            <a:xfrm>
              <a:off x="6402500" y="1444975"/>
              <a:ext cx="257950" cy="257925"/>
            </a:xfrm>
            <a:custGeom>
              <a:avLst/>
              <a:gdLst/>
              <a:ahLst/>
              <a:cxnLst/>
              <a:rect l="l" t="t" r="r" b="b"/>
              <a:pathLst>
                <a:path w="10318" h="10317" extrusionOk="0">
                  <a:moveTo>
                    <a:pt x="1" y="1"/>
                  </a:moveTo>
                  <a:lnTo>
                    <a:pt x="1" y="10317"/>
                  </a:lnTo>
                  <a:lnTo>
                    <a:pt x="10317" y="10317"/>
                  </a:lnTo>
                  <a:lnTo>
                    <a:pt x="10317" y="1"/>
                  </a:lnTo>
                  <a:close/>
                </a:path>
              </a:pathLst>
            </a:custGeom>
            <a:solidFill>
              <a:srgbClr val="475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1" name="Google Shape;3821;p54"/>
            <p:cNvSpPr/>
            <p:nvPr/>
          </p:nvSpPr>
          <p:spPr>
            <a:xfrm>
              <a:off x="6133300" y="1936075"/>
              <a:ext cx="795650" cy="972300"/>
            </a:xfrm>
            <a:custGeom>
              <a:avLst/>
              <a:gdLst/>
              <a:ahLst/>
              <a:cxnLst/>
              <a:rect l="l" t="t" r="r" b="b"/>
              <a:pathLst>
                <a:path w="31826" h="38892" extrusionOk="0">
                  <a:moveTo>
                    <a:pt x="0" y="0"/>
                  </a:moveTo>
                  <a:lnTo>
                    <a:pt x="0" y="38892"/>
                  </a:lnTo>
                  <a:lnTo>
                    <a:pt x="3562" y="38892"/>
                  </a:lnTo>
                  <a:lnTo>
                    <a:pt x="3562" y="3533"/>
                  </a:lnTo>
                  <a:lnTo>
                    <a:pt x="28293" y="3533"/>
                  </a:lnTo>
                  <a:lnTo>
                    <a:pt x="28293" y="38892"/>
                  </a:lnTo>
                  <a:lnTo>
                    <a:pt x="31826" y="38892"/>
                  </a:lnTo>
                  <a:lnTo>
                    <a:pt x="31826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2" name="Google Shape;3822;p54"/>
            <p:cNvSpPr/>
            <p:nvPr/>
          </p:nvSpPr>
          <p:spPr>
            <a:xfrm>
              <a:off x="6133300" y="1936075"/>
              <a:ext cx="795650" cy="972300"/>
            </a:xfrm>
            <a:custGeom>
              <a:avLst/>
              <a:gdLst/>
              <a:ahLst/>
              <a:cxnLst/>
              <a:rect l="l" t="t" r="r" b="b"/>
              <a:pathLst>
                <a:path w="31826" h="38892" extrusionOk="0">
                  <a:moveTo>
                    <a:pt x="0" y="0"/>
                  </a:moveTo>
                  <a:lnTo>
                    <a:pt x="14161" y="19446"/>
                  </a:lnTo>
                  <a:lnTo>
                    <a:pt x="0" y="38892"/>
                  </a:lnTo>
                  <a:lnTo>
                    <a:pt x="3562" y="38892"/>
                  </a:lnTo>
                  <a:lnTo>
                    <a:pt x="15913" y="21877"/>
                  </a:lnTo>
                  <a:lnTo>
                    <a:pt x="28293" y="38892"/>
                  </a:lnTo>
                  <a:lnTo>
                    <a:pt x="31826" y="38892"/>
                  </a:lnTo>
                  <a:lnTo>
                    <a:pt x="17694" y="19446"/>
                  </a:lnTo>
                  <a:lnTo>
                    <a:pt x="31826" y="0"/>
                  </a:lnTo>
                  <a:lnTo>
                    <a:pt x="28293" y="0"/>
                  </a:lnTo>
                  <a:lnTo>
                    <a:pt x="15913" y="17015"/>
                  </a:lnTo>
                  <a:lnTo>
                    <a:pt x="3562" y="0"/>
                  </a:lnTo>
                  <a:close/>
                </a:path>
              </a:pathLst>
            </a:custGeom>
            <a:solidFill>
              <a:srgbClr val="2F3C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823" name="Google Shape;3823;p54"/>
          <p:cNvGrpSpPr/>
          <p:nvPr/>
        </p:nvGrpSpPr>
        <p:grpSpPr>
          <a:xfrm>
            <a:off x="7952500" y="4225989"/>
            <a:ext cx="913650" cy="675325"/>
            <a:chOff x="3883475" y="2909425"/>
            <a:chExt cx="913650" cy="675325"/>
          </a:xfrm>
        </p:grpSpPr>
        <p:sp>
          <p:nvSpPr>
            <p:cNvPr id="3824" name="Google Shape;3824;p54"/>
            <p:cNvSpPr/>
            <p:nvPr/>
          </p:nvSpPr>
          <p:spPr>
            <a:xfrm>
              <a:off x="3883475" y="3466000"/>
              <a:ext cx="913650" cy="118750"/>
            </a:xfrm>
            <a:custGeom>
              <a:avLst/>
              <a:gdLst/>
              <a:ahLst/>
              <a:cxnLst/>
              <a:rect l="l" t="t" r="r" b="b"/>
              <a:pathLst>
                <a:path w="36546" h="4750" extrusionOk="0">
                  <a:moveTo>
                    <a:pt x="10947" y="1"/>
                  </a:moveTo>
                  <a:cubicBezTo>
                    <a:pt x="10251" y="1"/>
                    <a:pt x="9559" y="8"/>
                    <a:pt x="8875" y="23"/>
                  </a:cubicBezTo>
                  <a:cubicBezTo>
                    <a:pt x="0" y="249"/>
                    <a:pt x="4777" y="2680"/>
                    <a:pt x="5399" y="2878"/>
                  </a:cubicBezTo>
                  <a:cubicBezTo>
                    <a:pt x="6021" y="3047"/>
                    <a:pt x="8678" y="3415"/>
                    <a:pt x="11023" y="4178"/>
                  </a:cubicBezTo>
                  <a:cubicBezTo>
                    <a:pt x="12407" y="4612"/>
                    <a:pt x="13939" y="4750"/>
                    <a:pt x="15763" y="4750"/>
                  </a:cubicBezTo>
                  <a:cubicBezTo>
                    <a:pt x="17031" y="4750"/>
                    <a:pt x="18440" y="4683"/>
                    <a:pt x="20040" y="4602"/>
                  </a:cubicBezTo>
                  <a:cubicBezTo>
                    <a:pt x="23422" y="4456"/>
                    <a:pt x="23390" y="4121"/>
                    <a:pt x="24939" y="4121"/>
                  </a:cubicBezTo>
                  <a:cubicBezTo>
                    <a:pt x="25189" y="4121"/>
                    <a:pt x="25480" y="4130"/>
                    <a:pt x="25834" y="4150"/>
                  </a:cubicBezTo>
                  <a:cubicBezTo>
                    <a:pt x="26971" y="4214"/>
                    <a:pt x="28808" y="4312"/>
                    <a:pt x="30583" y="4312"/>
                  </a:cubicBezTo>
                  <a:cubicBezTo>
                    <a:pt x="32734" y="4312"/>
                    <a:pt x="34796" y="4167"/>
                    <a:pt x="35415" y="3641"/>
                  </a:cubicBezTo>
                  <a:cubicBezTo>
                    <a:pt x="36546" y="2680"/>
                    <a:pt x="30554" y="1662"/>
                    <a:pt x="30271" y="1606"/>
                  </a:cubicBezTo>
                  <a:cubicBezTo>
                    <a:pt x="28158" y="1032"/>
                    <a:pt x="19280" y="1"/>
                    <a:pt x="1094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5" name="Google Shape;3825;p54"/>
            <p:cNvSpPr/>
            <p:nvPr/>
          </p:nvSpPr>
          <p:spPr>
            <a:xfrm>
              <a:off x="4033975" y="2909425"/>
              <a:ext cx="740550" cy="643600"/>
            </a:xfrm>
            <a:custGeom>
              <a:avLst/>
              <a:gdLst/>
              <a:ahLst/>
              <a:cxnLst/>
              <a:rect l="l" t="t" r="r" b="b"/>
              <a:pathLst>
                <a:path w="29622" h="25744" extrusionOk="0">
                  <a:moveTo>
                    <a:pt x="13234" y="0"/>
                  </a:moveTo>
                  <a:cubicBezTo>
                    <a:pt x="10022" y="0"/>
                    <a:pt x="7884" y="737"/>
                    <a:pt x="7717" y="947"/>
                  </a:cubicBezTo>
                  <a:cubicBezTo>
                    <a:pt x="7462" y="1201"/>
                    <a:pt x="9102" y="1286"/>
                    <a:pt x="9102" y="1286"/>
                  </a:cubicBezTo>
                  <a:cubicBezTo>
                    <a:pt x="9102" y="1286"/>
                    <a:pt x="4806" y="2756"/>
                    <a:pt x="4551" y="3264"/>
                  </a:cubicBezTo>
                  <a:cubicBezTo>
                    <a:pt x="4298" y="3694"/>
                    <a:pt x="5109" y="3717"/>
                    <a:pt x="5282" y="3717"/>
                  </a:cubicBezTo>
                  <a:cubicBezTo>
                    <a:pt x="5303" y="3717"/>
                    <a:pt x="5314" y="3717"/>
                    <a:pt x="5314" y="3717"/>
                  </a:cubicBezTo>
                  <a:lnTo>
                    <a:pt x="5314" y="3717"/>
                  </a:lnTo>
                  <a:cubicBezTo>
                    <a:pt x="5314" y="3717"/>
                    <a:pt x="1018" y="7561"/>
                    <a:pt x="792" y="8041"/>
                  </a:cubicBezTo>
                  <a:cubicBezTo>
                    <a:pt x="594" y="8550"/>
                    <a:pt x="1951" y="9285"/>
                    <a:pt x="1951" y="9285"/>
                  </a:cubicBezTo>
                  <a:cubicBezTo>
                    <a:pt x="1951" y="9285"/>
                    <a:pt x="990" y="10754"/>
                    <a:pt x="368" y="12535"/>
                  </a:cubicBezTo>
                  <a:cubicBezTo>
                    <a:pt x="69" y="13432"/>
                    <a:pt x="402" y="13655"/>
                    <a:pt x="805" y="13655"/>
                  </a:cubicBezTo>
                  <a:cubicBezTo>
                    <a:pt x="1202" y="13655"/>
                    <a:pt x="1668" y="13440"/>
                    <a:pt x="1668" y="13439"/>
                  </a:cubicBezTo>
                  <a:lnTo>
                    <a:pt x="1668" y="13439"/>
                  </a:lnTo>
                  <a:cubicBezTo>
                    <a:pt x="1668" y="13440"/>
                    <a:pt x="1" y="17820"/>
                    <a:pt x="114" y="18725"/>
                  </a:cubicBezTo>
                  <a:cubicBezTo>
                    <a:pt x="199" y="19658"/>
                    <a:pt x="1131" y="19658"/>
                    <a:pt x="1131" y="19658"/>
                  </a:cubicBezTo>
                  <a:cubicBezTo>
                    <a:pt x="1131" y="19658"/>
                    <a:pt x="1329" y="22710"/>
                    <a:pt x="2036" y="23332"/>
                  </a:cubicBezTo>
                  <a:cubicBezTo>
                    <a:pt x="2222" y="23503"/>
                    <a:pt x="2437" y="23565"/>
                    <a:pt x="2649" y="23565"/>
                  </a:cubicBezTo>
                  <a:cubicBezTo>
                    <a:pt x="3210" y="23565"/>
                    <a:pt x="3760" y="23134"/>
                    <a:pt x="3760" y="23134"/>
                  </a:cubicBezTo>
                  <a:cubicBezTo>
                    <a:pt x="3760" y="23134"/>
                    <a:pt x="5795" y="24830"/>
                    <a:pt x="6869" y="24971"/>
                  </a:cubicBezTo>
                  <a:cubicBezTo>
                    <a:pt x="6988" y="24987"/>
                    <a:pt x="7100" y="24994"/>
                    <a:pt x="7204" y="24994"/>
                  </a:cubicBezTo>
                  <a:cubicBezTo>
                    <a:pt x="8038" y="24994"/>
                    <a:pt x="8395" y="24547"/>
                    <a:pt x="8395" y="24547"/>
                  </a:cubicBezTo>
                  <a:cubicBezTo>
                    <a:pt x="8395" y="24547"/>
                    <a:pt x="10261" y="25254"/>
                    <a:pt x="11363" y="25339"/>
                  </a:cubicBezTo>
                  <a:cubicBezTo>
                    <a:pt x="11431" y="25344"/>
                    <a:pt x="11501" y="25347"/>
                    <a:pt x="11572" y="25347"/>
                  </a:cubicBezTo>
                  <a:cubicBezTo>
                    <a:pt x="12605" y="25347"/>
                    <a:pt x="13794" y="24802"/>
                    <a:pt x="13794" y="24802"/>
                  </a:cubicBezTo>
                  <a:cubicBezTo>
                    <a:pt x="13794" y="24802"/>
                    <a:pt x="14373" y="25539"/>
                    <a:pt x="15660" y="25539"/>
                  </a:cubicBezTo>
                  <a:cubicBezTo>
                    <a:pt x="15706" y="25539"/>
                    <a:pt x="15753" y="25538"/>
                    <a:pt x="15800" y="25537"/>
                  </a:cubicBezTo>
                  <a:cubicBezTo>
                    <a:pt x="17157" y="25452"/>
                    <a:pt x="17920" y="24660"/>
                    <a:pt x="17920" y="24660"/>
                  </a:cubicBezTo>
                  <a:cubicBezTo>
                    <a:pt x="17920" y="24660"/>
                    <a:pt x="19745" y="25744"/>
                    <a:pt x="21977" y="25744"/>
                  </a:cubicBezTo>
                  <a:cubicBezTo>
                    <a:pt x="22466" y="25744"/>
                    <a:pt x="22975" y="25692"/>
                    <a:pt x="23488" y="25565"/>
                  </a:cubicBezTo>
                  <a:cubicBezTo>
                    <a:pt x="26343" y="24886"/>
                    <a:pt x="26569" y="21353"/>
                    <a:pt x="26569" y="21353"/>
                  </a:cubicBezTo>
                  <a:cubicBezTo>
                    <a:pt x="26569" y="21353"/>
                    <a:pt x="26774" y="21492"/>
                    <a:pt x="27044" y="21492"/>
                  </a:cubicBezTo>
                  <a:cubicBezTo>
                    <a:pt x="27384" y="21492"/>
                    <a:pt x="27827" y="21272"/>
                    <a:pt x="28095" y="20279"/>
                  </a:cubicBezTo>
                  <a:cubicBezTo>
                    <a:pt x="28576" y="18499"/>
                    <a:pt x="28208" y="14627"/>
                    <a:pt x="28208" y="14627"/>
                  </a:cubicBezTo>
                  <a:lnTo>
                    <a:pt x="28208" y="14627"/>
                  </a:lnTo>
                  <a:cubicBezTo>
                    <a:pt x="28208" y="14627"/>
                    <a:pt x="28461" y="14713"/>
                    <a:pt x="28744" y="14713"/>
                  </a:cubicBezTo>
                  <a:cubicBezTo>
                    <a:pt x="29068" y="14713"/>
                    <a:pt x="29433" y="14600"/>
                    <a:pt x="29508" y="14118"/>
                  </a:cubicBezTo>
                  <a:cubicBezTo>
                    <a:pt x="29621" y="13213"/>
                    <a:pt x="26230" y="9285"/>
                    <a:pt x="26230" y="9285"/>
                  </a:cubicBezTo>
                  <a:lnTo>
                    <a:pt x="26230" y="9285"/>
                  </a:lnTo>
                  <a:cubicBezTo>
                    <a:pt x="26230" y="9285"/>
                    <a:pt x="26573" y="9423"/>
                    <a:pt x="26870" y="9423"/>
                  </a:cubicBezTo>
                  <a:cubicBezTo>
                    <a:pt x="27244" y="9423"/>
                    <a:pt x="27544" y="9203"/>
                    <a:pt x="26993" y="8211"/>
                  </a:cubicBezTo>
                  <a:cubicBezTo>
                    <a:pt x="25975" y="6402"/>
                    <a:pt x="22471" y="3999"/>
                    <a:pt x="22471" y="3999"/>
                  </a:cubicBezTo>
                  <a:lnTo>
                    <a:pt x="22471" y="3999"/>
                  </a:lnTo>
                  <a:cubicBezTo>
                    <a:pt x="22471" y="3999"/>
                    <a:pt x="23690" y="4412"/>
                    <a:pt x="24188" y="4412"/>
                  </a:cubicBezTo>
                  <a:cubicBezTo>
                    <a:pt x="24301" y="4412"/>
                    <a:pt x="24377" y="4391"/>
                    <a:pt x="24393" y="4338"/>
                  </a:cubicBezTo>
                  <a:cubicBezTo>
                    <a:pt x="24477" y="4056"/>
                    <a:pt x="19729" y="1456"/>
                    <a:pt x="19729" y="1456"/>
                  </a:cubicBezTo>
                  <a:cubicBezTo>
                    <a:pt x="19729" y="1456"/>
                    <a:pt x="22725" y="1314"/>
                    <a:pt x="16959" y="325"/>
                  </a:cubicBezTo>
                  <a:cubicBezTo>
                    <a:pt x="15612" y="91"/>
                    <a:pt x="14357" y="0"/>
                    <a:pt x="13234" y="0"/>
                  </a:cubicBezTo>
                  <a:close/>
                </a:path>
              </a:pathLst>
            </a:custGeom>
            <a:solidFill>
              <a:srgbClr val="EDBD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6" name="Google Shape;3826;p54"/>
            <p:cNvSpPr/>
            <p:nvPr/>
          </p:nvSpPr>
          <p:spPr>
            <a:xfrm>
              <a:off x="4522225" y="2972850"/>
              <a:ext cx="17725" cy="15175"/>
            </a:xfrm>
            <a:custGeom>
              <a:avLst/>
              <a:gdLst/>
              <a:ahLst/>
              <a:cxnLst/>
              <a:rect l="l" t="t" r="r" b="b"/>
              <a:pathLst>
                <a:path w="709" h="607" extrusionOk="0">
                  <a:moveTo>
                    <a:pt x="215" y="0"/>
                  </a:moveTo>
                  <a:cubicBezTo>
                    <a:pt x="108" y="0"/>
                    <a:pt x="1" y="133"/>
                    <a:pt x="86" y="219"/>
                  </a:cubicBezTo>
                  <a:cubicBezTo>
                    <a:pt x="199" y="332"/>
                    <a:pt x="284" y="445"/>
                    <a:pt x="397" y="558"/>
                  </a:cubicBezTo>
                  <a:cubicBezTo>
                    <a:pt x="425" y="593"/>
                    <a:pt x="459" y="607"/>
                    <a:pt x="494" y="607"/>
                  </a:cubicBezTo>
                  <a:cubicBezTo>
                    <a:pt x="601" y="607"/>
                    <a:pt x="708" y="473"/>
                    <a:pt x="623" y="388"/>
                  </a:cubicBezTo>
                  <a:cubicBezTo>
                    <a:pt x="510" y="275"/>
                    <a:pt x="397" y="162"/>
                    <a:pt x="312" y="49"/>
                  </a:cubicBezTo>
                  <a:cubicBezTo>
                    <a:pt x="284" y="14"/>
                    <a:pt x="250" y="0"/>
                    <a:pt x="215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7" name="Google Shape;3827;p54"/>
            <p:cNvSpPr/>
            <p:nvPr/>
          </p:nvSpPr>
          <p:spPr>
            <a:xfrm>
              <a:off x="4568150" y="3041400"/>
              <a:ext cx="17750" cy="23325"/>
            </a:xfrm>
            <a:custGeom>
              <a:avLst/>
              <a:gdLst/>
              <a:ahLst/>
              <a:cxnLst/>
              <a:rect l="l" t="t" r="r" b="b"/>
              <a:pathLst>
                <a:path w="710" h="933" extrusionOk="0">
                  <a:moveTo>
                    <a:pt x="196" y="0"/>
                  </a:moveTo>
                  <a:cubicBezTo>
                    <a:pt x="100" y="0"/>
                    <a:pt x="0" y="103"/>
                    <a:pt x="58" y="218"/>
                  </a:cubicBezTo>
                  <a:lnTo>
                    <a:pt x="397" y="868"/>
                  </a:lnTo>
                  <a:cubicBezTo>
                    <a:pt x="415" y="913"/>
                    <a:pt x="456" y="932"/>
                    <a:pt x="500" y="932"/>
                  </a:cubicBezTo>
                  <a:cubicBezTo>
                    <a:pt x="596" y="932"/>
                    <a:pt x="709" y="843"/>
                    <a:pt x="651" y="727"/>
                  </a:cubicBezTo>
                  <a:lnTo>
                    <a:pt x="312" y="77"/>
                  </a:lnTo>
                  <a:cubicBezTo>
                    <a:pt x="285" y="23"/>
                    <a:pt x="241" y="0"/>
                    <a:pt x="196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8" name="Google Shape;3828;p54"/>
            <p:cNvSpPr/>
            <p:nvPr/>
          </p:nvSpPr>
          <p:spPr>
            <a:xfrm>
              <a:off x="4536875" y="3061975"/>
              <a:ext cx="23950" cy="25600"/>
            </a:xfrm>
            <a:custGeom>
              <a:avLst/>
              <a:gdLst/>
              <a:ahLst/>
              <a:cxnLst/>
              <a:rect l="l" t="t" r="r" b="b"/>
              <a:pathLst>
                <a:path w="958" h="1024" extrusionOk="0">
                  <a:moveTo>
                    <a:pt x="231" y="0"/>
                  </a:moveTo>
                  <a:cubicBezTo>
                    <a:pt x="109" y="0"/>
                    <a:pt x="0" y="199"/>
                    <a:pt x="122" y="271"/>
                  </a:cubicBezTo>
                  <a:cubicBezTo>
                    <a:pt x="404" y="413"/>
                    <a:pt x="574" y="639"/>
                    <a:pt x="659" y="922"/>
                  </a:cubicBezTo>
                  <a:cubicBezTo>
                    <a:pt x="671" y="993"/>
                    <a:pt x="727" y="1024"/>
                    <a:pt x="787" y="1024"/>
                  </a:cubicBezTo>
                  <a:cubicBezTo>
                    <a:pt x="869" y="1024"/>
                    <a:pt x="958" y="964"/>
                    <a:pt x="941" y="865"/>
                  </a:cubicBezTo>
                  <a:cubicBezTo>
                    <a:pt x="857" y="498"/>
                    <a:pt x="631" y="215"/>
                    <a:pt x="291" y="17"/>
                  </a:cubicBezTo>
                  <a:cubicBezTo>
                    <a:pt x="272" y="5"/>
                    <a:pt x="251" y="0"/>
                    <a:pt x="231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9" name="Google Shape;3829;p54"/>
            <p:cNvSpPr/>
            <p:nvPr/>
          </p:nvSpPr>
          <p:spPr>
            <a:xfrm>
              <a:off x="4604250" y="3127500"/>
              <a:ext cx="23500" cy="29400"/>
            </a:xfrm>
            <a:custGeom>
              <a:avLst/>
              <a:gdLst/>
              <a:ahLst/>
              <a:cxnLst/>
              <a:rect l="l" t="t" r="r" b="b"/>
              <a:pathLst>
                <a:path w="940" h="1176" extrusionOk="0">
                  <a:moveTo>
                    <a:pt x="195" y="0"/>
                  </a:moveTo>
                  <a:cubicBezTo>
                    <a:pt x="102" y="0"/>
                    <a:pt x="0" y="126"/>
                    <a:pt x="84" y="251"/>
                  </a:cubicBezTo>
                  <a:lnTo>
                    <a:pt x="649" y="1127"/>
                  </a:lnTo>
                  <a:cubicBezTo>
                    <a:pt x="676" y="1161"/>
                    <a:pt x="709" y="1176"/>
                    <a:pt x="741" y="1176"/>
                  </a:cubicBezTo>
                  <a:cubicBezTo>
                    <a:pt x="841" y="1176"/>
                    <a:pt x="939" y="1036"/>
                    <a:pt x="875" y="929"/>
                  </a:cubicBezTo>
                  <a:lnTo>
                    <a:pt x="281" y="53"/>
                  </a:lnTo>
                  <a:cubicBezTo>
                    <a:pt x="259" y="16"/>
                    <a:pt x="227" y="0"/>
                    <a:pt x="195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0" name="Google Shape;3830;p54"/>
            <p:cNvSpPr/>
            <p:nvPr/>
          </p:nvSpPr>
          <p:spPr>
            <a:xfrm>
              <a:off x="4652875" y="3215400"/>
              <a:ext cx="14350" cy="24800"/>
            </a:xfrm>
            <a:custGeom>
              <a:avLst/>
              <a:gdLst/>
              <a:ahLst/>
              <a:cxnLst/>
              <a:rect l="l" t="t" r="r" b="b"/>
              <a:pathLst>
                <a:path w="574" h="992" extrusionOk="0">
                  <a:moveTo>
                    <a:pt x="156" y="1"/>
                  </a:moveTo>
                  <a:cubicBezTo>
                    <a:pt x="74" y="1"/>
                    <a:pt x="1" y="60"/>
                    <a:pt x="32" y="155"/>
                  </a:cubicBezTo>
                  <a:cubicBezTo>
                    <a:pt x="117" y="409"/>
                    <a:pt x="202" y="635"/>
                    <a:pt x="258" y="890"/>
                  </a:cubicBezTo>
                  <a:cubicBezTo>
                    <a:pt x="282" y="961"/>
                    <a:pt x="345" y="992"/>
                    <a:pt x="407" y="992"/>
                  </a:cubicBezTo>
                  <a:cubicBezTo>
                    <a:pt x="492" y="992"/>
                    <a:pt x="574" y="932"/>
                    <a:pt x="541" y="833"/>
                  </a:cubicBezTo>
                  <a:cubicBezTo>
                    <a:pt x="485" y="607"/>
                    <a:pt x="400" y="353"/>
                    <a:pt x="315" y="126"/>
                  </a:cubicBezTo>
                  <a:cubicBezTo>
                    <a:pt x="290" y="39"/>
                    <a:pt x="220" y="1"/>
                    <a:pt x="15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1" name="Google Shape;3831;p54"/>
            <p:cNvSpPr/>
            <p:nvPr/>
          </p:nvSpPr>
          <p:spPr>
            <a:xfrm>
              <a:off x="4602825" y="3198075"/>
              <a:ext cx="20600" cy="39300"/>
            </a:xfrm>
            <a:custGeom>
              <a:avLst/>
              <a:gdLst/>
              <a:ahLst/>
              <a:cxnLst/>
              <a:rect l="l" t="t" r="r" b="b"/>
              <a:pathLst>
                <a:path w="824" h="1572" extrusionOk="0">
                  <a:moveTo>
                    <a:pt x="181" y="1"/>
                  </a:moveTo>
                  <a:cubicBezTo>
                    <a:pt x="89" y="1"/>
                    <a:pt x="1" y="87"/>
                    <a:pt x="56" y="198"/>
                  </a:cubicBezTo>
                  <a:cubicBezTo>
                    <a:pt x="225" y="622"/>
                    <a:pt x="395" y="1046"/>
                    <a:pt x="508" y="1470"/>
                  </a:cubicBezTo>
                  <a:cubicBezTo>
                    <a:pt x="532" y="1541"/>
                    <a:pt x="595" y="1572"/>
                    <a:pt x="657" y="1572"/>
                  </a:cubicBezTo>
                  <a:cubicBezTo>
                    <a:pt x="742" y="1572"/>
                    <a:pt x="824" y="1512"/>
                    <a:pt x="791" y="1413"/>
                  </a:cubicBezTo>
                  <a:cubicBezTo>
                    <a:pt x="678" y="961"/>
                    <a:pt x="508" y="509"/>
                    <a:pt x="310" y="85"/>
                  </a:cubicBezTo>
                  <a:cubicBezTo>
                    <a:pt x="281" y="25"/>
                    <a:pt x="230" y="1"/>
                    <a:pt x="181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2" name="Google Shape;3832;p54"/>
            <p:cNvSpPr/>
            <p:nvPr/>
          </p:nvSpPr>
          <p:spPr>
            <a:xfrm>
              <a:off x="4638725" y="3288050"/>
              <a:ext cx="14675" cy="35550"/>
            </a:xfrm>
            <a:custGeom>
              <a:avLst/>
              <a:gdLst/>
              <a:ahLst/>
              <a:cxnLst/>
              <a:rect l="l" t="t" r="r" b="b"/>
              <a:pathLst>
                <a:path w="587" h="1422" extrusionOk="0">
                  <a:moveTo>
                    <a:pt x="167" y="1"/>
                  </a:moveTo>
                  <a:cubicBezTo>
                    <a:pt x="82" y="1"/>
                    <a:pt x="0" y="61"/>
                    <a:pt x="33" y="160"/>
                  </a:cubicBezTo>
                  <a:cubicBezTo>
                    <a:pt x="118" y="556"/>
                    <a:pt x="203" y="923"/>
                    <a:pt x="287" y="1319"/>
                  </a:cubicBezTo>
                  <a:cubicBezTo>
                    <a:pt x="299" y="1390"/>
                    <a:pt x="356" y="1421"/>
                    <a:pt x="415" y="1421"/>
                  </a:cubicBezTo>
                  <a:cubicBezTo>
                    <a:pt x="498" y="1421"/>
                    <a:pt x="586" y="1361"/>
                    <a:pt x="570" y="1262"/>
                  </a:cubicBezTo>
                  <a:cubicBezTo>
                    <a:pt x="485" y="867"/>
                    <a:pt x="400" y="499"/>
                    <a:pt x="316" y="103"/>
                  </a:cubicBezTo>
                  <a:cubicBezTo>
                    <a:pt x="292" y="32"/>
                    <a:pt x="229" y="1"/>
                    <a:pt x="167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3" name="Google Shape;3833;p54"/>
            <p:cNvSpPr/>
            <p:nvPr/>
          </p:nvSpPr>
          <p:spPr>
            <a:xfrm>
              <a:off x="4594225" y="3340125"/>
              <a:ext cx="14325" cy="24675"/>
            </a:xfrm>
            <a:custGeom>
              <a:avLst/>
              <a:gdLst/>
              <a:ahLst/>
              <a:cxnLst/>
              <a:rect l="l" t="t" r="r" b="b"/>
              <a:pathLst>
                <a:path w="573" h="987" extrusionOk="0">
                  <a:moveTo>
                    <a:pt x="156" y="1"/>
                  </a:moveTo>
                  <a:cubicBezTo>
                    <a:pt x="75" y="1"/>
                    <a:pt x="1" y="58"/>
                    <a:pt x="32" y="168"/>
                  </a:cubicBezTo>
                  <a:lnTo>
                    <a:pt x="259" y="875"/>
                  </a:lnTo>
                  <a:cubicBezTo>
                    <a:pt x="284" y="950"/>
                    <a:pt x="353" y="986"/>
                    <a:pt x="417" y="986"/>
                  </a:cubicBezTo>
                  <a:cubicBezTo>
                    <a:pt x="499" y="986"/>
                    <a:pt x="573" y="929"/>
                    <a:pt x="541" y="819"/>
                  </a:cubicBezTo>
                  <a:lnTo>
                    <a:pt x="315" y="112"/>
                  </a:lnTo>
                  <a:cubicBezTo>
                    <a:pt x="290" y="37"/>
                    <a:pt x="221" y="1"/>
                    <a:pt x="15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4" name="Google Shape;3834;p54"/>
            <p:cNvSpPr/>
            <p:nvPr/>
          </p:nvSpPr>
          <p:spPr>
            <a:xfrm>
              <a:off x="4630100" y="3412375"/>
              <a:ext cx="10875" cy="31875"/>
            </a:xfrm>
            <a:custGeom>
              <a:avLst/>
              <a:gdLst/>
              <a:ahLst/>
              <a:cxnLst/>
              <a:rect l="l" t="t" r="r" b="b"/>
              <a:pathLst>
                <a:path w="435" h="1275" extrusionOk="0">
                  <a:moveTo>
                    <a:pt x="195" y="0"/>
                  </a:moveTo>
                  <a:cubicBezTo>
                    <a:pt x="106" y="0"/>
                    <a:pt x="0" y="102"/>
                    <a:pt x="39" y="218"/>
                  </a:cubicBezTo>
                  <a:cubicBezTo>
                    <a:pt x="152" y="501"/>
                    <a:pt x="152" y="811"/>
                    <a:pt x="95" y="1122"/>
                  </a:cubicBezTo>
                  <a:cubicBezTo>
                    <a:pt x="81" y="1225"/>
                    <a:pt x="150" y="1275"/>
                    <a:pt x="224" y="1275"/>
                  </a:cubicBezTo>
                  <a:cubicBezTo>
                    <a:pt x="292" y="1275"/>
                    <a:pt x="364" y="1232"/>
                    <a:pt x="378" y="1151"/>
                  </a:cubicBezTo>
                  <a:cubicBezTo>
                    <a:pt x="435" y="783"/>
                    <a:pt x="406" y="444"/>
                    <a:pt x="293" y="77"/>
                  </a:cubicBezTo>
                  <a:cubicBezTo>
                    <a:pt x="275" y="23"/>
                    <a:pt x="237" y="0"/>
                    <a:pt x="195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5" name="Google Shape;3835;p54"/>
            <p:cNvSpPr/>
            <p:nvPr/>
          </p:nvSpPr>
          <p:spPr>
            <a:xfrm>
              <a:off x="4574425" y="3438750"/>
              <a:ext cx="10725" cy="37050"/>
            </a:xfrm>
            <a:custGeom>
              <a:avLst/>
              <a:gdLst/>
              <a:ahLst/>
              <a:cxnLst/>
              <a:rect l="l" t="t" r="r" b="b"/>
              <a:pathLst>
                <a:path w="429" h="1482" extrusionOk="0">
                  <a:moveTo>
                    <a:pt x="162" y="1"/>
                  </a:moveTo>
                  <a:cubicBezTo>
                    <a:pt x="79" y="1"/>
                    <a:pt x="1" y="68"/>
                    <a:pt x="33" y="180"/>
                  </a:cubicBezTo>
                  <a:cubicBezTo>
                    <a:pt x="118" y="548"/>
                    <a:pt x="146" y="944"/>
                    <a:pt x="118" y="1339"/>
                  </a:cubicBezTo>
                  <a:cubicBezTo>
                    <a:pt x="118" y="1431"/>
                    <a:pt x="201" y="1481"/>
                    <a:pt x="277" y="1481"/>
                  </a:cubicBezTo>
                  <a:cubicBezTo>
                    <a:pt x="341" y="1481"/>
                    <a:pt x="400" y="1445"/>
                    <a:pt x="400" y="1368"/>
                  </a:cubicBezTo>
                  <a:cubicBezTo>
                    <a:pt x="429" y="944"/>
                    <a:pt x="400" y="520"/>
                    <a:pt x="316" y="124"/>
                  </a:cubicBezTo>
                  <a:cubicBezTo>
                    <a:pt x="291" y="39"/>
                    <a:pt x="225" y="1"/>
                    <a:pt x="162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6" name="Google Shape;3836;p54"/>
            <p:cNvSpPr/>
            <p:nvPr/>
          </p:nvSpPr>
          <p:spPr>
            <a:xfrm>
              <a:off x="4554375" y="3488625"/>
              <a:ext cx="8175" cy="20975"/>
            </a:xfrm>
            <a:custGeom>
              <a:avLst/>
              <a:gdLst/>
              <a:ahLst/>
              <a:cxnLst/>
              <a:rect l="l" t="t" r="r" b="b"/>
              <a:pathLst>
                <a:path w="327" h="839" extrusionOk="0">
                  <a:moveTo>
                    <a:pt x="170" y="1"/>
                  </a:moveTo>
                  <a:cubicBezTo>
                    <a:pt x="105" y="1"/>
                    <a:pt x="44" y="44"/>
                    <a:pt x="44" y="136"/>
                  </a:cubicBezTo>
                  <a:cubicBezTo>
                    <a:pt x="15" y="305"/>
                    <a:pt x="15" y="503"/>
                    <a:pt x="15" y="701"/>
                  </a:cubicBezTo>
                  <a:cubicBezTo>
                    <a:pt x="1" y="789"/>
                    <a:pt x="70" y="839"/>
                    <a:pt x="144" y="839"/>
                  </a:cubicBezTo>
                  <a:cubicBezTo>
                    <a:pt x="212" y="839"/>
                    <a:pt x="284" y="796"/>
                    <a:pt x="298" y="701"/>
                  </a:cubicBezTo>
                  <a:cubicBezTo>
                    <a:pt x="298" y="531"/>
                    <a:pt x="298" y="334"/>
                    <a:pt x="326" y="164"/>
                  </a:cubicBezTo>
                  <a:cubicBezTo>
                    <a:pt x="326" y="58"/>
                    <a:pt x="245" y="1"/>
                    <a:pt x="170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7" name="Google Shape;3837;p54"/>
            <p:cNvSpPr/>
            <p:nvPr/>
          </p:nvSpPr>
          <p:spPr>
            <a:xfrm>
              <a:off x="4516200" y="3314025"/>
              <a:ext cx="8175" cy="20975"/>
            </a:xfrm>
            <a:custGeom>
              <a:avLst/>
              <a:gdLst/>
              <a:ahLst/>
              <a:cxnLst/>
              <a:rect l="l" t="t" r="r" b="b"/>
              <a:pathLst>
                <a:path w="327" h="839" extrusionOk="0">
                  <a:moveTo>
                    <a:pt x="178" y="0"/>
                  </a:moveTo>
                  <a:cubicBezTo>
                    <a:pt x="110" y="0"/>
                    <a:pt x="44" y="43"/>
                    <a:pt x="44" y="138"/>
                  </a:cubicBezTo>
                  <a:cubicBezTo>
                    <a:pt x="44" y="308"/>
                    <a:pt x="16" y="506"/>
                    <a:pt x="16" y="675"/>
                  </a:cubicBezTo>
                  <a:cubicBezTo>
                    <a:pt x="1" y="781"/>
                    <a:pt x="75" y="839"/>
                    <a:pt x="151" y="839"/>
                  </a:cubicBezTo>
                  <a:cubicBezTo>
                    <a:pt x="218" y="839"/>
                    <a:pt x="286" y="796"/>
                    <a:pt x="299" y="704"/>
                  </a:cubicBezTo>
                  <a:cubicBezTo>
                    <a:pt x="299" y="534"/>
                    <a:pt x="327" y="336"/>
                    <a:pt x="327" y="138"/>
                  </a:cubicBezTo>
                  <a:cubicBezTo>
                    <a:pt x="327" y="50"/>
                    <a:pt x="251" y="0"/>
                    <a:pt x="178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8" name="Google Shape;3838;p54"/>
            <p:cNvSpPr/>
            <p:nvPr/>
          </p:nvSpPr>
          <p:spPr>
            <a:xfrm>
              <a:off x="4497500" y="3427075"/>
              <a:ext cx="7800" cy="31575"/>
            </a:xfrm>
            <a:custGeom>
              <a:avLst/>
              <a:gdLst/>
              <a:ahLst/>
              <a:cxnLst/>
              <a:rect l="l" t="t" r="r" b="b"/>
              <a:pathLst>
                <a:path w="312" h="1263" extrusionOk="0">
                  <a:moveTo>
                    <a:pt x="134" y="1"/>
                  </a:moveTo>
                  <a:cubicBezTo>
                    <a:pt x="66" y="1"/>
                    <a:pt x="1" y="44"/>
                    <a:pt x="1" y="139"/>
                  </a:cubicBezTo>
                  <a:lnTo>
                    <a:pt x="29" y="1100"/>
                  </a:lnTo>
                  <a:cubicBezTo>
                    <a:pt x="29" y="1206"/>
                    <a:pt x="110" y="1263"/>
                    <a:pt x="186" y="1263"/>
                  </a:cubicBezTo>
                  <a:cubicBezTo>
                    <a:pt x="251" y="1263"/>
                    <a:pt x="312" y="1220"/>
                    <a:pt x="312" y="1128"/>
                  </a:cubicBezTo>
                  <a:lnTo>
                    <a:pt x="284" y="139"/>
                  </a:lnTo>
                  <a:cubicBezTo>
                    <a:pt x="284" y="51"/>
                    <a:pt x="207" y="1"/>
                    <a:pt x="134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9" name="Google Shape;3839;p54"/>
            <p:cNvSpPr/>
            <p:nvPr/>
          </p:nvSpPr>
          <p:spPr>
            <a:xfrm>
              <a:off x="4443475" y="3444750"/>
              <a:ext cx="8125" cy="22575"/>
            </a:xfrm>
            <a:custGeom>
              <a:avLst/>
              <a:gdLst/>
              <a:ahLst/>
              <a:cxnLst/>
              <a:rect l="l" t="t" r="r" b="b"/>
              <a:pathLst>
                <a:path w="325" h="903" extrusionOk="0">
                  <a:moveTo>
                    <a:pt x="126" y="0"/>
                  </a:moveTo>
                  <a:cubicBezTo>
                    <a:pt x="59" y="0"/>
                    <a:pt x="0" y="43"/>
                    <a:pt x="14" y="138"/>
                  </a:cubicBezTo>
                  <a:cubicBezTo>
                    <a:pt x="14" y="336"/>
                    <a:pt x="14" y="534"/>
                    <a:pt x="42" y="760"/>
                  </a:cubicBezTo>
                  <a:cubicBezTo>
                    <a:pt x="42" y="852"/>
                    <a:pt x="125" y="902"/>
                    <a:pt x="201" y="902"/>
                  </a:cubicBezTo>
                  <a:cubicBezTo>
                    <a:pt x="265" y="902"/>
                    <a:pt x="325" y="866"/>
                    <a:pt x="325" y="788"/>
                  </a:cubicBezTo>
                  <a:cubicBezTo>
                    <a:pt x="297" y="562"/>
                    <a:pt x="297" y="364"/>
                    <a:pt x="297" y="138"/>
                  </a:cubicBezTo>
                  <a:cubicBezTo>
                    <a:pt x="282" y="50"/>
                    <a:pt x="199" y="0"/>
                    <a:pt x="126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0" name="Google Shape;3840;p54"/>
            <p:cNvSpPr/>
            <p:nvPr/>
          </p:nvSpPr>
          <p:spPr>
            <a:xfrm>
              <a:off x="4401025" y="3478725"/>
              <a:ext cx="7475" cy="8900"/>
            </a:xfrm>
            <a:custGeom>
              <a:avLst/>
              <a:gdLst/>
              <a:ahLst/>
              <a:cxnLst/>
              <a:rect l="l" t="t" r="r" b="b"/>
              <a:pathLst>
                <a:path w="299" h="356" extrusionOk="0">
                  <a:moveTo>
                    <a:pt x="142" y="1"/>
                  </a:moveTo>
                  <a:cubicBezTo>
                    <a:pt x="77" y="1"/>
                    <a:pt x="16" y="44"/>
                    <a:pt x="16" y="136"/>
                  </a:cubicBezTo>
                  <a:cubicBezTo>
                    <a:pt x="16" y="164"/>
                    <a:pt x="16" y="192"/>
                    <a:pt x="16" y="192"/>
                  </a:cubicBezTo>
                  <a:cubicBezTo>
                    <a:pt x="1" y="298"/>
                    <a:pt x="75" y="356"/>
                    <a:pt x="151" y="356"/>
                  </a:cubicBezTo>
                  <a:cubicBezTo>
                    <a:pt x="218" y="356"/>
                    <a:pt x="286" y="313"/>
                    <a:pt x="299" y="221"/>
                  </a:cubicBezTo>
                  <a:cubicBezTo>
                    <a:pt x="299" y="192"/>
                    <a:pt x="299" y="192"/>
                    <a:pt x="299" y="164"/>
                  </a:cubicBezTo>
                  <a:cubicBezTo>
                    <a:pt x="299" y="58"/>
                    <a:pt x="218" y="1"/>
                    <a:pt x="142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1" name="Google Shape;3841;p54"/>
            <p:cNvSpPr/>
            <p:nvPr/>
          </p:nvSpPr>
          <p:spPr>
            <a:xfrm>
              <a:off x="4441700" y="3237000"/>
              <a:ext cx="9200" cy="51100"/>
            </a:xfrm>
            <a:custGeom>
              <a:avLst/>
              <a:gdLst/>
              <a:ahLst/>
              <a:cxnLst/>
              <a:rect l="l" t="t" r="r" b="b"/>
              <a:pathLst>
                <a:path w="368" h="2044" extrusionOk="0">
                  <a:moveTo>
                    <a:pt x="133" y="1"/>
                  </a:moveTo>
                  <a:cubicBezTo>
                    <a:pt x="65" y="1"/>
                    <a:pt x="0" y="44"/>
                    <a:pt x="0" y="139"/>
                  </a:cubicBezTo>
                  <a:cubicBezTo>
                    <a:pt x="28" y="704"/>
                    <a:pt x="57" y="1297"/>
                    <a:pt x="85" y="1891"/>
                  </a:cubicBezTo>
                  <a:cubicBezTo>
                    <a:pt x="85" y="1994"/>
                    <a:pt x="161" y="2043"/>
                    <a:pt x="234" y="2043"/>
                  </a:cubicBezTo>
                  <a:cubicBezTo>
                    <a:pt x="302" y="2043"/>
                    <a:pt x="368" y="2001"/>
                    <a:pt x="368" y="1919"/>
                  </a:cubicBezTo>
                  <a:cubicBezTo>
                    <a:pt x="339" y="1326"/>
                    <a:pt x="311" y="732"/>
                    <a:pt x="283" y="139"/>
                  </a:cubicBezTo>
                  <a:cubicBezTo>
                    <a:pt x="283" y="51"/>
                    <a:pt x="207" y="1"/>
                    <a:pt x="133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2" name="Google Shape;3842;p54"/>
            <p:cNvSpPr/>
            <p:nvPr/>
          </p:nvSpPr>
          <p:spPr>
            <a:xfrm>
              <a:off x="4457225" y="3362700"/>
              <a:ext cx="8525" cy="21400"/>
            </a:xfrm>
            <a:custGeom>
              <a:avLst/>
              <a:gdLst/>
              <a:ahLst/>
              <a:cxnLst/>
              <a:rect l="l" t="t" r="r" b="b"/>
              <a:pathLst>
                <a:path w="341" h="856" extrusionOk="0">
                  <a:moveTo>
                    <a:pt x="142" y="0"/>
                  </a:moveTo>
                  <a:cubicBezTo>
                    <a:pt x="57" y="29"/>
                    <a:pt x="1" y="85"/>
                    <a:pt x="29" y="170"/>
                  </a:cubicBezTo>
                  <a:cubicBezTo>
                    <a:pt x="29" y="368"/>
                    <a:pt x="29" y="537"/>
                    <a:pt x="57" y="735"/>
                  </a:cubicBezTo>
                  <a:cubicBezTo>
                    <a:pt x="57" y="805"/>
                    <a:pt x="115" y="856"/>
                    <a:pt x="182" y="856"/>
                  </a:cubicBezTo>
                  <a:cubicBezTo>
                    <a:pt x="197" y="856"/>
                    <a:pt x="212" y="853"/>
                    <a:pt x="227" y="848"/>
                  </a:cubicBezTo>
                  <a:cubicBezTo>
                    <a:pt x="312" y="848"/>
                    <a:pt x="340" y="763"/>
                    <a:pt x="340" y="679"/>
                  </a:cubicBezTo>
                  <a:lnTo>
                    <a:pt x="312" y="113"/>
                  </a:lnTo>
                  <a:cubicBezTo>
                    <a:pt x="284" y="29"/>
                    <a:pt x="199" y="0"/>
                    <a:pt x="14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3" name="Google Shape;3843;p54"/>
            <p:cNvSpPr/>
            <p:nvPr/>
          </p:nvSpPr>
          <p:spPr>
            <a:xfrm>
              <a:off x="4528900" y="3184375"/>
              <a:ext cx="14600" cy="25200"/>
            </a:xfrm>
            <a:custGeom>
              <a:avLst/>
              <a:gdLst/>
              <a:ahLst/>
              <a:cxnLst/>
              <a:rect l="l" t="t" r="r" b="b"/>
              <a:pathLst>
                <a:path w="584" h="1008" extrusionOk="0">
                  <a:moveTo>
                    <a:pt x="167" y="1"/>
                  </a:moveTo>
                  <a:cubicBezTo>
                    <a:pt x="86" y="1"/>
                    <a:pt x="1" y="68"/>
                    <a:pt x="17" y="180"/>
                  </a:cubicBezTo>
                  <a:cubicBezTo>
                    <a:pt x="45" y="435"/>
                    <a:pt x="102" y="689"/>
                    <a:pt x="243" y="943"/>
                  </a:cubicBezTo>
                  <a:cubicBezTo>
                    <a:pt x="279" y="988"/>
                    <a:pt x="329" y="1008"/>
                    <a:pt x="378" y="1008"/>
                  </a:cubicBezTo>
                  <a:cubicBezTo>
                    <a:pt x="483" y="1008"/>
                    <a:pt x="584" y="918"/>
                    <a:pt x="526" y="802"/>
                  </a:cubicBezTo>
                  <a:cubicBezTo>
                    <a:pt x="384" y="604"/>
                    <a:pt x="299" y="378"/>
                    <a:pt x="299" y="124"/>
                  </a:cubicBezTo>
                  <a:cubicBezTo>
                    <a:pt x="287" y="39"/>
                    <a:pt x="228" y="1"/>
                    <a:pt x="167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4" name="Google Shape;3844;p54"/>
            <p:cNvSpPr/>
            <p:nvPr/>
          </p:nvSpPr>
          <p:spPr>
            <a:xfrm>
              <a:off x="4466200" y="3087175"/>
              <a:ext cx="16700" cy="32450"/>
            </a:xfrm>
            <a:custGeom>
              <a:avLst/>
              <a:gdLst/>
              <a:ahLst/>
              <a:cxnLst/>
              <a:rect l="l" t="t" r="r" b="b"/>
              <a:pathLst>
                <a:path w="668" h="1298" extrusionOk="0">
                  <a:moveTo>
                    <a:pt x="185" y="0"/>
                  </a:moveTo>
                  <a:cubicBezTo>
                    <a:pt x="98" y="0"/>
                    <a:pt x="0" y="94"/>
                    <a:pt x="38" y="224"/>
                  </a:cubicBezTo>
                  <a:cubicBezTo>
                    <a:pt x="151" y="535"/>
                    <a:pt x="264" y="875"/>
                    <a:pt x="377" y="1214"/>
                  </a:cubicBezTo>
                  <a:cubicBezTo>
                    <a:pt x="396" y="1273"/>
                    <a:pt x="440" y="1298"/>
                    <a:pt x="486" y="1298"/>
                  </a:cubicBezTo>
                  <a:cubicBezTo>
                    <a:pt x="573" y="1298"/>
                    <a:pt x="668" y="1211"/>
                    <a:pt x="631" y="1101"/>
                  </a:cubicBezTo>
                  <a:cubicBezTo>
                    <a:pt x="518" y="761"/>
                    <a:pt x="405" y="422"/>
                    <a:pt x="292" y="83"/>
                  </a:cubicBezTo>
                  <a:cubicBezTo>
                    <a:pt x="273" y="25"/>
                    <a:pt x="231" y="0"/>
                    <a:pt x="185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5" name="Google Shape;3845;p54"/>
            <p:cNvSpPr/>
            <p:nvPr/>
          </p:nvSpPr>
          <p:spPr>
            <a:xfrm>
              <a:off x="4474225" y="3012250"/>
              <a:ext cx="21925" cy="27025"/>
            </a:xfrm>
            <a:custGeom>
              <a:avLst/>
              <a:gdLst/>
              <a:ahLst/>
              <a:cxnLst/>
              <a:rect l="l" t="t" r="r" b="b"/>
              <a:pathLst>
                <a:path w="877" h="1081" extrusionOk="0">
                  <a:moveTo>
                    <a:pt x="181" y="0"/>
                  </a:moveTo>
                  <a:cubicBezTo>
                    <a:pt x="89" y="0"/>
                    <a:pt x="1" y="87"/>
                    <a:pt x="56" y="197"/>
                  </a:cubicBezTo>
                  <a:cubicBezTo>
                    <a:pt x="225" y="480"/>
                    <a:pt x="395" y="734"/>
                    <a:pt x="565" y="1017"/>
                  </a:cubicBezTo>
                  <a:cubicBezTo>
                    <a:pt x="591" y="1062"/>
                    <a:pt x="635" y="1081"/>
                    <a:pt x="680" y="1081"/>
                  </a:cubicBezTo>
                  <a:cubicBezTo>
                    <a:pt x="776" y="1081"/>
                    <a:pt x="877" y="991"/>
                    <a:pt x="819" y="876"/>
                  </a:cubicBezTo>
                  <a:cubicBezTo>
                    <a:pt x="649" y="621"/>
                    <a:pt x="480" y="339"/>
                    <a:pt x="310" y="84"/>
                  </a:cubicBezTo>
                  <a:cubicBezTo>
                    <a:pt x="281" y="25"/>
                    <a:pt x="230" y="0"/>
                    <a:pt x="181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6" name="Google Shape;3846;p54"/>
            <p:cNvSpPr/>
            <p:nvPr/>
          </p:nvSpPr>
          <p:spPr>
            <a:xfrm>
              <a:off x="4433250" y="2951450"/>
              <a:ext cx="17900" cy="16775"/>
            </a:xfrm>
            <a:custGeom>
              <a:avLst/>
              <a:gdLst/>
              <a:ahLst/>
              <a:cxnLst/>
              <a:rect l="l" t="t" r="r" b="b"/>
              <a:pathLst>
                <a:path w="716" h="671" extrusionOk="0">
                  <a:moveTo>
                    <a:pt x="222" y="0"/>
                  </a:moveTo>
                  <a:cubicBezTo>
                    <a:pt x="91" y="0"/>
                    <a:pt x="1" y="185"/>
                    <a:pt x="140" y="255"/>
                  </a:cubicBezTo>
                  <a:cubicBezTo>
                    <a:pt x="253" y="340"/>
                    <a:pt x="338" y="453"/>
                    <a:pt x="395" y="594"/>
                  </a:cubicBezTo>
                  <a:cubicBezTo>
                    <a:pt x="422" y="648"/>
                    <a:pt x="466" y="671"/>
                    <a:pt x="512" y="671"/>
                  </a:cubicBezTo>
                  <a:cubicBezTo>
                    <a:pt x="610" y="671"/>
                    <a:pt x="716" y="568"/>
                    <a:pt x="677" y="453"/>
                  </a:cubicBezTo>
                  <a:cubicBezTo>
                    <a:pt x="592" y="283"/>
                    <a:pt x="451" y="142"/>
                    <a:pt x="310" y="29"/>
                  </a:cubicBezTo>
                  <a:cubicBezTo>
                    <a:pt x="280" y="9"/>
                    <a:pt x="250" y="0"/>
                    <a:pt x="22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7" name="Google Shape;3847;p54"/>
            <p:cNvSpPr/>
            <p:nvPr/>
          </p:nvSpPr>
          <p:spPr>
            <a:xfrm>
              <a:off x="4413725" y="3010375"/>
              <a:ext cx="9325" cy="34825"/>
            </a:xfrm>
            <a:custGeom>
              <a:avLst/>
              <a:gdLst/>
              <a:ahLst/>
              <a:cxnLst/>
              <a:rect l="l" t="t" r="r" b="b"/>
              <a:pathLst>
                <a:path w="373" h="1393" extrusionOk="0">
                  <a:moveTo>
                    <a:pt x="172" y="0"/>
                  </a:moveTo>
                  <a:cubicBezTo>
                    <a:pt x="89" y="0"/>
                    <a:pt x="0" y="61"/>
                    <a:pt x="17" y="159"/>
                  </a:cubicBezTo>
                  <a:cubicBezTo>
                    <a:pt x="45" y="527"/>
                    <a:pt x="45" y="922"/>
                    <a:pt x="73" y="1290"/>
                  </a:cubicBezTo>
                  <a:cubicBezTo>
                    <a:pt x="85" y="1361"/>
                    <a:pt x="142" y="1392"/>
                    <a:pt x="201" y="1392"/>
                  </a:cubicBezTo>
                  <a:cubicBezTo>
                    <a:pt x="284" y="1392"/>
                    <a:pt x="372" y="1332"/>
                    <a:pt x="356" y="1233"/>
                  </a:cubicBezTo>
                  <a:cubicBezTo>
                    <a:pt x="328" y="866"/>
                    <a:pt x="328" y="470"/>
                    <a:pt x="299" y="103"/>
                  </a:cubicBezTo>
                  <a:cubicBezTo>
                    <a:pt x="288" y="32"/>
                    <a:pt x="231" y="0"/>
                    <a:pt x="17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8" name="Google Shape;3848;p54"/>
            <p:cNvSpPr/>
            <p:nvPr/>
          </p:nvSpPr>
          <p:spPr>
            <a:xfrm>
              <a:off x="4417300" y="3114125"/>
              <a:ext cx="9250" cy="33350"/>
            </a:xfrm>
            <a:custGeom>
              <a:avLst/>
              <a:gdLst/>
              <a:ahLst/>
              <a:cxnLst/>
              <a:rect l="l" t="t" r="r" b="b"/>
              <a:pathLst>
                <a:path w="370" h="1334" extrusionOk="0">
                  <a:moveTo>
                    <a:pt x="219" y="1"/>
                  </a:moveTo>
                  <a:cubicBezTo>
                    <a:pt x="153" y="1"/>
                    <a:pt x="85" y="44"/>
                    <a:pt x="72" y="136"/>
                  </a:cubicBezTo>
                  <a:cubicBezTo>
                    <a:pt x="43" y="475"/>
                    <a:pt x="43" y="842"/>
                    <a:pt x="15" y="1181"/>
                  </a:cubicBezTo>
                  <a:cubicBezTo>
                    <a:pt x="0" y="1284"/>
                    <a:pt x="77" y="1334"/>
                    <a:pt x="154" y="1334"/>
                  </a:cubicBezTo>
                  <a:cubicBezTo>
                    <a:pt x="226" y="1334"/>
                    <a:pt x="298" y="1291"/>
                    <a:pt x="298" y="1210"/>
                  </a:cubicBezTo>
                  <a:cubicBezTo>
                    <a:pt x="326" y="871"/>
                    <a:pt x="354" y="503"/>
                    <a:pt x="354" y="164"/>
                  </a:cubicBezTo>
                  <a:cubicBezTo>
                    <a:pt x="369" y="58"/>
                    <a:pt x="295" y="1"/>
                    <a:pt x="21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9" name="Google Shape;3849;p54"/>
            <p:cNvSpPr/>
            <p:nvPr/>
          </p:nvSpPr>
          <p:spPr>
            <a:xfrm>
              <a:off x="4371725" y="3222050"/>
              <a:ext cx="12300" cy="26700"/>
            </a:xfrm>
            <a:custGeom>
              <a:avLst/>
              <a:gdLst/>
              <a:ahLst/>
              <a:cxnLst/>
              <a:rect l="l" t="t" r="r" b="b"/>
              <a:pathLst>
                <a:path w="492" h="1068" extrusionOk="0">
                  <a:moveTo>
                    <a:pt x="153" y="1"/>
                  </a:moveTo>
                  <a:cubicBezTo>
                    <a:pt x="89" y="1"/>
                    <a:pt x="29" y="37"/>
                    <a:pt x="29" y="115"/>
                  </a:cubicBezTo>
                  <a:cubicBezTo>
                    <a:pt x="1" y="426"/>
                    <a:pt x="57" y="708"/>
                    <a:pt x="199" y="991"/>
                  </a:cubicBezTo>
                  <a:cubicBezTo>
                    <a:pt x="217" y="1045"/>
                    <a:pt x="255" y="1068"/>
                    <a:pt x="297" y="1068"/>
                  </a:cubicBezTo>
                  <a:cubicBezTo>
                    <a:pt x="386" y="1068"/>
                    <a:pt x="492" y="965"/>
                    <a:pt x="453" y="850"/>
                  </a:cubicBezTo>
                  <a:cubicBezTo>
                    <a:pt x="340" y="624"/>
                    <a:pt x="312" y="397"/>
                    <a:pt x="312" y="143"/>
                  </a:cubicBezTo>
                  <a:cubicBezTo>
                    <a:pt x="312" y="51"/>
                    <a:pt x="229" y="1"/>
                    <a:pt x="153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0" name="Google Shape;3850;p54"/>
            <p:cNvSpPr/>
            <p:nvPr/>
          </p:nvSpPr>
          <p:spPr>
            <a:xfrm>
              <a:off x="4462175" y="3215700"/>
              <a:ext cx="16275" cy="40300"/>
            </a:xfrm>
            <a:custGeom>
              <a:avLst/>
              <a:gdLst/>
              <a:ahLst/>
              <a:cxnLst/>
              <a:rect l="l" t="t" r="r" b="b"/>
              <a:pathLst>
                <a:path w="651" h="1612" extrusionOk="0">
                  <a:moveTo>
                    <a:pt x="125" y="1"/>
                  </a:moveTo>
                  <a:cubicBezTo>
                    <a:pt x="60" y="1"/>
                    <a:pt x="1" y="37"/>
                    <a:pt x="1" y="114"/>
                  </a:cubicBezTo>
                  <a:cubicBezTo>
                    <a:pt x="1" y="341"/>
                    <a:pt x="57" y="538"/>
                    <a:pt x="114" y="736"/>
                  </a:cubicBezTo>
                  <a:cubicBezTo>
                    <a:pt x="199" y="934"/>
                    <a:pt x="312" y="1188"/>
                    <a:pt x="227" y="1415"/>
                  </a:cubicBezTo>
                  <a:cubicBezTo>
                    <a:pt x="190" y="1525"/>
                    <a:pt x="297" y="1612"/>
                    <a:pt x="392" y="1612"/>
                  </a:cubicBezTo>
                  <a:cubicBezTo>
                    <a:pt x="443" y="1612"/>
                    <a:pt x="490" y="1587"/>
                    <a:pt x="510" y="1528"/>
                  </a:cubicBezTo>
                  <a:cubicBezTo>
                    <a:pt x="651" y="1047"/>
                    <a:pt x="283" y="595"/>
                    <a:pt x="283" y="143"/>
                  </a:cubicBezTo>
                  <a:cubicBezTo>
                    <a:pt x="283" y="51"/>
                    <a:pt x="201" y="1"/>
                    <a:pt x="125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1" name="Google Shape;3851;p54"/>
            <p:cNvSpPr/>
            <p:nvPr/>
          </p:nvSpPr>
          <p:spPr>
            <a:xfrm>
              <a:off x="4374575" y="3322500"/>
              <a:ext cx="8850" cy="29650"/>
            </a:xfrm>
            <a:custGeom>
              <a:avLst/>
              <a:gdLst/>
              <a:ahLst/>
              <a:cxnLst/>
              <a:rect l="l" t="t" r="r" b="b"/>
              <a:pathLst>
                <a:path w="354" h="1186" extrusionOk="0">
                  <a:moveTo>
                    <a:pt x="211" y="1"/>
                  </a:moveTo>
                  <a:cubicBezTo>
                    <a:pt x="143" y="1"/>
                    <a:pt x="70" y="43"/>
                    <a:pt x="57" y="139"/>
                  </a:cubicBezTo>
                  <a:lnTo>
                    <a:pt x="0" y="1043"/>
                  </a:lnTo>
                  <a:cubicBezTo>
                    <a:pt x="0" y="1135"/>
                    <a:pt x="83" y="1185"/>
                    <a:pt x="159" y="1185"/>
                  </a:cubicBezTo>
                  <a:cubicBezTo>
                    <a:pt x="223" y="1185"/>
                    <a:pt x="283" y="1149"/>
                    <a:pt x="283" y="1071"/>
                  </a:cubicBezTo>
                  <a:lnTo>
                    <a:pt x="339" y="139"/>
                  </a:lnTo>
                  <a:cubicBezTo>
                    <a:pt x="354" y="51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2" name="Google Shape;3852;p54"/>
            <p:cNvSpPr/>
            <p:nvPr/>
          </p:nvSpPr>
          <p:spPr>
            <a:xfrm>
              <a:off x="4375600" y="3396350"/>
              <a:ext cx="8175" cy="21050"/>
            </a:xfrm>
            <a:custGeom>
              <a:avLst/>
              <a:gdLst/>
              <a:ahLst/>
              <a:cxnLst/>
              <a:rect l="l" t="t" r="r" b="b"/>
              <a:pathLst>
                <a:path w="327" h="842" extrusionOk="0">
                  <a:moveTo>
                    <a:pt x="177" y="0"/>
                  </a:moveTo>
                  <a:cubicBezTo>
                    <a:pt x="109" y="0"/>
                    <a:pt x="44" y="43"/>
                    <a:pt x="44" y="124"/>
                  </a:cubicBezTo>
                  <a:cubicBezTo>
                    <a:pt x="16" y="322"/>
                    <a:pt x="16" y="491"/>
                    <a:pt x="16" y="689"/>
                  </a:cubicBezTo>
                  <a:cubicBezTo>
                    <a:pt x="1" y="792"/>
                    <a:pt x="70" y="841"/>
                    <a:pt x="144" y="841"/>
                  </a:cubicBezTo>
                  <a:cubicBezTo>
                    <a:pt x="212" y="841"/>
                    <a:pt x="285" y="799"/>
                    <a:pt x="298" y="718"/>
                  </a:cubicBezTo>
                  <a:cubicBezTo>
                    <a:pt x="298" y="520"/>
                    <a:pt x="326" y="350"/>
                    <a:pt x="326" y="152"/>
                  </a:cubicBezTo>
                  <a:cubicBezTo>
                    <a:pt x="326" y="50"/>
                    <a:pt x="250" y="0"/>
                    <a:pt x="17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3" name="Google Shape;3853;p54"/>
            <p:cNvSpPr/>
            <p:nvPr/>
          </p:nvSpPr>
          <p:spPr>
            <a:xfrm>
              <a:off x="4335525" y="3485625"/>
              <a:ext cx="10800" cy="29525"/>
            </a:xfrm>
            <a:custGeom>
              <a:avLst/>
              <a:gdLst/>
              <a:ahLst/>
              <a:cxnLst/>
              <a:rect l="l" t="t" r="r" b="b"/>
              <a:pathLst>
                <a:path w="432" h="1181" extrusionOk="0">
                  <a:moveTo>
                    <a:pt x="273" y="0"/>
                  </a:moveTo>
                  <a:cubicBezTo>
                    <a:pt x="208" y="0"/>
                    <a:pt x="149" y="37"/>
                    <a:pt x="149" y="114"/>
                  </a:cubicBezTo>
                  <a:cubicBezTo>
                    <a:pt x="149" y="425"/>
                    <a:pt x="121" y="708"/>
                    <a:pt x="36" y="991"/>
                  </a:cubicBezTo>
                  <a:cubicBezTo>
                    <a:pt x="0" y="1096"/>
                    <a:pt x="97" y="1180"/>
                    <a:pt x="189" y="1180"/>
                  </a:cubicBezTo>
                  <a:cubicBezTo>
                    <a:pt x="244" y="1180"/>
                    <a:pt x="297" y="1150"/>
                    <a:pt x="318" y="1075"/>
                  </a:cubicBezTo>
                  <a:cubicBezTo>
                    <a:pt x="403" y="793"/>
                    <a:pt x="431" y="454"/>
                    <a:pt x="431" y="143"/>
                  </a:cubicBezTo>
                  <a:cubicBezTo>
                    <a:pt x="431" y="51"/>
                    <a:pt x="349" y="0"/>
                    <a:pt x="273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4" name="Google Shape;3854;p54"/>
            <p:cNvSpPr/>
            <p:nvPr/>
          </p:nvSpPr>
          <p:spPr>
            <a:xfrm>
              <a:off x="4288000" y="3445450"/>
              <a:ext cx="11725" cy="24225"/>
            </a:xfrm>
            <a:custGeom>
              <a:avLst/>
              <a:gdLst/>
              <a:ahLst/>
              <a:cxnLst/>
              <a:rect l="l" t="t" r="r" b="b"/>
              <a:pathLst>
                <a:path w="469" h="969" extrusionOk="0">
                  <a:moveTo>
                    <a:pt x="332" y="1"/>
                  </a:moveTo>
                  <a:cubicBezTo>
                    <a:pt x="263" y="1"/>
                    <a:pt x="183" y="43"/>
                    <a:pt x="156" y="139"/>
                  </a:cubicBezTo>
                  <a:cubicBezTo>
                    <a:pt x="100" y="365"/>
                    <a:pt x="71" y="591"/>
                    <a:pt x="15" y="817"/>
                  </a:cubicBezTo>
                  <a:cubicBezTo>
                    <a:pt x="0" y="920"/>
                    <a:pt x="69" y="969"/>
                    <a:pt x="143" y="969"/>
                  </a:cubicBezTo>
                  <a:cubicBezTo>
                    <a:pt x="211" y="969"/>
                    <a:pt x="284" y="927"/>
                    <a:pt x="297" y="845"/>
                  </a:cubicBezTo>
                  <a:cubicBezTo>
                    <a:pt x="354" y="619"/>
                    <a:pt x="410" y="393"/>
                    <a:pt x="439" y="139"/>
                  </a:cubicBezTo>
                  <a:cubicBezTo>
                    <a:pt x="468" y="51"/>
                    <a:pt x="406" y="1"/>
                    <a:pt x="332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5" name="Google Shape;3855;p54"/>
            <p:cNvSpPr/>
            <p:nvPr/>
          </p:nvSpPr>
          <p:spPr>
            <a:xfrm>
              <a:off x="4223325" y="3452075"/>
              <a:ext cx="17075" cy="31050"/>
            </a:xfrm>
            <a:custGeom>
              <a:avLst/>
              <a:gdLst/>
              <a:ahLst/>
              <a:cxnLst/>
              <a:rect l="l" t="t" r="r" b="b"/>
              <a:pathLst>
                <a:path w="683" h="1242" extrusionOk="0">
                  <a:moveTo>
                    <a:pt x="499" y="0"/>
                  </a:moveTo>
                  <a:cubicBezTo>
                    <a:pt x="460" y="0"/>
                    <a:pt x="422" y="21"/>
                    <a:pt x="397" y="71"/>
                  </a:cubicBezTo>
                  <a:cubicBezTo>
                    <a:pt x="199" y="382"/>
                    <a:pt x="86" y="721"/>
                    <a:pt x="30" y="1089"/>
                  </a:cubicBezTo>
                  <a:cubicBezTo>
                    <a:pt x="0" y="1192"/>
                    <a:pt x="70" y="1241"/>
                    <a:pt x="148" y="1241"/>
                  </a:cubicBezTo>
                  <a:cubicBezTo>
                    <a:pt x="220" y="1241"/>
                    <a:pt x="299" y="1199"/>
                    <a:pt x="312" y="1117"/>
                  </a:cubicBezTo>
                  <a:cubicBezTo>
                    <a:pt x="369" y="806"/>
                    <a:pt x="482" y="495"/>
                    <a:pt x="623" y="213"/>
                  </a:cubicBezTo>
                  <a:cubicBezTo>
                    <a:pt x="683" y="114"/>
                    <a:pt x="589" y="0"/>
                    <a:pt x="499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6" name="Google Shape;3856;p54"/>
            <p:cNvSpPr/>
            <p:nvPr/>
          </p:nvSpPr>
          <p:spPr>
            <a:xfrm>
              <a:off x="4284825" y="3374800"/>
              <a:ext cx="13600" cy="28050"/>
            </a:xfrm>
            <a:custGeom>
              <a:avLst/>
              <a:gdLst/>
              <a:ahLst/>
              <a:cxnLst/>
              <a:rect l="l" t="t" r="r" b="b"/>
              <a:pathLst>
                <a:path w="544" h="1122" extrusionOk="0">
                  <a:moveTo>
                    <a:pt x="321" y="0"/>
                  </a:moveTo>
                  <a:cubicBezTo>
                    <a:pt x="284" y="0"/>
                    <a:pt x="249" y="16"/>
                    <a:pt x="227" y="53"/>
                  </a:cubicBezTo>
                  <a:cubicBezTo>
                    <a:pt x="85" y="336"/>
                    <a:pt x="0" y="647"/>
                    <a:pt x="29" y="958"/>
                  </a:cubicBezTo>
                  <a:cubicBezTo>
                    <a:pt x="29" y="1064"/>
                    <a:pt x="110" y="1121"/>
                    <a:pt x="185" y="1121"/>
                  </a:cubicBezTo>
                  <a:cubicBezTo>
                    <a:pt x="250" y="1121"/>
                    <a:pt x="311" y="1078"/>
                    <a:pt x="311" y="986"/>
                  </a:cubicBezTo>
                  <a:cubicBezTo>
                    <a:pt x="283" y="732"/>
                    <a:pt x="340" y="477"/>
                    <a:pt x="481" y="223"/>
                  </a:cubicBezTo>
                  <a:cubicBezTo>
                    <a:pt x="543" y="119"/>
                    <a:pt x="423" y="0"/>
                    <a:pt x="321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7" name="Google Shape;3857;p54"/>
            <p:cNvSpPr/>
            <p:nvPr/>
          </p:nvSpPr>
          <p:spPr>
            <a:xfrm>
              <a:off x="4281200" y="3290250"/>
              <a:ext cx="15025" cy="17400"/>
            </a:xfrm>
            <a:custGeom>
              <a:avLst/>
              <a:gdLst/>
              <a:ahLst/>
              <a:cxnLst/>
              <a:rect l="l" t="t" r="r" b="b"/>
              <a:pathLst>
                <a:path w="601" h="696" extrusionOk="0">
                  <a:moveTo>
                    <a:pt x="417" y="1"/>
                  </a:moveTo>
                  <a:cubicBezTo>
                    <a:pt x="378" y="1"/>
                    <a:pt x="340" y="21"/>
                    <a:pt x="315" y="72"/>
                  </a:cubicBezTo>
                  <a:cubicBezTo>
                    <a:pt x="230" y="185"/>
                    <a:pt x="145" y="326"/>
                    <a:pt x="61" y="468"/>
                  </a:cubicBezTo>
                  <a:cubicBezTo>
                    <a:pt x="0" y="589"/>
                    <a:pt x="98" y="695"/>
                    <a:pt x="190" y="695"/>
                  </a:cubicBezTo>
                  <a:cubicBezTo>
                    <a:pt x="226" y="695"/>
                    <a:pt x="262" y="678"/>
                    <a:pt x="287" y="637"/>
                  </a:cubicBezTo>
                  <a:cubicBezTo>
                    <a:pt x="372" y="496"/>
                    <a:pt x="456" y="355"/>
                    <a:pt x="541" y="213"/>
                  </a:cubicBezTo>
                  <a:cubicBezTo>
                    <a:pt x="601" y="114"/>
                    <a:pt x="507" y="1"/>
                    <a:pt x="417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8" name="Google Shape;3858;p54"/>
            <p:cNvSpPr/>
            <p:nvPr/>
          </p:nvSpPr>
          <p:spPr>
            <a:xfrm>
              <a:off x="4315950" y="3264550"/>
              <a:ext cx="12700" cy="22475"/>
            </a:xfrm>
            <a:custGeom>
              <a:avLst/>
              <a:gdLst/>
              <a:ahLst/>
              <a:cxnLst/>
              <a:rect l="l" t="t" r="r" b="b"/>
              <a:pathLst>
                <a:path w="508" h="899" extrusionOk="0">
                  <a:moveTo>
                    <a:pt x="358" y="1"/>
                  </a:moveTo>
                  <a:cubicBezTo>
                    <a:pt x="291" y="1"/>
                    <a:pt x="225" y="44"/>
                    <a:pt x="225" y="139"/>
                  </a:cubicBezTo>
                  <a:cubicBezTo>
                    <a:pt x="225" y="337"/>
                    <a:pt x="197" y="506"/>
                    <a:pt x="84" y="676"/>
                  </a:cubicBezTo>
                  <a:cubicBezTo>
                    <a:pt x="1" y="780"/>
                    <a:pt x="101" y="899"/>
                    <a:pt x="204" y="899"/>
                  </a:cubicBezTo>
                  <a:cubicBezTo>
                    <a:pt x="242" y="899"/>
                    <a:pt x="280" y="883"/>
                    <a:pt x="310" y="846"/>
                  </a:cubicBezTo>
                  <a:cubicBezTo>
                    <a:pt x="451" y="648"/>
                    <a:pt x="508" y="393"/>
                    <a:pt x="508" y="139"/>
                  </a:cubicBezTo>
                  <a:cubicBezTo>
                    <a:pt x="508" y="51"/>
                    <a:pt x="432" y="1"/>
                    <a:pt x="358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9" name="Google Shape;3859;p54"/>
            <p:cNvSpPr/>
            <p:nvPr/>
          </p:nvSpPr>
          <p:spPr>
            <a:xfrm>
              <a:off x="4262750" y="3213975"/>
              <a:ext cx="24800" cy="38000"/>
            </a:xfrm>
            <a:custGeom>
              <a:avLst/>
              <a:gdLst/>
              <a:ahLst/>
              <a:cxnLst/>
              <a:rect l="l" t="t" r="r" b="b"/>
              <a:pathLst>
                <a:path w="992" h="1520" extrusionOk="0">
                  <a:moveTo>
                    <a:pt x="790" y="0"/>
                  </a:moveTo>
                  <a:cubicBezTo>
                    <a:pt x="750" y="0"/>
                    <a:pt x="710" y="21"/>
                    <a:pt x="686" y="70"/>
                  </a:cubicBezTo>
                  <a:cubicBezTo>
                    <a:pt x="403" y="466"/>
                    <a:pt x="205" y="890"/>
                    <a:pt x="36" y="1342"/>
                  </a:cubicBezTo>
                  <a:cubicBezTo>
                    <a:pt x="1" y="1447"/>
                    <a:pt x="95" y="1520"/>
                    <a:pt x="186" y="1520"/>
                  </a:cubicBezTo>
                  <a:cubicBezTo>
                    <a:pt x="242" y="1520"/>
                    <a:pt x="297" y="1492"/>
                    <a:pt x="318" y="1427"/>
                  </a:cubicBezTo>
                  <a:cubicBezTo>
                    <a:pt x="460" y="1003"/>
                    <a:pt x="657" y="607"/>
                    <a:pt x="912" y="240"/>
                  </a:cubicBezTo>
                  <a:cubicBezTo>
                    <a:pt x="992" y="120"/>
                    <a:pt x="888" y="0"/>
                    <a:pt x="790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0" name="Google Shape;3860;p54"/>
            <p:cNvSpPr/>
            <p:nvPr/>
          </p:nvSpPr>
          <p:spPr>
            <a:xfrm>
              <a:off x="4323600" y="3152500"/>
              <a:ext cx="17150" cy="20875"/>
            </a:xfrm>
            <a:custGeom>
              <a:avLst/>
              <a:gdLst/>
              <a:ahLst/>
              <a:cxnLst/>
              <a:rect l="l" t="t" r="r" b="b"/>
              <a:pathLst>
                <a:path w="686" h="835" extrusionOk="0">
                  <a:moveTo>
                    <a:pt x="489" y="0"/>
                  </a:moveTo>
                  <a:cubicBezTo>
                    <a:pt x="447" y="0"/>
                    <a:pt x="405" y="21"/>
                    <a:pt x="371" y="70"/>
                  </a:cubicBezTo>
                  <a:cubicBezTo>
                    <a:pt x="287" y="240"/>
                    <a:pt x="174" y="438"/>
                    <a:pt x="61" y="607"/>
                  </a:cubicBezTo>
                  <a:cubicBezTo>
                    <a:pt x="0" y="728"/>
                    <a:pt x="98" y="835"/>
                    <a:pt x="189" y="835"/>
                  </a:cubicBezTo>
                  <a:cubicBezTo>
                    <a:pt x="226" y="835"/>
                    <a:pt x="262" y="818"/>
                    <a:pt x="287" y="777"/>
                  </a:cubicBezTo>
                  <a:cubicBezTo>
                    <a:pt x="400" y="579"/>
                    <a:pt x="513" y="410"/>
                    <a:pt x="626" y="240"/>
                  </a:cubicBezTo>
                  <a:cubicBezTo>
                    <a:pt x="686" y="120"/>
                    <a:pt x="590" y="0"/>
                    <a:pt x="489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1" name="Google Shape;3861;p54"/>
            <p:cNvSpPr/>
            <p:nvPr/>
          </p:nvSpPr>
          <p:spPr>
            <a:xfrm>
              <a:off x="4363225" y="3158650"/>
              <a:ext cx="14900" cy="19000"/>
            </a:xfrm>
            <a:custGeom>
              <a:avLst/>
              <a:gdLst/>
              <a:ahLst/>
              <a:cxnLst/>
              <a:rect l="l" t="t" r="r" b="b"/>
              <a:pathLst>
                <a:path w="596" h="760" extrusionOk="0">
                  <a:moveTo>
                    <a:pt x="439" y="0"/>
                  </a:moveTo>
                  <a:cubicBezTo>
                    <a:pt x="374" y="0"/>
                    <a:pt x="313" y="43"/>
                    <a:pt x="313" y="135"/>
                  </a:cubicBezTo>
                  <a:cubicBezTo>
                    <a:pt x="284" y="277"/>
                    <a:pt x="228" y="418"/>
                    <a:pt x="115" y="503"/>
                  </a:cubicBezTo>
                  <a:cubicBezTo>
                    <a:pt x="1" y="594"/>
                    <a:pt x="90" y="760"/>
                    <a:pt x="203" y="760"/>
                  </a:cubicBezTo>
                  <a:cubicBezTo>
                    <a:pt x="229" y="760"/>
                    <a:pt x="257" y="750"/>
                    <a:pt x="284" y="729"/>
                  </a:cubicBezTo>
                  <a:cubicBezTo>
                    <a:pt x="482" y="588"/>
                    <a:pt x="595" y="390"/>
                    <a:pt x="595" y="164"/>
                  </a:cubicBezTo>
                  <a:cubicBezTo>
                    <a:pt x="595" y="58"/>
                    <a:pt x="514" y="0"/>
                    <a:pt x="439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2" name="Google Shape;3862;p54"/>
            <p:cNvSpPr/>
            <p:nvPr/>
          </p:nvSpPr>
          <p:spPr>
            <a:xfrm>
              <a:off x="4352450" y="3071375"/>
              <a:ext cx="12150" cy="14025"/>
            </a:xfrm>
            <a:custGeom>
              <a:avLst/>
              <a:gdLst/>
              <a:ahLst/>
              <a:cxnLst/>
              <a:rect l="l" t="t" r="r" b="b"/>
              <a:pathLst>
                <a:path w="486" h="561" extrusionOk="0">
                  <a:moveTo>
                    <a:pt x="309" y="1"/>
                  </a:moveTo>
                  <a:cubicBezTo>
                    <a:pt x="255" y="1"/>
                    <a:pt x="200" y="29"/>
                    <a:pt x="178" y="93"/>
                  </a:cubicBezTo>
                  <a:cubicBezTo>
                    <a:pt x="122" y="178"/>
                    <a:pt x="94" y="291"/>
                    <a:pt x="37" y="376"/>
                  </a:cubicBezTo>
                  <a:cubicBezTo>
                    <a:pt x="0" y="486"/>
                    <a:pt x="95" y="560"/>
                    <a:pt x="189" y="560"/>
                  </a:cubicBezTo>
                  <a:cubicBezTo>
                    <a:pt x="239" y="560"/>
                    <a:pt x="290" y="539"/>
                    <a:pt x="320" y="489"/>
                  </a:cubicBezTo>
                  <a:cubicBezTo>
                    <a:pt x="348" y="376"/>
                    <a:pt x="405" y="291"/>
                    <a:pt x="433" y="178"/>
                  </a:cubicBezTo>
                  <a:cubicBezTo>
                    <a:pt x="485" y="73"/>
                    <a:pt x="397" y="1"/>
                    <a:pt x="30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3" name="Google Shape;3863;p54"/>
            <p:cNvSpPr/>
            <p:nvPr/>
          </p:nvSpPr>
          <p:spPr>
            <a:xfrm>
              <a:off x="4360575" y="2988275"/>
              <a:ext cx="17500" cy="18675"/>
            </a:xfrm>
            <a:custGeom>
              <a:avLst/>
              <a:gdLst/>
              <a:ahLst/>
              <a:cxnLst/>
              <a:rect l="l" t="t" r="r" b="b"/>
              <a:pathLst>
                <a:path w="700" h="747" extrusionOk="0">
                  <a:moveTo>
                    <a:pt x="496" y="1"/>
                  </a:moveTo>
                  <a:cubicBezTo>
                    <a:pt x="459" y="1"/>
                    <a:pt x="420" y="16"/>
                    <a:pt x="390" y="54"/>
                  </a:cubicBezTo>
                  <a:cubicBezTo>
                    <a:pt x="277" y="223"/>
                    <a:pt x="164" y="365"/>
                    <a:pt x="80" y="534"/>
                  </a:cubicBezTo>
                  <a:cubicBezTo>
                    <a:pt x="0" y="634"/>
                    <a:pt x="88" y="747"/>
                    <a:pt x="186" y="747"/>
                  </a:cubicBezTo>
                  <a:cubicBezTo>
                    <a:pt x="228" y="747"/>
                    <a:pt x="272" y="726"/>
                    <a:pt x="306" y="676"/>
                  </a:cubicBezTo>
                  <a:cubicBezTo>
                    <a:pt x="419" y="534"/>
                    <a:pt x="532" y="365"/>
                    <a:pt x="617" y="223"/>
                  </a:cubicBezTo>
                  <a:cubicBezTo>
                    <a:pt x="700" y="120"/>
                    <a:pt x="600" y="1"/>
                    <a:pt x="496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4" name="Google Shape;3864;p54"/>
            <p:cNvSpPr/>
            <p:nvPr/>
          </p:nvSpPr>
          <p:spPr>
            <a:xfrm>
              <a:off x="4348525" y="2947150"/>
              <a:ext cx="21850" cy="15000"/>
            </a:xfrm>
            <a:custGeom>
              <a:avLst/>
              <a:gdLst/>
              <a:ahLst/>
              <a:cxnLst/>
              <a:rect l="l" t="t" r="r" b="b"/>
              <a:pathLst>
                <a:path w="874" h="600" extrusionOk="0">
                  <a:moveTo>
                    <a:pt x="647" y="0"/>
                  </a:moveTo>
                  <a:cubicBezTo>
                    <a:pt x="618" y="0"/>
                    <a:pt x="589" y="9"/>
                    <a:pt x="562" y="31"/>
                  </a:cubicBezTo>
                  <a:cubicBezTo>
                    <a:pt x="420" y="144"/>
                    <a:pt x="279" y="257"/>
                    <a:pt x="138" y="342"/>
                  </a:cubicBezTo>
                  <a:cubicBezTo>
                    <a:pt x="0" y="434"/>
                    <a:pt x="104" y="599"/>
                    <a:pt x="223" y="599"/>
                  </a:cubicBezTo>
                  <a:cubicBezTo>
                    <a:pt x="251" y="599"/>
                    <a:pt x="280" y="590"/>
                    <a:pt x="307" y="568"/>
                  </a:cubicBezTo>
                  <a:cubicBezTo>
                    <a:pt x="448" y="455"/>
                    <a:pt x="590" y="342"/>
                    <a:pt x="759" y="229"/>
                  </a:cubicBezTo>
                  <a:cubicBezTo>
                    <a:pt x="873" y="161"/>
                    <a:pt x="767" y="0"/>
                    <a:pt x="64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5" name="Google Shape;3865;p54"/>
            <p:cNvSpPr/>
            <p:nvPr/>
          </p:nvSpPr>
          <p:spPr>
            <a:xfrm>
              <a:off x="4309225" y="2997050"/>
              <a:ext cx="20225" cy="15375"/>
            </a:xfrm>
            <a:custGeom>
              <a:avLst/>
              <a:gdLst/>
              <a:ahLst/>
              <a:cxnLst/>
              <a:rect l="l" t="t" r="r" b="b"/>
              <a:pathLst>
                <a:path w="809" h="615" extrusionOk="0">
                  <a:moveTo>
                    <a:pt x="612" y="0"/>
                  </a:moveTo>
                  <a:cubicBezTo>
                    <a:pt x="570" y="0"/>
                    <a:pt x="527" y="21"/>
                    <a:pt x="494" y="70"/>
                  </a:cubicBezTo>
                  <a:cubicBezTo>
                    <a:pt x="438" y="183"/>
                    <a:pt x="296" y="296"/>
                    <a:pt x="155" y="325"/>
                  </a:cubicBezTo>
                  <a:cubicBezTo>
                    <a:pt x="1" y="376"/>
                    <a:pt x="34" y="615"/>
                    <a:pt x="169" y="615"/>
                  </a:cubicBezTo>
                  <a:cubicBezTo>
                    <a:pt x="182" y="615"/>
                    <a:pt x="196" y="612"/>
                    <a:pt x="212" y="607"/>
                  </a:cubicBezTo>
                  <a:cubicBezTo>
                    <a:pt x="438" y="551"/>
                    <a:pt x="607" y="438"/>
                    <a:pt x="749" y="240"/>
                  </a:cubicBezTo>
                  <a:cubicBezTo>
                    <a:pt x="809" y="120"/>
                    <a:pt x="713" y="0"/>
                    <a:pt x="61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6" name="Google Shape;3866;p54"/>
            <p:cNvSpPr/>
            <p:nvPr/>
          </p:nvSpPr>
          <p:spPr>
            <a:xfrm>
              <a:off x="4272775" y="2973650"/>
              <a:ext cx="26825" cy="24525"/>
            </a:xfrm>
            <a:custGeom>
              <a:avLst/>
              <a:gdLst/>
              <a:ahLst/>
              <a:cxnLst/>
              <a:rect l="l" t="t" r="r" b="b"/>
              <a:pathLst>
                <a:path w="1073" h="981" extrusionOk="0">
                  <a:moveTo>
                    <a:pt x="864" y="1"/>
                  </a:moveTo>
                  <a:cubicBezTo>
                    <a:pt x="831" y="1"/>
                    <a:pt x="797" y="14"/>
                    <a:pt x="765" y="45"/>
                  </a:cubicBezTo>
                  <a:cubicBezTo>
                    <a:pt x="567" y="271"/>
                    <a:pt x="341" y="498"/>
                    <a:pt x="115" y="724"/>
                  </a:cubicBezTo>
                  <a:cubicBezTo>
                    <a:pt x="1" y="815"/>
                    <a:pt x="108" y="981"/>
                    <a:pt x="228" y="981"/>
                  </a:cubicBezTo>
                  <a:cubicBezTo>
                    <a:pt x="257" y="981"/>
                    <a:pt x="286" y="971"/>
                    <a:pt x="313" y="950"/>
                  </a:cubicBezTo>
                  <a:cubicBezTo>
                    <a:pt x="511" y="724"/>
                    <a:pt x="737" y="498"/>
                    <a:pt x="963" y="271"/>
                  </a:cubicBezTo>
                  <a:cubicBezTo>
                    <a:pt x="1073" y="162"/>
                    <a:pt x="978" y="1"/>
                    <a:pt x="864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7" name="Google Shape;3867;p54"/>
            <p:cNvSpPr/>
            <p:nvPr/>
          </p:nvSpPr>
          <p:spPr>
            <a:xfrm>
              <a:off x="4282675" y="3048125"/>
              <a:ext cx="17700" cy="13650"/>
            </a:xfrm>
            <a:custGeom>
              <a:avLst/>
              <a:gdLst/>
              <a:ahLst/>
              <a:cxnLst/>
              <a:rect l="l" t="t" r="r" b="b"/>
              <a:pathLst>
                <a:path w="708" h="546" extrusionOk="0">
                  <a:moveTo>
                    <a:pt x="489" y="1"/>
                  </a:moveTo>
                  <a:cubicBezTo>
                    <a:pt x="458" y="1"/>
                    <a:pt x="427" y="11"/>
                    <a:pt x="397" y="34"/>
                  </a:cubicBezTo>
                  <a:cubicBezTo>
                    <a:pt x="313" y="119"/>
                    <a:pt x="200" y="204"/>
                    <a:pt x="115" y="288"/>
                  </a:cubicBezTo>
                  <a:cubicBezTo>
                    <a:pt x="0" y="380"/>
                    <a:pt x="108" y="545"/>
                    <a:pt x="213" y="545"/>
                  </a:cubicBezTo>
                  <a:cubicBezTo>
                    <a:pt x="238" y="545"/>
                    <a:pt x="263" y="536"/>
                    <a:pt x="284" y="515"/>
                  </a:cubicBezTo>
                  <a:cubicBezTo>
                    <a:pt x="397" y="430"/>
                    <a:pt x="482" y="345"/>
                    <a:pt x="595" y="260"/>
                  </a:cubicBezTo>
                  <a:cubicBezTo>
                    <a:pt x="707" y="148"/>
                    <a:pt x="606" y="1"/>
                    <a:pt x="489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8" name="Google Shape;3868;p54"/>
            <p:cNvSpPr/>
            <p:nvPr/>
          </p:nvSpPr>
          <p:spPr>
            <a:xfrm>
              <a:off x="4224450" y="3061700"/>
              <a:ext cx="13975" cy="12200"/>
            </a:xfrm>
            <a:custGeom>
              <a:avLst/>
              <a:gdLst/>
              <a:ahLst/>
              <a:cxnLst/>
              <a:rect l="l" t="t" r="r" b="b"/>
              <a:pathLst>
                <a:path w="559" h="488" extrusionOk="0">
                  <a:moveTo>
                    <a:pt x="377" y="1"/>
                  </a:moveTo>
                  <a:cubicBezTo>
                    <a:pt x="331" y="1"/>
                    <a:pt x="287" y="25"/>
                    <a:pt x="267" y="85"/>
                  </a:cubicBezTo>
                  <a:cubicBezTo>
                    <a:pt x="239" y="141"/>
                    <a:pt x="211" y="198"/>
                    <a:pt x="154" y="198"/>
                  </a:cubicBezTo>
                  <a:cubicBezTo>
                    <a:pt x="0" y="249"/>
                    <a:pt x="33" y="488"/>
                    <a:pt x="168" y="488"/>
                  </a:cubicBezTo>
                  <a:cubicBezTo>
                    <a:pt x="181" y="488"/>
                    <a:pt x="196" y="485"/>
                    <a:pt x="211" y="480"/>
                  </a:cubicBezTo>
                  <a:cubicBezTo>
                    <a:pt x="352" y="452"/>
                    <a:pt x="494" y="339"/>
                    <a:pt x="522" y="198"/>
                  </a:cubicBezTo>
                  <a:cubicBezTo>
                    <a:pt x="559" y="87"/>
                    <a:pt x="464" y="1"/>
                    <a:pt x="377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9" name="Google Shape;3869;p54"/>
            <p:cNvSpPr/>
            <p:nvPr/>
          </p:nvSpPr>
          <p:spPr>
            <a:xfrm>
              <a:off x="4259300" y="3100900"/>
              <a:ext cx="20700" cy="26150"/>
            </a:xfrm>
            <a:custGeom>
              <a:avLst/>
              <a:gdLst/>
              <a:ahLst/>
              <a:cxnLst/>
              <a:rect l="l" t="t" r="r" b="b"/>
              <a:pathLst>
                <a:path w="828" h="1046" extrusionOk="0">
                  <a:moveTo>
                    <a:pt x="641" y="1"/>
                  </a:moveTo>
                  <a:cubicBezTo>
                    <a:pt x="603" y="1"/>
                    <a:pt x="566" y="21"/>
                    <a:pt x="541" y="71"/>
                  </a:cubicBezTo>
                  <a:cubicBezTo>
                    <a:pt x="371" y="326"/>
                    <a:pt x="230" y="552"/>
                    <a:pt x="61" y="806"/>
                  </a:cubicBezTo>
                  <a:cubicBezTo>
                    <a:pt x="1" y="926"/>
                    <a:pt x="96" y="1046"/>
                    <a:pt x="197" y="1046"/>
                  </a:cubicBezTo>
                  <a:cubicBezTo>
                    <a:pt x="239" y="1046"/>
                    <a:pt x="282" y="1025"/>
                    <a:pt x="315" y="976"/>
                  </a:cubicBezTo>
                  <a:cubicBezTo>
                    <a:pt x="456" y="721"/>
                    <a:pt x="626" y="467"/>
                    <a:pt x="767" y="241"/>
                  </a:cubicBezTo>
                  <a:cubicBezTo>
                    <a:pt x="827" y="121"/>
                    <a:pt x="732" y="1"/>
                    <a:pt x="641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0" name="Google Shape;3870;p54"/>
            <p:cNvSpPr/>
            <p:nvPr/>
          </p:nvSpPr>
          <p:spPr>
            <a:xfrm>
              <a:off x="4197200" y="3105525"/>
              <a:ext cx="10850" cy="22625"/>
            </a:xfrm>
            <a:custGeom>
              <a:avLst/>
              <a:gdLst/>
              <a:ahLst/>
              <a:cxnLst/>
              <a:rect l="l" t="t" r="r" b="b"/>
              <a:pathLst>
                <a:path w="434" h="905" extrusionOk="0">
                  <a:moveTo>
                    <a:pt x="244" y="0"/>
                  </a:moveTo>
                  <a:cubicBezTo>
                    <a:pt x="194" y="0"/>
                    <a:pt x="143" y="25"/>
                    <a:pt x="114" y="84"/>
                  </a:cubicBezTo>
                  <a:cubicBezTo>
                    <a:pt x="57" y="310"/>
                    <a:pt x="1" y="536"/>
                    <a:pt x="1" y="762"/>
                  </a:cubicBezTo>
                  <a:cubicBezTo>
                    <a:pt x="1" y="854"/>
                    <a:pt x="84" y="905"/>
                    <a:pt x="160" y="905"/>
                  </a:cubicBezTo>
                  <a:cubicBezTo>
                    <a:pt x="224" y="905"/>
                    <a:pt x="283" y="868"/>
                    <a:pt x="283" y="791"/>
                  </a:cubicBezTo>
                  <a:cubicBezTo>
                    <a:pt x="283" y="564"/>
                    <a:pt x="340" y="395"/>
                    <a:pt x="396" y="197"/>
                  </a:cubicBezTo>
                  <a:cubicBezTo>
                    <a:pt x="433" y="87"/>
                    <a:pt x="338" y="0"/>
                    <a:pt x="244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1" name="Google Shape;3871;p54"/>
            <p:cNvSpPr/>
            <p:nvPr/>
          </p:nvSpPr>
          <p:spPr>
            <a:xfrm>
              <a:off x="4213300" y="3180425"/>
              <a:ext cx="12875" cy="15725"/>
            </a:xfrm>
            <a:custGeom>
              <a:avLst/>
              <a:gdLst/>
              <a:ahLst/>
              <a:cxnLst/>
              <a:rect l="l" t="t" r="r" b="b"/>
              <a:pathLst>
                <a:path w="515" h="629" extrusionOk="0">
                  <a:moveTo>
                    <a:pt x="334" y="0"/>
                  </a:moveTo>
                  <a:cubicBezTo>
                    <a:pt x="284" y="0"/>
                    <a:pt x="234" y="25"/>
                    <a:pt x="205" y="84"/>
                  </a:cubicBezTo>
                  <a:cubicBezTo>
                    <a:pt x="148" y="197"/>
                    <a:pt x="92" y="338"/>
                    <a:pt x="35" y="451"/>
                  </a:cubicBezTo>
                  <a:cubicBezTo>
                    <a:pt x="0" y="556"/>
                    <a:pt x="84" y="629"/>
                    <a:pt x="173" y="629"/>
                  </a:cubicBezTo>
                  <a:cubicBezTo>
                    <a:pt x="228" y="629"/>
                    <a:pt x="285" y="601"/>
                    <a:pt x="318" y="536"/>
                  </a:cubicBezTo>
                  <a:cubicBezTo>
                    <a:pt x="374" y="423"/>
                    <a:pt x="431" y="310"/>
                    <a:pt x="459" y="197"/>
                  </a:cubicBezTo>
                  <a:cubicBezTo>
                    <a:pt x="514" y="87"/>
                    <a:pt x="426" y="0"/>
                    <a:pt x="334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2" name="Google Shape;3872;p54"/>
            <p:cNvSpPr/>
            <p:nvPr/>
          </p:nvSpPr>
          <p:spPr>
            <a:xfrm>
              <a:off x="4160300" y="3154775"/>
              <a:ext cx="17050" cy="25825"/>
            </a:xfrm>
            <a:custGeom>
              <a:avLst/>
              <a:gdLst/>
              <a:ahLst/>
              <a:cxnLst/>
              <a:rect l="l" t="t" r="r" b="b"/>
              <a:pathLst>
                <a:path w="682" h="1033" extrusionOk="0">
                  <a:moveTo>
                    <a:pt x="505" y="0"/>
                  </a:moveTo>
                  <a:cubicBezTo>
                    <a:pt x="451" y="0"/>
                    <a:pt x="396" y="28"/>
                    <a:pt x="374" y="92"/>
                  </a:cubicBezTo>
                  <a:cubicBezTo>
                    <a:pt x="261" y="347"/>
                    <a:pt x="148" y="601"/>
                    <a:pt x="35" y="856"/>
                  </a:cubicBezTo>
                  <a:cubicBezTo>
                    <a:pt x="0" y="960"/>
                    <a:pt x="84" y="1033"/>
                    <a:pt x="173" y="1033"/>
                  </a:cubicBezTo>
                  <a:cubicBezTo>
                    <a:pt x="228" y="1033"/>
                    <a:pt x="286" y="1005"/>
                    <a:pt x="318" y="940"/>
                  </a:cubicBezTo>
                  <a:cubicBezTo>
                    <a:pt x="431" y="686"/>
                    <a:pt x="516" y="432"/>
                    <a:pt x="629" y="177"/>
                  </a:cubicBezTo>
                  <a:cubicBezTo>
                    <a:pt x="681" y="72"/>
                    <a:pt x="593" y="0"/>
                    <a:pt x="505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3" name="Google Shape;3873;p54"/>
            <p:cNvSpPr/>
            <p:nvPr/>
          </p:nvSpPr>
          <p:spPr>
            <a:xfrm>
              <a:off x="4144050" y="3227375"/>
              <a:ext cx="19825" cy="27425"/>
            </a:xfrm>
            <a:custGeom>
              <a:avLst/>
              <a:gdLst/>
              <a:ahLst/>
              <a:cxnLst/>
              <a:rect l="l" t="t" r="r" b="b"/>
              <a:pathLst>
                <a:path w="793" h="1097" extrusionOk="0">
                  <a:moveTo>
                    <a:pt x="594" y="0"/>
                  </a:moveTo>
                  <a:cubicBezTo>
                    <a:pt x="553" y="0"/>
                    <a:pt x="513" y="21"/>
                    <a:pt x="487" y="71"/>
                  </a:cubicBezTo>
                  <a:cubicBezTo>
                    <a:pt x="290" y="326"/>
                    <a:pt x="148" y="608"/>
                    <a:pt x="35" y="919"/>
                  </a:cubicBezTo>
                  <a:cubicBezTo>
                    <a:pt x="0" y="1024"/>
                    <a:pt x="95" y="1097"/>
                    <a:pt x="186" y="1097"/>
                  </a:cubicBezTo>
                  <a:cubicBezTo>
                    <a:pt x="242" y="1097"/>
                    <a:pt x="296" y="1069"/>
                    <a:pt x="318" y="1004"/>
                  </a:cubicBezTo>
                  <a:cubicBezTo>
                    <a:pt x="403" y="721"/>
                    <a:pt x="516" y="467"/>
                    <a:pt x="714" y="213"/>
                  </a:cubicBezTo>
                  <a:cubicBezTo>
                    <a:pt x="793" y="114"/>
                    <a:pt x="691" y="0"/>
                    <a:pt x="594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4" name="Google Shape;3874;p54"/>
            <p:cNvSpPr/>
            <p:nvPr/>
          </p:nvSpPr>
          <p:spPr>
            <a:xfrm>
              <a:off x="4094375" y="3243250"/>
              <a:ext cx="11375" cy="26050"/>
            </a:xfrm>
            <a:custGeom>
              <a:avLst/>
              <a:gdLst/>
              <a:ahLst/>
              <a:cxnLst/>
              <a:rect l="l" t="t" r="r" b="b"/>
              <a:pathLst>
                <a:path w="455" h="1042" extrusionOk="0">
                  <a:moveTo>
                    <a:pt x="302" y="1"/>
                  </a:moveTo>
                  <a:cubicBezTo>
                    <a:pt x="236" y="1"/>
                    <a:pt x="170" y="37"/>
                    <a:pt x="157" y="115"/>
                  </a:cubicBezTo>
                  <a:lnTo>
                    <a:pt x="15" y="878"/>
                  </a:lnTo>
                  <a:cubicBezTo>
                    <a:pt x="0" y="984"/>
                    <a:pt x="74" y="1041"/>
                    <a:pt x="151" y="1041"/>
                  </a:cubicBezTo>
                  <a:cubicBezTo>
                    <a:pt x="217" y="1041"/>
                    <a:pt x="285" y="998"/>
                    <a:pt x="298" y="906"/>
                  </a:cubicBezTo>
                  <a:lnTo>
                    <a:pt x="439" y="143"/>
                  </a:lnTo>
                  <a:cubicBezTo>
                    <a:pt x="455" y="51"/>
                    <a:pt x="379" y="1"/>
                    <a:pt x="302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5" name="Google Shape;3875;p54"/>
            <p:cNvSpPr/>
            <p:nvPr/>
          </p:nvSpPr>
          <p:spPr>
            <a:xfrm>
              <a:off x="4184475" y="3241850"/>
              <a:ext cx="8900" cy="27875"/>
            </a:xfrm>
            <a:custGeom>
              <a:avLst/>
              <a:gdLst/>
              <a:ahLst/>
              <a:cxnLst/>
              <a:rect l="l" t="t" r="r" b="b"/>
              <a:pathLst>
                <a:path w="356" h="1115" extrusionOk="0">
                  <a:moveTo>
                    <a:pt x="202" y="0"/>
                  </a:moveTo>
                  <a:cubicBezTo>
                    <a:pt x="137" y="0"/>
                    <a:pt x="70" y="36"/>
                    <a:pt x="58" y="114"/>
                  </a:cubicBezTo>
                  <a:cubicBezTo>
                    <a:pt x="58" y="397"/>
                    <a:pt x="29" y="680"/>
                    <a:pt x="1" y="962"/>
                  </a:cubicBezTo>
                  <a:cubicBezTo>
                    <a:pt x="1" y="1065"/>
                    <a:pt x="77" y="1114"/>
                    <a:pt x="150" y="1114"/>
                  </a:cubicBezTo>
                  <a:cubicBezTo>
                    <a:pt x="218" y="1114"/>
                    <a:pt x="284" y="1072"/>
                    <a:pt x="284" y="990"/>
                  </a:cubicBezTo>
                  <a:cubicBezTo>
                    <a:pt x="312" y="708"/>
                    <a:pt x="340" y="425"/>
                    <a:pt x="340" y="142"/>
                  </a:cubicBezTo>
                  <a:cubicBezTo>
                    <a:pt x="355" y="51"/>
                    <a:pt x="280" y="0"/>
                    <a:pt x="202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6" name="Google Shape;3876;p54"/>
            <p:cNvSpPr/>
            <p:nvPr/>
          </p:nvSpPr>
          <p:spPr>
            <a:xfrm>
              <a:off x="4214700" y="3316275"/>
              <a:ext cx="15200" cy="31100"/>
            </a:xfrm>
            <a:custGeom>
              <a:avLst/>
              <a:gdLst/>
              <a:ahLst/>
              <a:cxnLst/>
              <a:rect l="l" t="t" r="r" b="b"/>
              <a:pathLst>
                <a:path w="608" h="1244" extrusionOk="0">
                  <a:moveTo>
                    <a:pt x="439" y="0"/>
                  </a:moveTo>
                  <a:cubicBezTo>
                    <a:pt x="389" y="0"/>
                    <a:pt x="339" y="31"/>
                    <a:pt x="318" y="105"/>
                  </a:cubicBezTo>
                  <a:cubicBezTo>
                    <a:pt x="233" y="416"/>
                    <a:pt x="120" y="727"/>
                    <a:pt x="36" y="1066"/>
                  </a:cubicBezTo>
                  <a:cubicBezTo>
                    <a:pt x="1" y="1171"/>
                    <a:pt x="95" y="1243"/>
                    <a:pt x="186" y="1243"/>
                  </a:cubicBezTo>
                  <a:cubicBezTo>
                    <a:pt x="242" y="1243"/>
                    <a:pt x="297" y="1216"/>
                    <a:pt x="318" y="1151"/>
                  </a:cubicBezTo>
                  <a:cubicBezTo>
                    <a:pt x="403" y="840"/>
                    <a:pt x="488" y="501"/>
                    <a:pt x="573" y="190"/>
                  </a:cubicBezTo>
                  <a:cubicBezTo>
                    <a:pt x="608" y="84"/>
                    <a:pt x="522" y="0"/>
                    <a:pt x="439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7" name="Google Shape;3877;p54"/>
            <p:cNvSpPr/>
            <p:nvPr/>
          </p:nvSpPr>
          <p:spPr>
            <a:xfrm>
              <a:off x="4168225" y="3326825"/>
              <a:ext cx="8150" cy="24500"/>
            </a:xfrm>
            <a:custGeom>
              <a:avLst/>
              <a:gdLst/>
              <a:ahLst/>
              <a:cxnLst/>
              <a:rect l="l" t="t" r="r" b="b"/>
              <a:pathLst>
                <a:path w="326" h="980" extrusionOk="0">
                  <a:moveTo>
                    <a:pt x="127" y="0"/>
                  </a:moveTo>
                  <a:cubicBezTo>
                    <a:pt x="62" y="0"/>
                    <a:pt x="1" y="43"/>
                    <a:pt x="1" y="135"/>
                  </a:cubicBezTo>
                  <a:cubicBezTo>
                    <a:pt x="29" y="361"/>
                    <a:pt x="29" y="587"/>
                    <a:pt x="29" y="842"/>
                  </a:cubicBezTo>
                  <a:cubicBezTo>
                    <a:pt x="44" y="930"/>
                    <a:pt x="127" y="980"/>
                    <a:pt x="200" y="980"/>
                  </a:cubicBezTo>
                  <a:cubicBezTo>
                    <a:pt x="267" y="980"/>
                    <a:pt x="325" y="937"/>
                    <a:pt x="312" y="842"/>
                  </a:cubicBezTo>
                  <a:cubicBezTo>
                    <a:pt x="312" y="616"/>
                    <a:pt x="312" y="390"/>
                    <a:pt x="284" y="163"/>
                  </a:cubicBezTo>
                  <a:cubicBezTo>
                    <a:pt x="284" y="57"/>
                    <a:pt x="202" y="0"/>
                    <a:pt x="127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8" name="Google Shape;3878;p54"/>
            <p:cNvSpPr/>
            <p:nvPr/>
          </p:nvSpPr>
          <p:spPr>
            <a:xfrm>
              <a:off x="4231825" y="3235950"/>
              <a:ext cx="7800" cy="12225"/>
            </a:xfrm>
            <a:custGeom>
              <a:avLst/>
              <a:gdLst/>
              <a:ahLst/>
              <a:cxnLst/>
              <a:rect l="l" t="t" r="r" b="b"/>
              <a:pathLst>
                <a:path w="312" h="489" extrusionOk="0">
                  <a:moveTo>
                    <a:pt x="158" y="0"/>
                  </a:moveTo>
                  <a:cubicBezTo>
                    <a:pt x="87" y="0"/>
                    <a:pt x="14" y="43"/>
                    <a:pt x="1" y="124"/>
                  </a:cubicBezTo>
                  <a:cubicBezTo>
                    <a:pt x="1" y="209"/>
                    <a:pt x="1" y="265"/>
                    <a:pt x="1" y="350"/>
                  </a:cubicBezTo>
                  <a:cubicBezTo>
                    <a:pt x="1" y="438"/>
                    <a:pt x="77" y="488"/>
                    <a:pt x="150" y="488"/>
                  </a:cubicBezTo>
                  <a:cubicBezTo>
                    <a:pt x="218" y="488"/>
                    <a:pt x="283" y="445"/>
                    <a:pt x="283" y="350"/>
                  </a:cubicBezTo>
                  <a:cubicBezTo>
                    <a:pt x="283" y="294"/>
                    <a:pt x="283" y="209"/>
                    <a:pt x="312" y="152"/>
                  </a:cubicBezTo>
                  <a:cubicBezTo>
                    <a:pt x="312" y="50"/>
                    <a:pt x="235" y="0"/>
                    <a:pt x="158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9" name="Google Shape;3879;p54"/>
            <p:cNvSpPr/>
            <p:nvPr/>
          </p:nvSpPr>
          <p:spPr>
            <a:xfrm>
              <a:off x="4186650" y="3411000"/>
              <a:ext cx="14125" cy="33000"/>
            </a:xfrm>
            <a:custGeom>
              <a:avLst/>
              <a:gdLst/>
              <a:ahLst/>
              <a:cxnLst/>
              <a:rect l="l" t="t" r="r" b="b"/>
              <a:pathLst>
                <a:path w="565" h="1320" extrusionOk="0">
                  <a:moveTo>
                    <a:pt x="408" y="1"/>
                  </a:moveTo>
                  <a:cubicBezTo>
                    <a:pt x="325" y="1"/>
                    <a:pt x="237" y="61"/>
                    <a:pt x="253" y="160"/>
                  </a:cubicBezTo>
                  <a:cubicBezTo>
                    <a:pt x="281" y="499"/>
                    <a:pt x="197" y="838"/>
                    <a:pt x="55" y="1149"/>
                  </a:cubicBezTo>
                  <a:cubicBezTo>
                    <a:pt x="1" y="1240"/>
                    <a:pt x="98" y="1319"/>
                    <a:pt x="189" y="1319"/>
                  </a:cubicBezTo>
                  <a:cubicBezTo>
                    <a:pt x="240" y="1319"/>
                    <a:pt x="289" y="1295"/>
                    <a:pt x="310" y="1234"/>
                  </a:cubicBezTo>
                  <a:cubicBezTo>
                    <a:pt x="479" y="866"/>
                    <a:pt x="564" y="499"/>
                    <a:pt x="536" y="103"/>
                  </a:cubicBezTo>
                  <a:cubicBezTo>
                    <a:pt x="524" y="32"/>
                    <a:pt x="467" y="1"/>
                    <a:pt x="408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0" name="Google Shape;3880;p54"/>
            <p:cNvSpPr/>
            <p:nvPr/>
          </p:nvSpPr>
          <p:spPr>
            <a:xfrm>
              <a:off x="4113875" y="3388875"/>
              <a:ext cx="13375" cy="15200"/>
            </a:xfrm>
            <a:custGeom>
              <a:avLst/>
              <a:gdLst/>
              <a:ahLst/>
              <a:cxnLst/>
              <a:rect l="l" t="t" r="r" b="b"/>
              <a:pathLst>
                <a:path w="535" h="608" extrusionOk="0">
                  <a:moveTo>
                    <a:pt x="333" y="0"/>
                  </a:moveTo>
                  <a:cubicBezTo>
                    <a:pt x="280" y="0"/>
                    <a:pt x="226" y="25"/>
                    <a:pt x="196" y="84"/>
                  </a:cubicBezTo>
                  <a:cubicBezTo>
                    <a:pt x="140" y="197"/>
                    <a:pt x="112" y="310"/>
                    <a:pt x="55" y="423"/>
                  </a:cubicBezTo>
                  <a:cubicBezTo>
                    <a:pt x="0" y="533"/>
                    <a:pt x="88" y="607"/>
                    <a:pt x="180" y="607"/>
                  </a:cubicBezTo>
                  <a:cubicBezTo>
                    <a:pt x="229" y="607"/>
                    <a:pt x="280" y="586"/>
                    <a:pt x="309" y="536"/>
                  </a:cubicBezTo>
                  <a:cubicBezTo>
                    <a:pt x="366" y="423"/>
                    <a:pt x="423" y="310"/>
                    <a:pt x="479" y="197"/>
                  </a:cubicBezTo>
                  <a:cubicBezTo>
                    <a:pt x="534" y="86"/>
                    <a:pt x="434" y="0"/>
                    <a:pt x="333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1" name="Google Shape;3881;p54"/>
            <p:cNvSpPr/>
            <p:nvPr/>
          </p:nvSpPr>
          <p:spPr>
            <a:xfrm>
              <a:off x="4122400" y="3440100"/>
              <a:ext cx="11225" cy="19450"/>
            </a:xfrm>
            <a:custGeom>
              <a:avLst/>
              <a:gdLst/>
              <a:ahLst/>
              <a:cxnLst/>
              <a:rect l="l" t="t" r="r" b="b"/>
              <a:pathLst>
                <a:path w="449" h="778" extrusionOk="0">
                  <a:moveTo>
                    <a:pt x="282" y="1"/>
                  </a:moveTo>
                  <a:cubicBezTo>
                    <a:pt x="203" y="1"/>
                    <a:pt x="122" y="60"/>
                    <a:pt x="138" y="155"/>
                  </a:cubicBezTo>
                  <a:cubicBezTo>
                    <a:pt x="166" y="296"/>
                    <a:pt x="138" y="437"/>
                    <a:pt x="82" y="550"/>
                  </a:cubicBezTo>
                  <a:cubicBezTo>
                    <a:pt x="1" y="671"/>
                    <a:pt x="107" y="778"/>
                    <a:pt x="205" y="778"/>
                  </a:cubicBezTo>
                  <a:cubicBezTo>
                    <a:pt x="245" y="778"/>
                    <a:pt x="283" y="761"/>
                    <a:pt x="308" y="720"/>
                  </a:cubicBezTo>
                  <a:cubicBezTo>
                    <a:pt x="392" y="522"/>
                    <a:pt x="449" y="324"/>
                    <a:pt x="421" y="126"/>
                  </a:cubicBezTo>
                  <a:cubicBezTo>
                    <a:pt x="408" y="39"/>
                    <a:pt x="346" y="1"/>
                    <a:pt x="282" y="1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2" name="Google Shape;3882;p54"/>
            <p:cNvSpPr/>
            <p:nvPr/>
          </p:nvSpPr>
          <p:spPr>
            <a:xfrm>
              <a:off x="4096700" y="3303375"/>
              <a:ext cx="17375" cy="32675"/>
            </a:xfrm>
            <a:custGeom>
              <a:avLst/>
              <a:gdLst/>
              <a:ahLst/>
              <a:cxnLst/>
              <a:rect l="l" t="t" r="r" b="b"/>
              <a:pathLst>
                <a:path w="695" h="1307" extrusionOk="0">
                  <a:moveTo>
                    <a:pt x="513" y="0"/>
                  </a:moveTo>
                  <a:cubicBezTo>
                    <a:pt x="466" y="0"/>
                    <a:pt x="423" y="25"/>
                    <a:pt x="403" y="84"/>
                  </a:cubicBezTo>
                  <a:cubicBezTo>
                    <a:pt x="262" y="423"/>
                    <a:pt x="149" y="791"/>
                    <a:pt x="35" y="1130"/>
                  </a:cubicBezTo>
                  <a:cubicBezTo>
                    <a:pt x="1" y="1235"/>
                    <a:pt x="84" y="1307"/>
                    <a:pt x="174" y="1307"/>
                  </a:cubicBezTo>
                  <a:cubicBezTo>
                    <a:pt x="229" y="1307"/>
                    <a:pt x="286" y="1279"/>
                    <a:pt x="318" y="1215"/>
                  </a:cubicBezTo>
                  <a:cubicBezTo>
                    <a:pt x="431" y="875"/>
                    <a:pt x="544" y="536"/>
                    <a:pt x="657" y="197"/>
                  </a:cubicBezTo>
                  <a:cubicBezTo>
                    <a:pt x="694" y="87"/>
                    <a:pt x="599" y="0"/>
                    <a:pt x="513" y="0"/>
                  </a:cubicBez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13" name="Google Shape;2396;p45"/>
          <p:cNvGrpSpPr/>
          <p:nvPr/>
        </p:nvGrpSpPr>
        <p:grpSpPr>
          <a:xfrm flipH="1">
            <a:off x="7715698" y="2743445"/>
            <a:ext cx="1068757" cy="2330476"/>
            <a:chOff x="5370830" y="1277298"/>
            <a:chExt cx="1726521" cy="3721474"/>
          </a:xfrm>
        </p:grpSpPr>
        <p:sp>
          <p:nvSpPr>
            <p:cNvPr id="5" name="Google Shape;2397;p45"/>
            <p:cNvSpPr/>
            <p:nvPr/>
          </p:nvSpPr>
          <p:spPr>
            <a:xfrm flipH="1">
              <a:off x="5370830" y="4868305"/>
              <a:ext cx="1597609" cy="130467"/>
            </a:xfrm>
            <a:custGeom>
              <a:avLst/>
              <a:gdLst/>
              <a:ahLst/>
              <a:cxnLst/>
              <a:rect l="l" t="t" r="r" b="b"/>
              <a:pathLst>
                <a:path w="46167" h="3771" extrusionOk="0">
                  <a:moveTo>
                    <a:pt x="23084" y="1"/>
                  </a:moveTo>
                  <a:cubicBezTo>
                    <a:pt x="10341" y="1"/>
                    <a:pt x="1" y="835"/>
                    <a:pt x="1" y="1869"/>
                  </a:cubicBezTo>
                  <a:cubicBezTo>
                    <a:pt x="1" y="2903"/>
                    <a:pt x="10341" y="3770"/>
                    <a:pt x="23084" y="3770"/>
                  </a:cubicBezTo>
                  <a:cubicBezTo>
                    <a:pt x="35826" y="3770"/>
                    <a:pt x="46167" y="2903"/>
                    <a:pt x="46167" y="1869"/>
                  </a:cubicBezTo>
                  <a:cubicBezTo>
                    <a:pt x="46167" y="835"/>
                    <a:pt x="35826" y="1"/>
                    <a:pt x="23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" name="Google Shape;2398;p45"/>
            <p:cNvGrpSpPr/>
            <p:nvPr/>
          </p:nvGrpSpPr>
          <p:grpSpPr>
            <a:xfrm>
              <a:off x="5552672" y="1277298"/>
              <a:ext cx="1544679" cy="3665399"/>
              <a:chOff x="-2250950" y="-1155625"/>
              <a:chExt cx="1388975" cy="3295925"/>
            </a:xfrm>
          </p:grpSpPr>
          <p:sp>
            <p:nvSpPr>
              <p:cNvPr id="7" name="Google Shape;2399;p45"/>
              <p:cNvSpPr/>
              <p:nvPr/>
            </p:nvSpPr>
            <p:spPr>
              <a:xfrm>
                <a:off x="-1494475" y="-523425"/>
                <a:ext cx="508875" cy="1018450"/>
              </a:xfrm>
              <a:custGeom>
                <a:avLst/>
                <a:gdLst/>
                <a:ahLst/>
                <a:cxnLst/>
                <a:rect l="l" t="t" r="r" b="b"/>
                <a:pathLst>
                  <a:path w="20355" h="40738" extrusionOk="0">
                    <a:moveTo>
                      <a:pt x="3724" y="0"/>
                    </a:moveTo>
                    <a:cubicBezTo>
                      <a:pt x="3450" y="0"/>
                      <a:pt x="3171" y="32"/>
                      <a:pt x="2893" y="99"/>
                    </a:cubicBezTo>
                    <a:cubicBezTo>
                      <a:pt x="1120" y="550"/>
                      <a:pt x="1" y="2276"/>
                      <a:pt x="281" y="4049"/>
                    </a:cubicBezTo>
                    <a:lnTo>
                      <a:pt x="327" y="4375"/>
                    </a:lnTo>
                    <a:lnTo>
                      <a:pt x="389" y="4686"/>
                    </a:lnTo>
                    <a:lnTo>
                      <a:pt x="483" y="5292"/>
                    </a:lnTo>
                    <a:cubicBezTo>
                      <a:pt x="560" y="5697"/>
                      <a:pt x="638" y="6101"/>
                      <a:pt x="716" y="6505"/>
                    </a:cubicBezTo>
                    <a:cubicBezTo>
                      <a:pt x="887" y="7298"/>
                      <a:pt x="1058" y="8091"/>
                      <a:pt x="1245" y="8884"/>
                    </a:cubicBezTo>
                    <a:lnTo>
                      <a:pt x="1385" y="9475"/>
                    </a:lnTo>
                    <a:lnTo>
                      <a:pt x="1524" y="10066"/>
                    </a:lnTo>
                    <a:cubicBezTo>
                      <a:pt x="1633" y="10470"/>
                      <a:pt x="1727" y="10859"/>
                      <a:pt x="1835" y="11248"/>
                    </a:cubicBezTo>
                    <a:cubicBezTo>
                      <a:pt x="1929" y="11637"/>
                      <a:pt x="2038" y="12041"/>
                      <a:pt x="2146" y="12430"/>
                    </a:cubicBezTo>
                    <a:cubicBezTo>
                      <a:pt x="2255" y="12818"/>
                      <a:pt x="2364" y="13207"/>
                      <a:pt x="2489" y="13611"/>
                    </a:cubicBezTo>
                    <a:cubicBezTo>
                      <a:pt x="3406" y="16737"/>
                      <a:pt x="4494" y="19846"/>
                      <a:pt x="5894" y="22910"/>
                    </a:cubicBezTo>
                    <a:cubicBezTo>
                      <a:pt x="6065" y="23283"/>
                      <a:pt x="6251" y="23672"/>
                      <a:pt x="6438" y="24045"/>
                    </a:cubicBezTo>
                    <a:lnTo>
                      <a:pt x="6500" y="24185"/>
                    </a:lnTo>
                    <a:lnTo>
                      <a:pt x="6578" y="24325"/>
                    </a:lnTo>
                    <a:lnTo>
                      <a:pt x="6702" y="24589"/>
                    </a:lnTo>
                    <a:lnTo>
                      <a:pt x="6982" y="25133"/>
                    </a:lnTo>
                    <a:cubicBezTo>
                      <a:pt x="7340" y="25848"/>
                      <a:pt x="7713" y="26564"/>
                      <a:pt x="8086" y="27279"/>
                    </a:cubicBezTo>
                    <a:cubicBezTo>
                      <a:pt x="8833" y="28694"/>
                      <a:pt x="9610" y="30078"/>
                      <a:pt x="10388" y="31477"/>
                    </a:cubicBezTo>
                    <a:cubicBezTo>
                      <a:pt x="11181" y="32861"/>
                      <a:pt x="11989" y="34229"/>
                      <a:pt x="12813" y="35582"/>
                    </a:cubicBezTo>
                    <a:cubicBezTo>
                      <a:pt x="13233" y="36266"/>
                      <a:pt x="13653" y="36935"/>
                      <a:pt x="14088" y="37604"/>
                    </a:cubicBezTo>
                    <a:lnTo>
                      <a:pt x="14741" y="38614"/>
                    </a:lnTo>
                    <a:cubicBezTo>
                      <a:pt x="14959" y="38956"/>
                      <a:pt x="15177" y="39283"/>
                      <a:pt x="15394" y="39609"/>
                    </a:cubicBezTo>
                    <a:cubicBezTo>
                      <a:pt x="15898" y="40345"/>
                      <a:pt x="16708" y="40737"/>
                      <a:pt x="17530" y="40737"/>
                    </a:cubicBezTo>
                    <a:cubicBezTo>
                      <a:pt x="18028" y="40737"/>
                      <a:pt x="18531" y="40593"/>
                      <a:pt x="18971" y="40294"/>
                    </a:cubicBezTo>
                    <a:cubicBezTo>
                      <a:pt x="19997" y="39594"/>
                      <a:pt x="20355" y="38303"/>
                      <a:pt x="19904" y="37199"/>
                    </a:cubicBezTo>
                    <a:lnTo>
                      <a:pt x="19904" y="37168"/>
                    </a:lnTo>
                    <a:cubicBezTo>
                      <a:pt x="19748" y="36826"/>
                      <a:pt x="19593" y="36453"/>
                      <a:pt x="19437" y="36095"/>
                    </a:cubicBezTo>
                    <a:lnTo>
                      <a:pt x="18986" y="35007"/>
                    </a:lnTo>
                    <a:lnTo>
                      <a:pt x="18038" y="32846"/>
                    </a:lnTo>
                    <a:cubicBezTo>
                      <a:pt x="17400" y="31415"/>
                      <a:pt x="16763" y="29985"/>
                      <a:pt x="16125" y="28554"/>
                    </a:cubicBezTo>
                    <a:lnTo>
                      <a:pt x="14213" y="24294"/>
                    </a:lnTo>
                    <a:lnTo>
                      <a:pt x="13264" y="22163"/>
                    </a:lnTo>
                    <a:lnTo>
                      <a:pt x="12798" y="21106"/>
                    </a:lnTo>
                    <a:cubicBezTo>
                      <a:pt x="12658" y="20764"/>
                      <a:pt x="12518" y="20437"/>
                      <a:pt x="12378" y="20095"/>
                    </a:cubicBezTo>
                    <a:cubicBezTo>
                      <a:pt x="11274" y="17359"/>
                      <a:pt x="10341" y="14482"/>
                      <a:pt x="9486" y="11559"/>
                    </a:cubicBezTo>
                    <a:cubicBezTo>
                      <a:pt x="9050" y="10097"/>
                      <a:pt x="8646" y="8620"/>
                      <a:pt x="8257" y="7143"/>
                    </a:cubicBezTo>
                    <a:cubicBezTo>
                      <a:pt x="8055" y="6412"/>
                      <a:pt x="7884" y="5666"/>
                      <a:pt x="7682" y="4919"/>
                    </a:cubicBezTo>
                    <a:lnTo>
                      <a:pt x="7153" y="2742"/>
                    </a:lnTo>
                    <a:lnTo>
                      <a:pt x="7122" y="2665"/>
                    </a:lnTo>
                    <a:cubicBezTo>
                      <a:pt x="6738" y="1062"/>
                      <a:pt x="5304" y="0"/>
                      <a:pt x="3724" y="0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" name="Google Shape;2400;p45"/>
              <p:cNvSpPr/>
              <p:nvPr/>
            </p:nvSpPr>
            <p:spPr>
              <a:xfrm>
                <a:off x="-1222750" y="63675"/>
                <a:ext cx="78550" cy="40475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619" extrusionOk="0">
                    <a:moveTo>
                      <a:pt x="2920" y="1"/>
                    </a:moveTo>
                    <a:cubicBezTo>
                      <a:pt x="2896" y="1"/>
                      <a:pt x="2871" y="6"/>
                      <a:pt x="2846" y="17"/>
                    </a:cubicBezTo>
                    <a:cubicBezTo>
                      <a:pt x="2768" y="32"/>
                      <a:pt x="1167" y="545"/>
                      <a:pt x="125" y="1245"/>
                    </a:cubicBezTo>
                    <a:cubicBezTo>
                      <a:pt x="32" y="1307"/>
                      <a:pt x="1" y="1432"/>
                      <a:pt x="63" y="1525"/>
                    </a:cubicBezTo>
                    <a:cubicBezTo>
                      <a:pt x="109" y="1587"/>
                      <a:pt x="172" y="1618"/>
                      <a:pt x="249" y="1618"/>
                    </a:cubicBezTo>
                    <a:cubicBezTo>
                      <a:pt x="281" y="1618"/>
                      <a:pt x="327" y="1618"/>
                      <a:pt x="358" y="1587"/>
                    </a:cubicBezTo>
                    <a:cubicBezTo>
                      <a:pt x="1353" y="934"/>
                      <a:pt x="2955" y="421"/>
                      <a:pt x="2971" y="405"/>
                    </a:cubicBezTo>
                    <a:cubicBezTo>
                      <a:pt x="3079" y="374"/>
                      <a:pt x="3142" y="250"/>
                      <a:pt x="3110" y="141"/>
                    </a:cubicBezTo>
                    <a:cubicBezTo>
                      <a:pt x="3075" y="57"/>
                      <a:pt x="3002" y="1"/>
                      <a:pt x="2920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" name="Google Shape;2401;p45"/>
              <p:cNvSpPr/>
              <p:nvPr/>
            </p:nvSpPr>
            <p:spPr>
              <a:xfrm>
                <a:off x="-1112350" y="393650"/>
                <a:ext cx="250375" cy="310025"/>
              </a:xfrm>
              <a:custGeom>
                <a:avLst/>
                <a:gdLst/>
                <a:ahLst/>
                <a:cxnLst/>
                <a:rect l="l" t="t" r="r" b="b"/>
                <a:pathLst>
                  <a:path w="10015" h="12401" extrusionOk="0">
                    <a:moveTo>
                      <a:pt x="3196" y="1"/>
                    </a:moveTo>
                    <a:cubicBezTo>
                      <a:pt x="3178" y="1"/>
                      <a:pt x="3160" y="1"/>
                      <a:pt x="3142" y="3"/>
                    </a:cubicBezTo>
                    <a:cubicBezTo>
                      <a:pt x="1680" y="159"/>
                      <a:pt x="1" y="1683"/>
                      <a:pt x="141" y="2444"/>
                    </a:cubicBezTo>
                    <a:cubicBezTo>
                      <a:pt x="327" y="3564"/>
                      <a:pt x="1276" y="5725"/>
                      <a:pt x="1556" y="6549"/>
                    </a:cubicBezTo>
                    <a:cubicBezTo>
                      <a:pt x="1822" y="7335"/>
                      <a:pt x="4081" y="11964"/>
                      <a:pt x="4629" y="11964"/>
                    </a:cubicBezTo>
                    <a:cubicBezTo>
                      <a:pt x="4656" y="11964"/>
                      <a:pt x="4678" y="11953"/>
                      <a:pt x="4697" y="11929"/>
                    </a:cubicBezTo>
                    <a:cubicBezTo>
                      <a:pt x="5070" y="11416"/>
                      <a:pt x="4090" y="8944"/>
                      <a:pt x="4090" y="8944"/>
                    </a:cubicBezTo>
                    <a:lnTo>
                      <a:pt x="4090" y="8944"/>
                    </a:lnTo>
                    <a:cubicBezTo>
                      <a:pt x="4090" y="8944"/>
                      <a:pt x="6075" y="12400"/>
                      <a:pt x="6788" y="12400"/>
                    </a:cubicBezTo>
                    <a:cubicBezTo>
                      <a:pt x="6819" y="12400"/>
                      <a:pt x="6848" y="12394"/>
                      <a:pt x="6873" y="12380"/>
                    </a:cubicBezTo>
                    <a:cubicBezTo>
                      <a:pt x="7449" y="12054"/>
                      <a:pt x="5428" y="8540"/>
                      <a:pt x="5427" y="8540"/>
                    </a:cubicBezTo>
                    <a:lnTo>
                      <a:pt x="5427" y="8540"/>
                    </a:lnTo>
                    <a:cubicBezTo>
                      <a:pt x="5428" y="8540"/>
                      <a:pt x="7972" y="12246"/>
                      <a:pt x="8794" y="12246"/>
                    </a:cubicBezTo>
                    <a:cubicBezTo>
                      <a:pt x="8869" y="12246"/>
                      <a:pt x="8930" y="12215"/>
                      <a:pt x="8973" y="12147"/>
                    </a:cubicBezTo>
                    <a:cubicBezTo>
                      <a:pt x="9237" y="11743"/>
                      <a:pt x="6625" y="7685"/>
                      <a:pt x="6625" y="7685"/>
                    </a:cubicBezTo>
                    <a:lnTo>
                      <a:pt x="6625" y="7685"/>
                    </a:lnTo>
                    <a:cubicBezTo>
                      <a:pt x="7149" y="8292"/>
                      <a:pt x="9119" y="10504"/>
                      <a:pt x="9686" y="10504"/>
                    </a:cubicBezTo>
                    <a:cubicBezTo>
                      <a:pt x="9758" y="10504"/>
                      <a:pt x="9807" y="10469"/>
                      <a:pt x="9828" y="10390"/>
                    </a:cubicBezTo>
                    <a:cubicBezTo>
                      <a:pt x="10014" y="9690"/>
                      <a:pt x="6267" y="4528"/>
                      <a:pt x="6267" y="4528"/>
                    </a:cubicBezTo>
                    <a:lnTo>
                      <a:pt x="6267" y="4528"/>
                    </a:lnTo>
                    <a:cubicBezTo>
                      <a:pt x="6267" y="4528"/>
                      <a:pt x="6687" y="4684"/>
                      <a:pt x="7060" y="5103"/>
                    </a:cubicBezTo>
                    <a:cubicBezTo>
                      <a:pt x="7369" y="5464"/>
                      <a:pt x="8657" y="6973"/>
                      <a:pt x="9163" y="6973"/>
                    </a:cubicBezTo>
                    <a:cubicBezTo>
                      <a:pt x="9268" y="6973"/>
                      <a:pt x="9340" y="6907"/>
                      <a:pt x="9361" y="6752"/>
                    </a:cubicBezTo>
                    <a:cubicBezTo>
                      <a:pt x="9501" y="5865"/>
                      <a:pt x="7620" y="3269"/>
                      <a:pt x="6936" y="2429"/>
                    </a:cubicBezTo>
                    <a:cubicBezTo>
                      <a:pt x="6469" y="1869"/>
                      <a:pt x="5474" y="1123"/>
                      <a:pt x="4728" y="796"/>
                    </a:cubicBezTo>
                    <a:cubicBezTo>
                      <a:pt x="4189" y="542"/>
                      <a:pt x="3651" y="1"/>
                      <a:pt x="3196" y="1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" name="Google Shape;2402;p45"/>
              <p:cNvSpPr/>
              <p:nvPr/>
            </p:nvSpPr>
            <p:spPr>
              <a:xfrm>
                <a:off x="-1170650" y="320250"/>
                <a:ext cx="179225" cy="173775"/>
              </a:xfrm>
              <a:custGeom>
                <a:avLst/>
                <a:gdLst/>
                <a:ahLst/>
                <a:cxnLst/>
                <a:rect l="l" t="t" r="r" b="b"/>
                <a:pathLst>
                  <a:path w="7169" h="6951" extrusionOk="0">
                    <a:moveTo>
                      <a:pt x="5800" y="0"/>
                    </a:moveTo>
                    <a:cubicBezTo>
                      <a:pt x="5800" y="0"/>
                      <a:pt x="1104" y="1758"/>
                      <a:pt x="0" y="3359"/>
                    </a:cubicBezTo>
                    <a:cubicBezTo>
                      <a:pt x="0" y="3359"/>
                      <a:pt x="2302" y="5318"/>
                      <a:pt x="2924" y="6951"/>
                    </a:cubicBezTo>
                    <a:cubicBezTo>
                      <a:pt x="2924" y="6951"/>
                      <a:pt x="4743" y="4183"/>
                      <a:pt x="7168" y="3779"/>
                    </a:cubicBezTo>
                    <a:cubicBezTo>
                      <a:pt x="7168" y="3779"/>
                      <a:pt x="6329" y="2240"/>
                      <a:pt x="5800" y="0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" name="Google Shape;2403;p45"/>
              <p:cNvSpPr/>
              <p:nvPr/>
            </p:nvSpPr>
            <p:spPr>
              <a:xfrm>
                <a:off x="-1185050" y="303525"/>
                <a:ext cx="16757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6703" h="4452" extrusionOk="0">
                    <a:moveTo>
                      <a:pt x="6034" y="1"/>
                    </a:moveTo>
                    <a:cubicBezTo>
                      <a:pt x="6034" y="1"/>
                      <a:pt x="2706" y="1836"/>
                      <a:pt x="48" y="3188"/>
                    </a:cubicBezTo>
                    <a:cubicBezTo>
                      <a:pt x="48" y="3188"/>
                      <a:pt x="1" y="3904"/>
                      <a:pt x="809" y="4448"/>
                    </a:cubicBezTo>
                    <a:cubicBezTo>
                      <a:pt x="813" y="4450"/>
                      <a:pt x="819" y="4451"/>
                      <a:pt x="827" y="4451"/>
                    </a:cubicBezTo>
                    <a:cubicBezTo>
                      <a:pt x="1227" y="4451"/>
                      <a:pt x="6703" y="1385"/>
                      <a:pt x="6703" y="1385"/>
                    </a:cubicBezTo>
                    <a:cubicBezTo>
                      <a:pt x="6703" y="1385"/>
                      <a:pt x="6703" y="607"/>
                      <a:pt x="6034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" name="Google Shape;2404;p45"/>
              <p:cNvSpPr/>
              <p:nvPr/>
            </p:nvSpPr>
            <p:spPr>
              <a:xfrm>
                <a:off x="-1039275" y="539225"/>
                <a:ext cx="92950" cy="55100"/>
              </a:xfrm>
              <a:custGeom>
                <a:avLst/>
                <a:gdLst/>
                <a:ahLst/>
                <a:cxnLst/>
                <a:rect l="l" t="t" r="r" b="b"/>
                <a:pathLst>
                  <a:path w="3718" h="2204" extrusionOk="0">
                    <a:moveTo>
                      <a:pt x="3512" y="1"/>
                    </a:moveTo>
                    <a:cubicBezTo>
                      <a:pt x="3456" y="1"/>
                      <a:pt x="3398" y="25"/>
                      <a:pt x="3360" y="73"/>
                    </a:cubicBezTo>
                    <a:cubicBezTo>
                      <a:pt x="3360" y="89"/>
                      <a:pt x="2131" y="1691"/>
                      <a:pt x="172" y="1846"/>
                    </a:cubicBezTo>
                    <a:cubicBezTo>
                      <a:pt x="79" y="1846"/>
                      <a:pt x="1" y="1939"/>
                      <a:pt x="16" y="2033"/>
                    </a:cubicBezTo>
                    <a:cubicBezTo>
                      <a:pt x="16" y="2048"/>
                      <a:pt x="16" y="2048"/>
                      <a:pt x="16" y="2064"/>
                    </a:cubicBezTo>
                    <a:cubicBezTo>
                      <a:pt x="32" y="2141"/>
                      <a:pt x="110" y="2204"/>
                      <a:pt x="203" y="2204"/>
                    </a:cubicBezTo>
                    <a:cubicBezTo>
                      <a:pt x="2333" y="2048"/>
                      <a:pt x="3593" y="353"/>
                      <a:pt x="3655" y="276"/>
                    </a:cubicBezTo>
                    <a:cubicBezTo>
                      <a:pt x="3717" y="198"/>
                      <a:pt x="3686" y="89"/>
                      <a:pt x="3608" y="27"/>
                    </a:cubicBezTo>
                    <a:cubicBezTo>
                      <a:pt x="3579" y="9"/>
                      <a:pt x="3546" y="1"/>
                      <a:pt x="3512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" name="Google Shape;2405;p45"/>
              <p:cNvSpPr/>
              <p:nvPr/>
            </p:nvSpPr>
            <p:spPr>
              <a:xfrm>
                <a:off x="-1060250" y="474525"/>
                <a:ext cx="7505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2540" extrusionOk="0">
                    <a:moveTo>
                      <a:pt x="174" y="0"/>
                    </a:moveTo>
                    <a:cubicBezTo>
                      <a:pt x="91" y="0"/>
                      <a:pt x="14" y="59"/>
                      <a:pt x="0" y="142"/>
                    </a:cubicBezTo>
                    <a:cubicBezTo>
                      <a:pt x="0" y="174"/>
                      <a:pt x="0" y="189"/>
                      <a:pt x="0" y="220"/>
                    </a:cubicBezTo>
                    <a:cubicBezTo>
                      <a:pt x="16" y="282"/>
                      <a:pt x="62" y="345"/>
                      <a:pt x="140" y="360"/>
                    </a:cubicBezTo>
                    <a:cubicBezTo>
                      <a:pt x="2239" y="749"/>
                      <a:pt x="2628" y="2382"/>
                      <a:pt x="2628" y="2397"/>
                    </a:cubicBezTo>
                    <a:cubicBezTo>
                      <a:pt x="2656" y="2481"/>
                      <a:pt x="2734" y="2539"/>
                      <a:pt x="2817" y="2539"/>
                    </a:cubicBezTo>
                    <a:cubicBezTo>
                      <a:pt x="2827" y="2539"/>
                      <a:pt x="2836" y="2539"/>
                      <a:pt x="2846" y="2537"/>
                    </a:cubicBezTo>
                    <a:cubicBezTo>
                      <a:pt x="2939" y="2506"/>
                      <a:pt x="3001" y="2413"/>
                      <a:pt x="2986" y="2319"/>
                    </a:cubicBezTo>
                    <a:cubicBezTo>
                      <a:pt x="2970" y="2242"/>
                      <a:pt x="2535" y="438"/>
                      <a:pt x="202" y="2"/>
                    </a:cubicBezTo>
                    <a:cubicBezTo>
                      <a:pt x="193" y="1"/>
                      <a:pt x="183" y="0"/>
                      <a:pt x="17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2406;p45"/>
              <p:cNvSpPr/>
              <p:nvPr/>
            </p:nvSpPr>
            <p:spPr>
              <a:xfrm>
                <a:off x="-1550450" y="-586650"/>
                <a:ext cx="313725" cy="426650"/>
              </a:xfrm>
              <a:custGeom>
                <a:avLst/>
                <a:gdLst/>
                <a:ahLst/>
                <a:cxnLst/>
                <a:rect l="l" t="t" r="r" b="b"/>
                <a:pathLst>
                  <a:path w="12549" h="17066" extrusionOk="0">
                    <a:moveTo>
                      <a:pt x="6500" y="0"/>
                    </a:moveTo>
                    <a:cubicBezTo>
                      <a:pt x="6500" y="0"/>
                      <a:pt x="1" y="1648"/>
                      <a:pt x="358" y="5676"/>
                    </a:cubicBezTo>
                    <a:cubicBezTo>
                      <a:pt x="560" y="8101"/>
                      <a:pt x="3624" y="17042"/>
                      <a:pt x="3624" y="17042"/>
                    </a:cubicBezTo>
                    <a:cubicBezTo>
                      <a:pt x="3758" y="17058"/>
                      <a:pt x="3896" y="17065"/>
                      <a:pt x="4037" y="17065"/>
                    </a:cubicBezTo>
                    <a:cubicBezTo>
                      <a:pt x="7394" y="17065"/>
                      <a:pt x="12549" y="12813"/>
                      <a:pt x="12549" y="12813"/>
                    </a:cubicBezTo>
                    <a:cubicBezTo>
                      <a:pt x="12549" y="12813"/>
                      <a:pt x="9874" y="5878"/>
                      <a:pt x="8584" y="3250"/>
                    </a:cubicBezTo>
                    <a:cubicBezTo>
                      <a:pt x="7433" y="902"/>
                      <a:pt x="6500" y="0"/>
                      <a:pt x="65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2407;p45"/>
              <p:cNvSpPr/>
              <p:nvPr/>
            </p:nvSpPr>
            <p:spPr>
              <a:xfrm>
                <a:off x="-1817900" y="-1155625"/>
                <a:ext cx="302075" cy="207075"/>
              </a:xfrm>
              <a:custGeom>
                <a:avLst/>
                <a:gdLst/>
                <a:ahLst/>
                <a:cxnLst/>
                <a:rect l="l" t="t" r="r" b="b"/>
                <a:pathLst>
                  <a:path w="12083" h="8283" extrusionOk="0">
                    <a:moveTo>
                      <a:pt x="6142" y="0"/>
                    </a:moveTo>
                    <a:cubicBezTo>
                      <a:pt x="5246" y="0"/>
                      <a:pt x="4235" y="235"/>
                      <a:pt x="3126" y="850"/>
                    </a:cubicBezTo>
                    <a:cubicBezTo>
                      <a:pt x="856" y="2125"/>
                      <a:pt x="312" y="4069"/>
                      <a:pt x="218" y="5266"/>
                    </a:cubicBezTo>
                    <a:cubicBezTo>
                      <a:pt x="172" y="5842"/>
                      <a:pt x="218" y="6262"/>
                      <a:pt x="234" y="6324"/>
                    </a:cubicBezTo>
                    <a:cubicBezTo>
                      <a:pt x="234" y="6339"/>
                      <a:pt x="234" y="6339"/>
                      <a:pt x="234" y="6339"/>
                    </a:cubicBezTo>
                    <a:cubicBezTo>
                      <a:pt x="1" y="7319"/>
                      <a:pt x="249" y="7630"/>
                      <a:pt x="1198" y="8283"/>
                    </a:cubicBezTo>
                    <a:cubicBezTo>
                      <a:pt x="1198" y="8283"/>
                      <a:pt x="5347" y="4585"/>
                      <a:pt x="10997" y="4585"/>
                    </a:cubicBezTo>
                    <a:cubicBezTo>
                      <a:pt x="11186" y="4585"/>
                      <a:pt x="11377" y="4589"/>
                      <a:pt x="11569" y="4598"/>
                    </a:cubicBezTo>
                    <a:cubicBezTo>
                      <a:pt x="11569" y="4598"/>
                      <a:pt x="12082" y="3509"/>
                      <a:pt x="10745" y="2452"/>
                    </a:cubicBezTo>
                    <a:cubicBezTo>
                      <a:pt x="10745" y="2452"/>
                      <a:pt x="10730" y="2452"/>
                      <a:pt x="10730" y="2436"/>
                    </a:cubicBezTo>
                    <a:cubicBezTo>
                      <a:pt x="10730" y="2436"/>
                      <a:pt x="10419" y="1985"/>
                      <a:pt x="9828" y="1472"/>
                    </a:cubicBezTo>
                    <a:cubicBezTo>
                      <a:pt x="9043" y="788"/>
                      <a:pt x="7784" y="0"/>
                      <a:pt x="6142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2408;p45"/>
              <p:cNvSpPr/>
              <p:nvPr/>
            </p:nvSpPr>
            <p:spPr>
              <a:xfrm>
                <a:off x="-1813625" y="-1118825"/>
                <a:ext cx="264375" cy="12130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4852" extrusionOk="0">
                    <a:moveTo>
                      <a:pt x="9657" y="0"/>
                    </a:moveTo>
                    <a:cubicBezTo>
                      <a:pt x="7464" y="529"/>
                      <a:pt x="2520" y="2068"/>
                      <a:pt x="47" y="3794"/>
                    </a:cubicBezTo>
                    <a:cubicBezTo>
                      <a:pt x="1" y="4370"/>
                      <a:pt x="47" y="4790"/>
                      <a:pt x="63" y="4852"/>
                    </a:cubicBezTo>
                    <a:cubicBezTo>
                      <a:pt x="1696" y="3794"/>
                      <a:pt x="6905" y="1633"/>
                      <a:pt x="10574" y="980"/>
                    </a:cubicBezTo>
                    <a:cubicBezTo>
                      <a:pt x="10574" y="980"/>
                      <a:pt x="10559" y="980"/>
                      <a:pt x="10559" y="964"/>
                    </a:cubicBezTo>
                    <a:cubicBezTo>
                      <a:pt x="10559" y="964"/>
                      <a:pt x="10248" y="513"/>
                      <a:pt x="9657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" name="Google Shape;2409;p45"/>
              <p:cNvSpPr/>
              <p:nvPr/>
            </p:nvSpPr>
            <p:spPr>
              <a:xfrm>
                <a:off x="-1998650" y="-1121950"/>
                <a:ext cx="692750" cy="321725"/>
              </a:xfrm>
              <a:custGeom>
                <a:avLst/>
                <a:gdLst/>
                <a:ahLst/>
                <a:cxnLst/>
                <a:rect l="l" t="t" r="r" b="b"/>
                <a:pathLst>
                  <a:path w="27710" h="12869" extrusionOk="0">
                    <a:moveTo>
                      <a:pt x="22346" y="1"/>
                    </a:moveTo>
                    <a:cubicBezTo>
                      <a:pt x="19657" y="1"/>
                      <a:pt x="16050" y="704"/>
                      <a:pt x="12269" y="2085"/>
                    </a:cubicBezTo>
                    <a:cubicBezTo>
                      <a:pt x="5100" y="4712"/>
                      <a:pt x="0" y="8786"/>
                      <a:pt x="871" y="11181"/>
                    </a:cubicBezTo>
                    <a:cubicBezTo>
                      <a:pt x="1289" y="12310"/>
                      <a:pt x="2957" y="12868"/>
                      <a:pt x="5355" y="12868"/>
                    </a:cubicBezTo>
                    <a:cubicBezTo>
                      <a:pt x="8045" y="12868"/>
                      <a:pt x="11651" y="12166"/>
                      <a:pt x="15441" y="10777"/>
                    </a:cubicBezTo>
                    <a:cubicBezTo>
                      <a:pt x="22609" y="8164"/>
                      <a:pt x="27709" y="4090"/>
                      <a:pt x="26823" y="1696"/>
                    </a:cubicBezTo>
                    <a:cubicBezTo>
                      <a:pt x="26412" y="560"/>
                      <a:pt x="24744" y="1"/>
                      <a:pt x="22346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" name="Google Shape;2410;p45"/>
              <p:cNvSpPr/>
              <p:nvPr/>
            </p:nvSpPr>
            <p:spPr>
              <a:xfrm>
                <a:off x="-2114100" y="313250"/>
                <a:ext cx="518575" cy="1580225"/>
              </a:xfrm>
              <a:custGeom>
                <a:avLst/>
                <a:gdLst/>
                <a:ahLst/>
                <a:cxnLst/>
                <a:rect l="l" t="t" r="r" b="b"/>
                <a:pathLst>
                  <a:path w="20743" h="63209" extrusionOk="0">
                    <a:moveTo>
                      <a:pt x="9501" y="1"/>
                    </a:moveTo>
                    <a:cubicBezTo>
                      <a:pt x="9501" y="1"/>
                      <a:pt x="9438" y="203"/>
                      <a:pt x="9330" y="560"/>
                    </a:cubicBezTo>
                    <a:cubicBezTo>
                      <a:pt x="9174" y="1089"/>
                      <a:pt x="8910" y="1975"/>
                      <a:pt x="8583" y="3126"/>
                    </a:cubicBezTo>
                    <a:cubicBezTo>
                      <a:pt x="8521" y="3313"/>
                      <a:pt x="8459" y="3499"/>
                      <a:pt x="8412" y="3701"/>
                    </a:cubicBezTo>
                    <a:cubicBezTo>
                      <a:pt x="6282" y="10932"/>
                      <a:pt x="3157" y="25937"/>
                      <a:pt x="1664" y="31923"/>
                    </a:cubicBezTo>
                    <a:cubicBezTo>
                      <a:pt x="1648" y="31970"/>
                      <a:pt x="1633" y="32001"/>
                      <a:pt x="1633" y="32047"/>
                    </a:cubicBezTo>
                    <a:lnTo>
                      <a:pt x="1602" y="32467"/>
                    </a:lnTo>
                    <a:lnTo>
                      <a:pt x="0" y="62928"/>
                    </a:lnTo>
                    <a:lnTo>
                      <a:pt x="5847" y="63208"/>
                    </a:lnTo>
                    <a:cubicBezTo>
                      <a:pt x="5847" y="63208"/>
                      <a:pt x="10729" y="43725"/>
                      <a:pt x="10729" y="32918"/>
                    </a:cubicBezTo>
                    <a:lnTo>
                      <a:pt x="20447" y="6780"/>
                    </a:lnTo>
                    <a:lnTo>
                      <a:pt x="20743" y="5971"/>
                    </a:lnTo>
                    <a:lnTo>
                      <a:pt x="11615" y="1120"/>
                    </a:lnTo>
                    <a:lnTo>
                      <a:pt x="11133" y="871"/>
                    </a:lnTo>
                    <a:lnTo>
                      <a:pt x="9501" y="1"/>
                    </a:ln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2411;p45"/>
              <p:cNvSpPr/>
              <p:nvPr/>
            </p:nvSpPr>
            <p:spPr>
              <a:xfrm>
                <a:off x="-2074075" y="1102775"/>
                <a:ext cx="82825" cy="23325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933" extrusionOk="0">
                    <a:moveTo>
                      <a:pt x="3002" y="0"/>
                    </a:moveTo>
                    <a:cubicBezTo>
                      <a:pt x="2971" y="0"/>
                      <a:pt x="2939" y="5"/>
                      <a:pt x="2908" y="16"/>
                    </a:cubicBezTo>
                    <a:cubicBezTo>
                      <a:pt x="2209" y="295"/>
                      <a:pt x="1493" y="389"/>
                      <a:pt x="840" y="389"/>
                    </a:cubicBezTo>
                    <a:cubicBezTo>
                      <a:pt x="560" y="389"/>
                      <a:pt x="296" y="373"/>
                      <a:pt x="63" y="342"/>
                    </a:cubicBezTo>
                    <a:cubicBezTo>
                      <a:pt x="47" y="389"/>
                      <a:pt x="32" y="420"/>
                      <a:pt x="32" y="466"/>
                    </a:cubicBezTo>
                    <a:lnTo>
                      <a:pt x="1" y="886"/>
                    </a:lnTo>
                    <a:cubicBezTo>
                      <a:pt x="265" y="902"/>
                      <a:pt x="529" y="933"/>
                      <a:pt x="825" y="933"/>
                    </a:cubicBezTo>
                    <a:cubicBezTo>
                      <a:pt x="1540" y="933"/>
                      <a:pt x="2333" y="824"/>
                      <a:pt x="3110" y="513"/>
                    </a:cubicBezTo>
                    <a:cubicBezTo>
                      <a:pt x="3250" y="451"/>
                      <a:pt x="3313" y="311"/>
                      <a:pt x="3250" y="171"/>
                    </a:cubicBezTo>
                    <a:cubicBezTo>
                      <a:pt x="3214" y="62"/>
                      <a:pt x="3112" y="0"/>
                      <a:pt x="300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" name="Google Shape;2412;p45"/>
              <p:cNvSpPr/>
              <p:nvPr/>
            </p:nvSpPr>
            <p:spPr>
              <a:xfrm>
                <a:off x="-1925975" y="494025"/>
                <a:ext cx="288875" cy="1072300"/>
              </a:xfrm>
              <a:custGeom>
                <a:avLst/>
                <a:gdLst/>
                <a:ahLst/>
                <a:cxnLst/>
                <a:rect l="l" t="t" r="r" b="b"/>
                <a:pathLst>
                  <a:path w="11555" h="42892" extrusionOk="0">
                    <a:moveTo>
                      <a:pt x="11244" y="0"/>
                    </a:moveTo>
                    <a:cubicBezTo>
                      <a:pt x="11138" y="0"/>
                      <a:pt x="11043" y="62"/>
                      <a:pt x="10994" y="171"/>
                    </a:cubicBezTo>
                    <a:cubicBezTo>
                      <a:pt x="10932" y="389"/>
                      <a:pt x="3375" y="21022"/>
                      <a:pt x="1727" y="24708"/>
                    </a:cubicBezTo>
                    <a:cubicBezTo>
                      <a:pt x="1711" y="24739"/>
                      <a:pt x="1711" y="24770"/>
                      <a:pt x="1711" y="24816"/>
                    </a:cubicBezTo>
                    <a:cubicBezTo>
                      <a:pt x="1711" y="24910"/>
                      <a:pt x="1416" y="35063"/>
                      <a:pt x="716" y="38920"/>
                    </a:cubicBezTo>
                    <a:cubicBezTo>
                      <a:pt x="576" y="39713"/>
                      <a:pt x="265" y="41563"/>
                      <a:pt x="1" y="42885"/>
                    </a:cubicBezTo>
                    <a:cubicBezTo>
                      <a:pt x="63" y="42890"/>
                      <a:pt x="120" y="42892"/>
                      <a:pt x="175" y="42892"/>
                    </a:cubicBezTo>
                    <a:cubicBezTo>
                      <a:pt x="286" y="42892"/>
                      <a:pt x="390" y="42885"/>
                      <a:pt x="514" y="42885"/>
                    </a:cubicBezTo>
                    <a:cubicBezTo>
                      <a:pt x="763" y="41610"/>
                      <a:pt x="1105" y="39790"/>
                      <a:pt x="1245" y="39013"/>
                    </a:cubicBezTo>
                    <a:cubicBezTo>
                      <a:pt x="1913" y="35265"/>
                      <a:pt x="2209" y="25672"/>
                      <a:pt x="2240" y="24879"/>
                    </a:cubicBezTo>
                    <a:cubicBezTo>
                      <a:pt x="3935" y="21054"/>
                      <a:pt x="11430" y="560"/>
                      <a:pt x="11492" y="358"/>
                    </a:cubicBezTo>
                    <a:cubicBezTo>
                      <a:pt x="11554" y="218"/>
                      <a:pt x="11476" y="62"/>
                      <a:pt x="11336" y="15"/>
                    </a:cubicBezTo>
                    <a:cubicBezTo>
                      <a:pt x="11305" y="5"/>
                      <a:pt x="11274" y="0"/>
                      <a:pt x="1124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" name="Google Shape;2413;p45"/>
              <p:cNvSpPr/>
              <p:nvPr/>
            </p:nvSpPr>
            <p:spPr>
              <a:xfrm>
                <a:off x="-1882050" y="112275"/>
                <a:ext cx="590900" cy="374225"/>
              </a:xfrm>
              <a:custGeom>
                <a:avLst/>
                <a:gdLst/>
                <a:ahLst/>
                <a:cxnLst/>
                <a:rect l="l" t="t" r="r" b="b"/>
                <a:pathLst>
                  <a:path w="23636" h="14969" extrusionOk="0">
                    <a:moveTo>
                      <a:pt x="21164" y="1"/>
                    </a:moveTo>
                    <a:lnTo>
                      <a:pt x="172" y="4401"/>
                    </a:lnTo>
                    <a:cubicBezTo>
                      <a:pt x="172" y="4401"/>
                      <a:pt x="110" y="5007"/>
                      <a:pt x="63" y="5940"/>
                    </a:cubicBezTo>
                    <a:cubicBezTo>
                      <a:pt x="17" y="6936"/>
                      <a:pt x="1" y="8304"/>
                      <a:pt x="125" y="9688"/>
                    </a:cubicBezTo>
                    <a:cubicBezTo>
                      <a:pt x="141" y="9999"/>
                      <a:pt x="172" y="10294"/>
                      <a:pt x="219" y="10590"/>
                    </a:cubicBezTo>
                    <a:cubicBezTo>
                      <a:pt x="234" y="10776"/>
                      <a:pt x="265" y="10978"/>
                      <a:pt x="296" y="11165"/>
                    </a:cubicBezTo>
                    <a:cubicBezTo>
                      <a:pt x="359" y="11476"/>
                      <a:pt x="421" y="11802"/>
                      <a:pt x="499" y="12098"/>
                    </a:cubicBezTo>
                    <a:cubicBezTo>
                      <a:pt x="530" y="12269"/>
                      <a:pt x="576" y="12440"/>
                      <a:pt x="638" y="12595"/>
                    </a:cubicBezTo>
                    <a:cubicBezTo>
                      <a:pt x="638" y="12595"/>
                      <a:pt x="638" y="12611"/>
                      <a:pt x="638" y="12611"/>
                    </a:cubicBezTo>
                    <a:cubicBezTo>
                      <a:pt x="701" y="12829"/>
                      <a:pt x="778" y="13046"/>
                      <a:pt x="856" y="13249"/>
                    </a:cubicBezTo>
                    <a:cubicBezTo>
                      <a:pt x="1356" y="14461"/>
                      <a:pt x="4149" y="14968"/>
                      <a:pt x="7630" y="14968"/>
                    </a:cubicBezTo>
                    <a:cubicBezTo>
                      <a:pt x="9238" y="14968"/>
                      <a:pt x="10992" y="14860"/>
                      <a:pt x="12736" y="14664"/>
                    </a:cubicBezTo>
                    <a:cubicBezTo>
                      <a:pt x="17027" y="14181"/>
                      <a:pt x="21272" y="13171"/>
                      <a:pt x="23138" y="11927"/>
                    </a:cubicBezTo>
                    <a:cubicBezTo>
                      <a:pt x="23512" y="11678"/>
                      <a:pt x="23636" y="10994"/>
                      <a:pt x="23589" y="10077"/>
                    </a:cubicBezTo>
                    <a:cubicBezTo>
                      <a:pt x="23589" y="9905"/>
                      <a:pt x="23574" y="9719"/>
                      <a:pt x="23558" y="9517"/>
                    </a:cubicBezTo>
                    <a:cubicBezTo>
                      <a:pt x="23465" y="8615"/>
                      <a:pt x="23278" y="7542"/>
                      <a:pt x="23030" y="6454"/>
                    </a:cubicBezTo>
                    <a:cubicBezTo>
                      <a:pt x="22843" y="5676"/>
                      <a:pt x="22641" y="4899"/>
                      <a:pt x="22439" y="4152"/>
                    </a:cubicBezTo>
                    <a:cubicBezTo>
                      <a:pt x="21801" y="1882"/>
                      <a:pt x="21164" y="1"/>
                      <a:pt x="21164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414;p45"/>
              <p:cNvSpPr/>
              <p:nvPr/>
            </p:nvSpPr>
            <p:spPr>
              <a:xfrm>
                <a:off x="-1603700" y="374675"/>
                <a:ext cx="312175" cy="1523075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60923" extrusionOk="0">
                    <a:moveTo>
                      <a:pt x="1555" y="0"/>
                    </a:moveTo>
                    <a:lnTo>
                      <a:pt x="1555" y="4307"/>
                    </a:lnTo>
                    <a:lnTo>
                      <a:pt x="1586" y="34193"/>
                    </a:lnTo>
                    <a:cubicBezTo>
                      <a:pt x="218" y="39060"/>
                      <a:pt x="0" y="60409"/>
                      <a:pt x="0" y="60409"/>
                    </a:cubicBezTo>
                    <a:lnTo>
                      <a:pt x="6158" y="60922"/>
                    </a:lnTo>
                    <a:lnTo>
                      <a:pt x="10947" y="33960"/>
                    </a:lnTo>
                    <a:lnTo>
                      <a:pt x="11040" y="33431"/>
                    </a:lnTo>
                    <a:cubicBezTo>
                      <a:pt x="11896" y="25625"/>
                      <a:pt x="12315" y="14772"/>
                      <a:pt x="12455" y="2877"/>
                    </a:cubicBezTo>
                    <a:cubicBezTo>
                      <a:pt x="12455" y="2706"/>
                      <a:pt x="12471" y="2519"/>
                      <a:pt x="12471" y="2333"/>
                    </a:cubicBezTo>
                    <a:cubicBezTo>
                      <a:pt x="12471" y="2302"/>
                      <a:pt x="12471" y="2286"/>
                      <a:pt x="12471" y="2255"/>
                    </a:cubicBezTo>
                    <a:cubicBezTo>
                      <a:pt x="12471" y="2053"/>
                      <a:pt x="12471" y="1851"/>
                      <a:pt x="12471" y="1664"/>
                    </a:cubicBezTo>
                    <a:cubicBezTo>
                      <a:pt x="12471" y="1275"/>
                      <a:pt x="12486" y="887"/>
                      <a:pt x="12486" y="498"/>
                    </a:cubicBezTo>
                    <a:cubicBezTo>
                      <a:pt x="12486" y="342"/>
                      <a:pt x="12486" y="171"/>
                      <a:pt x="12486" y="16"/>
                    </a:cubicBezTo>
                    <a:lnTo>
                      <a:pt x="11180" y="436"/>
                    </a:lnTo>
                    <a:lnTo>
                      <a:pt x="10683" y="607"/>
                    </a:lnTo>
                    <a:lnTo>
                      <a:pt x="10372" y="700"/>
                    </a:lnTo>
                    <a:lnTo>
                      <a:pt x="9859" y="871"/>
                    </a:lnTo>
                    <a:lnTo>
                      <a:pt x="1555" y="0"/>
                    </a:ln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" name="Google Shape;2415;p45"/>
              <p:cNvSpPr/>
              <p:nvPr/>
            </p:nvSpPr>
            <p:spPr>
              <a:xfrm>
                <a:off x="-1435775" y="1185775"/>
                <a:ext cx="108100" cy="38300"/>
              </a:xfrm>
              <a:custGeom>
                <a:avLst/>
                <a:gdLst/>
                <a:ahLst/>
                <a:cxnLst/>
                <a:rect l="l" t="t" r="r" b="b"/>
                <a:pathLst>
                  <a:path w="4324" h="1532" extrusionOk="0">
                    <a:moveTo>
                      <a:pt x="305" y="1"/>
                    </a:moveTo>
                    <a:cubicBezTo>
                      <a:pt x="217" y="1"/>
                      <a:pt x="130" y="49"/>
                      <a:pt x="78" y="132"/>
                    </a:cubicBezTo>
                    <a:cubicBezTo>
                      <a:pt x="1" y="256"/>
                      <a:pt x="47" y="412"/>
                      <a:pt x="172" y="490"/>
                    </a:cubicBezTo>
                    <a:cubicBezTo>
                      <a:pt x="249" y="552"/>
                      <a:pt x="1944" y="1531"/>
                      <a:pt x="3950" y="1531"/>
                    </a:cubicBezTo>
                    <a:cubicBezTo>
                      <a:pt x="4043" y="1531"/>
                      <a:pt x="4137" y="1531"/>
                      <a:pt x="4230" y="1516"/>
                    </a:cubicBezTo>
                    <a:lnTo>
                      <a:pt x="4323" y="987"/>
                    </a:lnTo>
                    <a:lnTo>
                      <a:pt x="4323" y="987"/>
                    </a:lnTo>
                    <a:cubicBezTo>
                      <a:pt x="4200" y="996"/>
                      <a:pt x="4077" y="1000"/>
                      <a:pt x="3955" y="1000"/>
                    </a:cubicBezTo>
                    <a:cubicBezTo>
                      <a:pt x="2084" y="1000"/>
                      <a:pt x="465" y="53"/>
                      <a:pt x="436" y="39"/>
                    </a:cubicBezTo>
                    <a:cubicBezTo>
                      <a:pt x="395" y="13"/>
                      <a:pt x="350" y="1"/>
                      <a:pt x="30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" name="Google Shape;2416;p45"/>
              <p:cNvSpPr/>
              <p:nvPr/>
            </p:nvSpPr>
            <p:spPr>
              <a:xfrm>
                <a:off x="-1582725" y="484300"/>
                <a:ext cx="70400" cy="1358625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54345" extrusionOk="0">
                    <a:moveTo>
                      <a:pt x="2100" y="0"/>
                    </a:moveTo>
                    <a:cubicBezTo>
                      <a:pt x="1960" y="0"/>
                      <a:pt x="1836" y="125"/>
                      <a:pt x="1836" y="265"/>
                    </a:cubicBezTo>
                    <a:lnTo>
                      <a:pt x="2287" y="28766"/>
                    </a:lnTo>
                    <a:cubicBezTo>
                      <a:pt x="2100" y="29388"/>
                      <a:pt x="1" y="36712"/>
                      <a:pt x="141" y="54096"/>
                    </a:cubicBezTo>
                    <a:cubicBezTo>
                      <a:pt x="141" y="54220"/>
                      <a:pt x="250" y="54329"/>
                      <a:pt x="374" y="54345"/>
                    </a:cubicBezTo>
                    <a:lnTo>
                      <a:pt x="405" y="54345"/>
                    </a:lnTo>
                    <a:cubicBezTo>
                      <a:pt x="545" y="54345"/>
                      <a:pt x="654" y="54236"/>
                      <a:pt x="654" y="54096"/>
                    </a:cubicBezTo>
                    <a:cubicBezTo>
                      <a:pt x="514" y="36090"/>
                      <a:pt x="2769" y="28953"/>
                      <a:pt x="2800" y="28891"/>
                    </a:cubicBezTo>
                    <a:cubicBezTo>
                      <a:pt x="2800" y="28860"/>
                      <a:pt x="2815" y="28828"/>
                      <a:pt x="2815" y="28813"/>
                    </a:cubicBezTo>
                    <a:lnTo>
                      <a:pt x="2364" y="265"/>
                    </a:lnTo>
                    <a:cubicBezTo>
                      <a:pt x="2349" y="109"/>
                      <a:pt x="2240" y="0"/>
                      <a:pt x="2100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417;p45"/>
              <p:cNvSpPr/>
              <p:nvPr/>
            </p:nvSpPr>
            <p:spPr>
              <a:xfrm>
                <a:off x="-1903800" y="264750"/>
                <a:ext cx="110800" cy="141050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5642" extrusionOk="0">
                    <a:moveTo>
                      <a:pt x="4140" y="0"/>
                    </a:moveTo>
                    <a:cubicBezTo>
                      <a:pt x="4027" y="0"/>
                      <a:pt x="3926" y="84"/>
                      <a:pt x="3888" y="199"/>
                    </a:cubicBezTo>
                    <a:cubicBezTo>
                      <a:pt x="3888" y="215"/>
                      <a:pt x="3514" y="1536"/>
                      <a:pt x="2721" y="2811"/>
                    </a:cubicBezTo>
                    <a:cubicBezTo>
                      <a:pt x="2302" y="3495"/>
                      <a:pt x="1773" y="4149"/>
                      <a:pt x="1104" y="4599"/>
                    </a:cubicBezTo>
                    <a:cubicBezTo>
                      <a:pt x="964" y="4693"/>
                      <a:pt x="809" y="4786"/>
                      <a:pt x="653" y="4864"/>
                    </a:cubicBezTo>
                    <a:cubicBezTo>
                      <a:pt x="498" y="4942"/>
                      <a:pt x="327" y="5004"/>
                      <a:pt x="171" y="5066"/>
                    </a:cubicBezTo>
                    <a:cubicBezTo>
                      <a:pt x="109" y="5253"/>
                      <a:pt x="47" y="5439"/>
                      <a:pt x="0" y="5641"/>
                    </a:cubicBezTo>
                    <a:cubicBezTo>
                      <a:pt x="296" y="5579"/>
                      <a:pt x="591" y="5486"/>
                      <a:pt x="887" y="5346"/>
                    </a:cubicBezTo>
                    <a:cubicBezTo>
                      <a:pt x="995" y="5284"/>
                      <a:pt x="1089" y="5237"/>
                      <a:pt x="1198" y="5175"/>
                    </a:cubicBezTo>
                    <a:cubicBezTo>
                      <a:pt x="2037" y="4662"/>
                      <a:pt x="2706" y="3869"/>
                      <a:pt x="3203" y="3060"/>
                    </a:cubicBezTo>
                    <a:cubicBezTo>
                      <a:pt x="4012" y="1754"/>
                      <a:pt x="4370" y="432"/>
                      <a:pt x="4401" y="339"/>
                    </a:cubicBezTo>
                    <a:cubicBezTo>
                      <a:pt x="4432" y="199"/>
                      <a:pt x="4354" y="44"/>
                      <a:pt x="4214" y="12"/>
                    </a:cubicBezTo>
                    <a:cubicBezTo>
                      <a:pt x="4189" y="4"/>
                      <a:pt x="4164" y="0"/>
                      <a:pt x="4140" y="0"/>
                    </a:cubicBezTo>
                    <a:close/>
                  </a:path>
                </a:pathLst>
              </a:custGeom>
              <a:solidFill>
                <a:srgbClr val="BAB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" name="Google Shape;2418;p45"/>
              <p:cNvSpPr/>
              <p:nvPr/>
            </p:nvSpPr>
            <p:spPr>
              <a:xfrm>
                <a:off x="-1625075" y="1592175"/>
                <a:ext cx="438125" cy="548125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21925" extrusionOk="0">
                    <a:moveTo>
                      <a:pt x="342" y="0"/>
                    </a:moveTo>
                    <a:lnTo>
                      <a:pt x="342" y="16094"/>
                    </a:lnTo>
                    <a:cubicBezTo>
                      <a:pt x="342" y="16094"/>
                      <a:pt x="78" y="18893"/>
                      <a:pt x="16" y="21007"/>
                    </a:cubicBezTo>
                    <a:cubicBezTo>
                      <a:pt x="0" y="21334"/>
                      <a:pt x="0" y="21645"/>
                      <a:pt x="0" y="21925"/>
                    </a:cubicBezTo>
                    <a:lnTo>
                      <a:pt x="17415" y="21925"/>
                    </a:lnTo>
                    <a:cubicBezTo>
                      <a:pt x="17415" y="21925"/>
                      <a:pt x="17524" y="21552"/>
                      <a:pt x="17415" y="21007"/>
                    </a:cubicBezTo>
                    <a:cubicBezTo>
                      <a:pt x="17260" y="20261"/>
                      <a:pt x="16685" y="19173"/>
                      <a:pt x="14803" y="18255"/>
                    </a:cubicBezTo>
                    <a:cubicBezTo>
                      <a:pt x="14694" y="18193"/>
                      <a:pt x="14570" y="18146"/>
                      <a:pt x="14461" y="18100"/>
                    </a:cubicBezTo>
                    <a:cubicBezTo>
                      <a:pt x="14243" y="17991"/>
                      <a:pt x="14010" y="17898"/>
                      <a:pt x="13761" y="17820"/>
                    </a:cubicBezTo>
                    <a:cubicBezTo>
                      <a:pt x="9454" y="16249"/>
                      <a:pt x="7604" y="14617"/>
                      <a:pt x="7604" y="14617"/>
                    </a:cubicBezTo>
                    <a:lnTo>
                      <a:pt x="9750" y="1260"/>
                    </a:lnTo>
                    <a:cubicBezTo>
                      <a:pt x="9750" y="1260"/>
                      <a:pt x="4976" y="342"/>
                      <a:pt x="342" y="0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" name="Google Shape;2419;p45"/>
              <p:cNvSpPr/>
              <p:nvPr/>
            </p:nvSpPr>
            <p:spPr>
              <a:xfrm>
                <a:off x="-1599825" y="1622500"/>
                <a:ext cx="14800" cy="366975"/>
              </a:xfrm>
              <a:custGeom>
                <a:avLst/>
                <a:gdLst/>
                <a:ahLst/>
                <a:cxnLst/>
                <a:rect l="l" t="t" r="r" b="b"/>
                <a:pathLst>
                  <a:path w="592" h="14679" extrusionOk="0">
                    <a:moveTo>
                      <a:pt x="421" y="0"/>
                    </a:moveTo>
                    <a:cubicBezTo>
                      <a:pt x="327" y="0"/>
                      <a:pt x="265" y="78"/>
                      <a:pt x="250" y="171"/>
                    </a:cubicBezTo>
                    <a:lnTo>
                      <a:pt x="1" y="14508"/>
                    </a:lnTo>
                    <a:cubicBezTo>
                      <a:pt x="1" y="14601"/>
                      <a:pt x="79" y="14679"/>
                      <a:pt x="172" y="14679"/>
                    </a:cubicBezTo>
                    <a:cubicBezTo>
                      <a:pt x="265" y="14679"/>
                      <a:pt x="343" y="14616"/>
                      <a:pt x="343" y="14523"/>
                    </a:cubicBezTo>
                    <a:lnTo>
                      <a:pt x="592" y="171"/>
                    </a:lnTo>
                    <a:cubicBezTo>
                      <a:pt x="592" y="78"/>
                      <a:pt x="514" y="16"/>
                      <a:pt x="421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" name="Google Shape;2420;p45"/>
              <p:cNvSpPr/>
              <p:nvPr/>
            </p:nvSpPr>
            <p:spPr>
              <a:xfrm>
                <a:off x="-1616525" y="1978575"/>
                <a:ext cx="87875" cy="154350"/>
              </a:xfrm>
              <a:custGeom>
                <a:avLst/>
                <a:gdLst/>
                <a:ahLst/>
                <a:cxnLst/>
                <a:rect l="l" t="t" r="r" b="b"/>
                <a:pathLst>
                  <a:path w="3515" h="6174" extrusionOk="0">
                    <a:moveTo>
                      <a:pt x="0" y="0"/>
                    </a:moveTo>
                    <a:lnTo>
                      <a:pt x="0" y="342"/>
                    </a:lnTo>
                    <a:cubicBezTo>
                      <a:pt x="778" y="405"/>
                      <a:pt x="1384" y="716"/>
                      <a:pt x="1835" y="1260"/>
                    </a:cubicBezTo>
                    <a:cubicBezTo>
                      <a:pt x="3157" y="2861"/>
                      <a:pt x="2659" y="5956"/>
                      <a:pt x="2659" y="5987"/>
                    </a:cubicBezTo>
                    <a:cubicBezTo>
                      <a:pt x="2644" y="6080"/>
                      <a:pt x="2706" y="6158"/>
                      <a:pt x="2799" y="6173"/>
                    </a:cubicBezTo>
                    <a:lnTo>
                      <a:pt x="2830" y="6173"/>
                    </a:lnTo>
                    <a:cubicBezTo>
                      <a:pt x="2908" y="6173"/>
                      <a:pt x="2970" y="6127"/>
                      <a:pt x="2986" y="6033"/>
                    </a:cubicBezTo>
                    <a:cubicBezTo>
                      <a:pt x="3017" y="5909"/>
                      <a:pt x="3514" y="2752"/>
                      <a:pt x="2099" y="1058"/>
                    </a:cubicBezTo>
                    <a:cubicBezTo>
                      <a:pt x="1586" y="420"/>
                      <a:pt x="871" y="78"/>
                      <a:pt x="0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" name="Google Shape;2421;p45"/>
              <p:cNvSpPr/>
              <p:nvPr/>
            </p:nvSpPr>
            <p:spPr>
              <a:xfrm>
                <a:off x="-1293875" y="2044650"/>
                <a:ext cx="38900" cy="88275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3531" extrusionOk="0">
                    <a:moveTo>
                      <a:pt x="1213" y="1"/>
                    </a:moveTo>
                    <a:cubicBezTo>
                      <a:pt x="638" y="529"/>
                      <a:pt x="0" y="1524"/>
                      <a:pt x="0" y="3359"/>
                    </a:cubicBezTo>
                    <a:cubicBezTo>
                      <a:pt x="0" y="3453"/>
                      <a:pt x="78" y="3530"/>
                      <a:pt x="171" y="3530"/>
                    </a:cubicBezTo>
                    <a:cubicBezTo>
                      <a:pt x="264" y="3530"/>
                      <a:pt x="327" y="3453"/>
                      <a:pt x="342" y="3359"/>
                    </a:cubicBezTo>
                    <a:cubicBezTo>
                      <a:pt x="342" y="1540"/>
                      <a:pt x="1011" y="607"/>
                      <a:pt x="1555" y="156"/>
                    </a:cubicBezTo>
                    <a:cubicBezTo>
                      <a:pt x="1446" y="94"/>
                      <a:pt x="1337" y="47"/>
                      <a:pt x="1213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" name="Google Shape;2422;p45"/>
              <p:cNvSpPr/>
              <p:nvPr/>
            </p:nvSpPr>
            <p:spPr>
              <a:xfrm>
                <a:off x="-1625075" y="2113075"/>
                <a:ext cx="438125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17525" h="1089" extrusionOk="0">
                    <a:moveTo>
                      <a:pt x="16" y="0"/>
                    </a:moveTo>
                    <a:cubicBezTo>
                      <a:pt x="0" y="327"/>
                      <a:pt x="0" y="809"/>
                      <a:pt x="0" y="1089"/>
                    </a:cubicBezTo>
                    <a:lnTo>
                      <a:pt x="17415" y="1089"/>
                    </a:lnTo>
                    <a:cubicBezTo>
                      <a:pt x="17415" y="1089"/>
                      <a:pt x="17524" y="716"/>
                      <a:pt x="17415" y="171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" name="Google Shape;2423;p45"/>
              <p:cNvSpPr/>
              <p:nvPr/>
            </p:nvSpPr>
            <p:spPr>
              <a:xfrm>
                <a:off x="-1625075" y="1577400"/>
                <a:ext cx="260075" cy="98775"/>
              </a:xfrm>
              <a:custGeom>
                <a:avLst/>
                <a:gdLst/>
                <a:ahLst/>
                <a:cxnLst/>
                <a:rect l="l" t="t" r="r" b="b"/>
                <a:pathLst>
                  <a:path w="10403" h="3951" extrusionOk="0">
                    <a:moveTo>
                      <a:pt x="0" y="1"/>
                    </a:moveTo>
                    <a:lnTo>
                      <a:pt x="0" y="2862"/>
                    </a:lnTo>
                    <a:lnTo>
                      <a:pt x="9905" y="3950"/>
                    </a:lnTo>
                    <a:lnTo>
                      <a:pt x="10403" y="12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" name="Google Shape;2424;p45"/>
              <p:cNvSpPr/>
              <p:nvPr/>
            </p:nvSpPr>
            <p:spPr>
              <a:xfrm>
                <a:off x="-1440425" y="1723150"/>
                <a:ext cx="490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812" extrusionOk="0">
                    <a:moveTo>
                      <a:pt x="342" y="0"/>
                    </a:moveTo>
                    <a:cubicBezTo>
                      <a:pt x="169" y="0"/>
                      <a:pt x="30" y="121"/>
                      <a:pt x="16" y="297"/>
                    </a:cubicBezTo>
                    <a:cubicBezTo>
                      <a:pt x="0" y="452"/>
                      <a:pt x="78" y="592"/>
                      <a:pt x="218" y="639"/>
                    </a:cubicBezTo>
                    <a:cubicBezTo>
                      <a:pt x="249" y="655"/>
                      <a:pt x="280" y="655"/>
                      <a:pt x="295" y="655"/>
                    </a:cubicBezTo>
                    <a:lnTo>
                      <a:pt x="1570" y="810"/>
                    </a:lnTo>
                    <a:cubicBezTo>
                      <a:pt x="1581" y="811"/>
                      <a:pt x="1591" y="811"/>
                      <a:pt x="1602" y="811"/>
                    </a:cubicBezTo>
                    <a:cubicBezTo>
                      <a:pt x="1774" y="811"/>
                      <a:pt x="1914" y="691"/>
                      <a:pt x="1944" y="515"/>
                    </a:cubicBezTo>
                    <a:cubicBezTo>
                      <a:pt x="1959" y="328"/>
                      <a:pt x="1835" y="173"/>
                      <a:pt x="1648" y="157"/>
                    </a:cubicBezTo>
                    <a:lnTo>
                      <a:pt x="373" y="1"/>
                    </a:lnTo>
                    <a:cubicBezTo>
                      <a:pt x="363" y="1"/>
                      <a:pt x="352" y="0"/>
                      <a:pt x="34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" name="Google Shape;2425;p45"/>
              <p:cNvSpPr/>
              <p:nvPr/>
            </p:nvSpPr>
            <p:spPr>
              <a:xfrm>
                <a:off x="-1445875" y="1756500"/>
                <a:ext cx="494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00" extrusionOk="0">
                    <a:moveTo>
                      <a:pt x="337" y="0"/>
                    </a:moveTo>
                    <a:cubicBezTo>
                      <a:pt x="174" y="0"/>
                      <a:pt x="44" y="130"/>
                      <a:pt x="16" y="285"/>
                    </a:cubicBezTo>
                    <a:cubicBezTo>
                      <a:pt x="0" y="440"/>
                      <a:pt x="94" y="580"/>
                      <a:pt x="234" y="627"/>
                    </a:cubicBezTo>
                    <a:cubicBezTo>
                      <a:pt x="265" y="642"/>
                      <a:pt x="280" y="642"/>
                      <a:pt x="311" y="658"/>
                    </a:cubicBezTo>
                    <a:lnTo>
                      <a:pt x="1586" y="798"/>
                    </a:lnTo>
                    <a:cubicBezTo>
                      <a:pt x="1596" y="799"/>
                      <a:pt x="1606" y="799"/>
                      <a:pt x="1615" y="799"/>
                    </a:cubicBezTo>
                    <a:cubicBezTo>
                      <a:pt x="1776" y="799"/>
                      <a:pt x="1929" y="678"/>
                      <a:pt x="1944" y="502"/>
                    </a:cubicBezTo>
                    <a:cubicBezTo>
                      <a:pt x="1975" y="316"/>
                      <a:pt x="1835" y="160"/>
                      <a:pt x="1664" y="145"/>
                    </a:cubicBezTo>
                    <a:lnTo>
                      <a:pt x="389" y="5"/>
                    </a:lnTo>
                    <a:cubicBezTo>
                      <a:pt x="371" y="2"/>
                      <a:pt x="354" y="0"/>
                      <a:pt x="337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" name="Google Shape;2426;p45"/>
              <p:cNvSpPr/>
              <p:nvPr/>
            </p:nvSpPr>
            <p:spPr>
              <a:xfrm>
                <a:off x="-1450150" y="1790400"/>
                <a:ext cx="494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12" extrusionOk="0">
                    <a:moveTo>
                      <a:pt x="358" y="0"/>
                    </a:moveTo>
                    <a:cubicBezTo>
                      <a:pt x="185" y="0"/>
                      <a:pt x="45" y="121"/>
                      <a:pt x="16" y="297"/>
                    </a:cubicBezTo>
                    <a:cubicBezTo>
                      <a:pt x="0" y="452"/>
                      <a:pt x="94" y="592"/>
                      <a:pt x="234" y="639"/>
                    </a:cubicBezTo>
                    <a:cubicBezTo>
                      <a:pt x="265" y="655"/>
                      <a:pt x="280" y="655"/>
                      <a:pt x="311" y="655"/>
                    </a:cubicBezTo>
                    <a:lnTo>
                      <a:pt x="1586" y="810"/>
                    </a:lnTo>
                    <a:cubicBezTo>
                      <a:pt x="1596" y="811"/>
                      <a:pt x="1605" y="811"/>
                      <a:pt x="1615" y="811"/>
                    </a:cubicBezTo>
                    <a:cubicBezTo>
                      <a:pt x="1788" y="811"/>
                      <a:pt x="1929" y="677"/>
                      <a:pt x="1944" y="515"/>
                    </a:cubicBezTo>
                    <a:cubicBezTo>
                      <a:pt x="1975" y="328"/>
                      <a:pt x="1835" y="173"/>
                      <a:pt x="1664" y="157"/>
                    </a:cubicBezTo>
                    <a:lnTo>
                      <a:pt x="389" y="1"/>
                    </a:lnTo>
                    <a:cubicBezTo>
                      <a:pt x="378" y="1"/>
                      <a:pt x="368" y="0"/>
                      <a:pt x="358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" name="Google Shape;2427;p45"/>
              <p:cNvSpPr/>
              <p:nvPr/>
            </p:nvSpPr>
            <p:spPr>
              <a:xfrm>
                <a:off x="-1455200" y="1823050"/>
                <a:ext cx="490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812" extrusionOk="0">
                    <a:moveTo>
                      <a:pt x="342" y="0"/>
                    </a:moveTo>
                    <a:cubicBezTo>
                      <a:pt x="170" y="0"/>
                      <a:pt x="30" y="121"/>
                      <a:pt x="16" y="297"/>
                    </a:cubicBezTo>
                    <a:cubicBezTo>
                      <a:pt x="0" y="453"/>
                      <a:pt x="78" y="592"/>
                      <a:pt x="218" y="639"/>
                    </a:cubicBezTo>
                    <a:cubicBezTo>
                      <a:pt x="249" y="655"/>
                      <a:pt x="280" y="655"/>
                      <a:pt x="296" y="655"/>
                    </a:cubicBezTo>
                    <a:lnTo>
                      <a:pt x="1571" y="810"/>
                    </a:lnTo>
                    <a:cubicBezTo>
                      <a:pt x="1581" y="811"/>
                      <a:pt x="1592" y="811"/>
                      <a:pt x="1602" y="811"/>
                    </a:cubicBezTo>
                    <a:cubicBezTo>
                      <a:pt x="1774" y="811"/>
                      <a:pt x="1914" y="691"/>
                      <a:pt x="1944" y="515"/>
                    </a:cubicBezTo>
                    <a:cubicBezTo>
                      <a:pt x="1959" y="328"/>
                      <a:pt x="1835" y="173"/>
                      <a:pt x="1648" y="157"/>
                    </a:cubicBezTo>
                    <a:lnTo>
                      <a:pt x="373" y="2"/>
                    </a:lnTo>
                    <a:cubicBezTo>
                      <a:pt x="363" y="1"/>
                      <a:pt x="352" y="0"/>
                      <a:pt x="34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2428;p45"/>
              <p:cNvSpPr/>
              <p:nvPr/>
            </p:nvSpPr>
            <p:spPr>
              <a:xfrm>
                <a:off x="-1462200" y="1858800"/>
                <a:ext cx="49400" cy="203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12" extrusionOk="0">
                    <a:moveTo>
                      <a:pt x="361" y="1"/>
                    </a:moveTo>
                    <a:cubicBezTo>
                      <a:pt x="187" y="1"/>
                      <a:pt x="45" y="135"/>
                      <a:pt x="16" y="298"/>
                    </a:cubicBezTo>
                    <a:cubicBezTo>
                      <a:pt x="0" y="453"/>
                      <a:pt x="94" y="593"/>
                      <a:pt x="233" y="640"/>
                    </a:cubicBezTo>
                    <a:cubicBezTo>
                      <a:pt x="265" y="655"/>
                      <a:pt x="280" y="655"/>
                      <a:pt x="311" y="655"/>
                    </a:cubicBezTo>
                    <a:lnTo>
                      <a:pt x="1586" y="811"/>
                    </a:lnTo>
                    <a:cubicBezTo>
                      <a:pt x="1597" y="812"/>
                      <a:pt x="1607" y="812"/>
                      <a:pt x="1618" y="812"/>
                    </a:cubicBezTo>
                    <a:cubicBezTo>
                      <a:pt x="1790" y="812"/>
                      <a:pt x="1929" y="691"/>
                      <a:pt x="1944" y="515"/>
                    </a:cubicBezTo>
                    <a:cubicBezTo>
                      <a:pt x="1975" y="329"/>
                      <a:pt x="1835" y="173"/>
                      <a:pt x="1664" y="158"/>
                    </a:cubicBezTo>
                    <a:lnTo>
                      <a:pt x="389" y="2"/>
                    </a:lnTo>
                    <a:cubicBezTo>
                      <a:pt x="379" y="1"/>
                      <a:pt x="370" y="1"/>
                      <a:pt x="36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2429;p45"/>
              <p:cNvSpPr/>
              <p:nvPr/>
            </p:nvSpPr>
            <p:spPr>
              <a:xfrm>
                <a:off x="-1467250" y="1891775"/>
                <a:ext cx="490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960" h="800" extrusionOk="0">
                    <a:moveTo>
                      <a:pt x="325" y="0"/>
                    </a:moveTo>
                    <a:cubicBezTo>
                      <a:pt x="171" y="0"/>
                      <a:pt x="30" y="130"/>
                      <a:pt x="16" y="285"/>
                    </a:cubicBezTo>
                    <a:cubicBezTo>
                      <a:pt x="0" y="440"/>
                      <a:pt x="93" y="580"/>
                      <a:pt x="218" y="627"/>
                    </a:cubicBezTo>
                    <a:cubicBezTo>
                      <a:pt x="249" y="642"/>
                      <a:pt x="280" y="642"/>
                      <a:pt x="296" y="642"/>
                    </a:cubicBezTo>
                    <a:lnTo>
                      <a:pt x="1571" y="798"/>
                    </a:lnTo>
                    <a:cubicBezTo>
                      <a:pt x="1581" y="799"/>
                      <a:pt x="1592" y="799"/>
                      <a:pt x="1602" y="799"/>
                    </a:cubicBezTo>
                    <a:cubicBezTo>
                      <a:pt x="1774" y="799"/>
                      <a:pt x="1914" y="678"/>
                      <a:pt x="1944" y="502"/>
                    </a:cubicBezTo>
                    <a:cubicBezTo>
                      <a:pt x="1959" y="316"/>
                      <a:pt x="1835" y="160"/>
                      <a:pt x="1648" y="145"/>
                    </a:cubicBezTo>
                    <a:lnTo>
                      <a:pt x="373" y="5"/>
                    </a:lnTo>
                    <a:cubicBezTo>
                      <a:pt x="357" y="2"/>
                      <a:pt x="341" y="0"/>
                      <a:pt x="32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2430;p45"/>
              <p:cNvSpPr/>
              <p:nvPr/>
            </p:nvSpPr>
            <p:spPr>
              <a:xfrm>
                <a:off x="-1472325" y="1932200"/>
                <a:ext cx="49400" cy="20000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800" extrusionOk="0">
                    <a:moveTo>
                      <a:pt x="338" y="1"/>
                    </a:moveTo>
                    <a:cubicBezTo>
                      <a:pt x="175" y="1"/>
                      <a:pt x="46" y="130"/>
                      <a:pt x="32" y="285"/>
                    </a:cubicBezTo>
                    <a:cubicBezTo>
                      <a:pt x="1" y="440"/>
                      <a:pt x="94" y="580"/>
                      <a:pt x="234" y="627"/>
                    </a:cubicBezTo>
                    <a:cubicBezTo>
                      <a:pt x="265" y="642"/>
                      <a:pt x="281" y="642"/>
                      <a:pt x="312" y="658"/>
                    </a:cubicBezTo>
                    <a:lnTo>
                      <a:pt x="1587" y="798"/>
                    </a:lnTo>
                    <a:cubicBezTo>
                      <a:pt x="1598" y="799"/>
                      <a:pt x="1608" y="799"/>
                      <a:pt x="1618" y="799"/>
                    </a:cubicBezTo>
                    <a:cubicBezTo>
                      <a:pt x="1791" y="799"/>
                      <a:pt x="1931" y="679"/>
                      <a:pt x="1960" y="503"/>
                    </a:cubicBezTo>
                    <a:cubicBezTo>
                      <a:pt x="1976" y="331"/>
                      <a:pt x="1836" y="160"/>
                      <a:pt x="1665" y="145"/>
                    </a:cubicBezTo>
                    <a:lnTo>
                      <a:pt x="390" y="5"/>
                    </a:lnTo>
                    <a:cubicBezTo>
                      <a:pt x="372" y="2"/>
                      <a:pt x="355" y="1"/>
                      <a:pt x="338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" name="Google Shape;2431;p45"/>
              <p:cNvSpPr/>
              <p:nvPr/>
            </p:nvSpPr>
            <p:spPr>
              <a:xfrm>
                <a:off x="-2196525" y="1928025"/>
                <a:ext cx="244925" cy="212275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8491" extrusionOk="0">
                    <a:moveTo>
                      <a:pt x="6018" y="1"/>
                    </a:moveTo>
                    <a:cubicBezTo>
                      <a:pt x="4277" y="1"/>
                      <a:pt x="3997" y="312"/>
                      <a:pt x="3670" y="980"/>
                    </a:cubicBezTo>
                    <a:cubicBezTo>
                      <a:pt x="3639" y="1058"/>
                      <a:pt x="3313" y="2147"/>
                      <a:pt x="3266" y="2224"/>
                    </a:cubicBezTo>
                    <a:cubicBezTo>
                      <a:pt x="2893" y="2862"/>
                      <a:pt x="3592" y="2567"/>
                      <a:pt x="1773" y="3981"/>
                    </a:cubicBezTo>
                    <a:cubicBezTo>
                      <a:pt x="436" y="5023"/>
                      <a:pt x="109" y="6578"/>
                      <a:pt x="47" y="7573"/>
                    </a:cubicBezTo>
                    <a:cubicBezTo>
                      <a:pt x="1" y="8118"/>
                      <a:pt x="63" y="8491"/>
                      <a:pt x="63" y="8491"/>
                    </a:cubicBezTo>
                    <a:lnTo>
                      <a:pt x="9719" y="8491"/>
                    </a:lnTo>
                    <a:cubicBezTo>
                      <a:pt x="9719" y="8491"/>
                      <a:pt x="9750" y="8320"/>
                      <a:pt x="9766" y="8024"/>
                    </a:cubicBezTo>
                    <a:cubicBezTo>
                      <a:pt x="9766" y="7900"/>
                      <a:pt x="9781" y="7744"/>
                      <a:pt x="9781" y="7573"/>
                    </a:cubicBezTo>
                    <a:cubicBezTo>
                      <a:pt x="9781" y="7527"/>
                      <a:pt x="9781" y="7496"/>
                      <a:pt x="9781" y="7449"/>
                    </a:cubicBezTo>
                    <a:cubicBezTo>
                      <a:pt x="9797" y="6951"/>
                      <a:pt x="9766" y="6345"/>
                      <a:pt x="9672" y="5754"/>
                    </a:cubicBezTo>
                    <a:cubicBezTo>
                      <a:pt x="9579" y="5194"/>
                      <a:pt x="9455" y="4495"/>
                      <a:pt x="9315" y="3842"/>
                    </a:cubicBezTo>
                    <a:cubicBezTo>
                      <a:pt x="9252" y="3562"/>
                      <a:pt x="9190" y="3313"/>
                      <a:pt x="9144" y="3064"/>
                    </a:cubicBezTo>
                    <a:cubicBezTo>
                      <a:pt x="9004" y="2458"/>
                      <a:pt x="8864" y="1945"/>
                      <a:pt x="8755" y="1696"/>
                    </a:cubicBezTo>
                    <a:cubicBezTo>
                      <a:pt x="8506" y="1105"/>
                      <a:pt x="8304" y="1"/>
                      <a:pt x="6018" y="1"/>
                    </a:cubicBez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" name="Google Shape;2432;p45"/>
              <p:cNvSpPr/>
              <p:nvPr/>
            </p:nvSpPr>
            <p:spPr>
              <a:xfrm>
                <a:off x="-2194200" y="2043100"/>
                <a:ext cx="199075" cy="87875"/>
              </a:xfrm>
              <a:custGeom>
                <a:avLst/>
                <a:gdLst/>
                <a:ahLst/>
                <a:cxnLst/>
                <a:rect l="l" t="t" r="r" b="b"/>
                <a:pathLst>
                  <a:path w="7963" h="3515" extrusionOk="0">
                    <a:moveTo>
                      <a:pt x="3748" y="0"/>
                    </a:moveTo>
                    <a:cubicBezTo>
                      <a:pt x="701" y="0"/>
                      <a:pt x="32" y="3126"/>
                      <a:pt x="16" y="3157"/>
                    </a:cubicBezTo>
                    <a:cubicBezTo>
                      <a:pt x="1" y="3250"/>
                      <a:pt x="63" y="3344"/>
                      <a:pt x="156" y="3359"/>
                    </a:cubicBezTo>
                    <a:cubicBezTo>
                      <a:pt x="168" y="3361"/>
                      <a:pt x="180" y="3362"/>
                      <a:pt x="191" y="3362"/>
                    </a:cubicBezTo>
                    <a:cubicBezTo>
                      <a:pt x="269" y="3362"/>
                      <a:pt x="331" y="3316"/>
                      <a:pt x="358" y="3235"/>
                    </a:cubicBezTo>
                    <a:cubicBezTo>
                      <a:pt x="374" y="3110"/>
                      <a:pt x="980" y="343"/>
                      <a:pt x="3748" y="327"/>
                    </a:cubicBezTo>
                    <a:lnTo>
                      <a:pt x="3764" y="327"/>
                    </a:lnTo>
                    <a:cubicBezTo>
                      <a:pt x="6578" y="327"/>
                      <a:pt x="7604" y="3359"/>
                      <a:pt x="7604" y="3390"/>
                    </a:cubicBezTo>
                    <a:cubicBezTo>
                      <a:pt x="7636" y="3468"/>
                      <a:pt x="7698" y="3515"/>
                      <a:pt x="7776" y="3515"/>
                    </a:cubicBezTo>
                    <a:cubicBezTo>
                      <a:pt x="7791" y="3515"/>
                      <a:pt x="7807" y="3515"/>
                      <a:pt x="7822" y="3499"/>
                    </a:cubicBezTo>
                    <a:cubicBezTo>
                      <a:pt x="7915" y="3468"/>
                      <a:pt x="7962" y="3375"/>
                      <a:pt x="7931" y="3297"/>
                    </a:cubicBezTo>
                    <a:cubicBezTo>
                      <a:pt x="7915" y="3266"/>
                      <a:pt x="6811" y="0"/>
                      <a:pt x="376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2433;p45"/>
              <p:cNvSpPr/>
              <p:nvPr/>
            </p:nvSpPr>
            <p:spPr>
              <a:xfrm>
                <a:off x="-2118400" y="1560675"/>
                <a:ext cx="220825" cy="433850"/>
              </a:xfrm>
              <a:custGeom>
                <a:avLst/>
                <a:gdLst/>
                <a:ahLst/>
                <a:cxnLst/>
                <a:rect l="l" t="t" r="r" b="b"/>
                <a:pathLst>
                  <a:path w="8833" h="17354" extrusionOk="0">
                    <a:moveTo>
                      <a:pt x="172" y="1"/>
                    </a:moveTo>
                    <a:lnTo>
                      <a:pt x="1" y="17354"/>
                    </a:lnTo>
                    <a:lnTo>
                      <a:pt x="5739" y="16716"/>
                    </a:lnTo>
                    <a:lnTo>
                      <a:pt x="8833" y="312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2434;p45"/>
              <p:cNvSpPr/>
              <p:nvPr/>
            </p:nvSpPr>
            <p:spPr>
              <a:xfrm>
                <a:off x="-1993225" y="1598325"/>
                <a:ext cx="80125" cy="381425"/>
              </a:xfrm>
              <a:custGeom>
                <a:avLst/>
                <a:gdLst/>
                <a:ahLst/>
                <a:cxnLst/>
                <a:rect l="l" t="t" r="r" b="b"/>
                <a:pathLst>
                  <a:path w="3205" h="15257" extrusionOk="0">
                    <a:moveTo>
                      <a:pt x="3020" y="1"/>
                    </a:moveTo>
                    <a:cubicBezTo>
                      <a:pt x="2937" y="1"/>
                      <a:pt x="2860" y="59"/>
                      <a:pt x="2846" y="143"/>
                    </a:cubicBezTo>
                    <a:lnTo>
                      <a:pt x="16" y="15055"/>
                    </a:lnTo>
                    <a:cubicBezTo>
                      <a:pt x="1" y="15148"/>
                      <a:pt x="63" y="15241"/>
                      <a:pt x="141" y="15257"/>
                    </a:cubicBezTo>
                    <a:lnTo>
                      <a:pt x="172" y="15257"/>
                    </a:lnTo>
                    <a:cubicBezTo>
                      <a:pt x="265" y="15257"/>
                      <a:pt x="327" y="15195"/>
                      <a:pt x="343" y="15117"/>
                    </a:cubicBezTo>
                    <a:lnTo>
                      <a:pt x="3188" y="205"/>
                    </a:lnTo>
                    <a:cubicBezTo>
                      <a:pt x="3204" y="112"/>
                      <a:pt x="3142" y="34"/>
                      <a:pt x="3049" y="3"/>
                    </a:cubicBezTo>
                    <a:cubicBezTo>
                      <a:pt x="3039" y="2"/>
                      <a:pt x="3029" y="1"/>
                      <a:pt x="3020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2435;p45"/>
              <p:cNvSpPr/>
              <p:nvPr/>
            </p:nvSpPr>
            <p:spPr>
              <a:xfrm>
                <a:off x="-2131225" y="1561850"/>
                <a:ext cx="242600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9704" h="2924" extrusionOk="0">
                    <a:moveTo>
                      <a:pt x="234" y="1"/>
                    </a:moveTo>
                    <a:lnTo>
                      <a:pt x="1" y="2659"/>
                    </a:lnTo>
                    <a:lnTo>
                      <a:pt x="9424" y="2924"/>
                    </a:lnTo>
                    <a:lnTo>
                      <a:pt x="9704" y="203"/>
                    </a:lnTo>
                    <a:lnTo>
                      <a:pt x="234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" name="Google Shape;2436;p45"/>
              <p:cNvSpPr/>
              <p:nvPr/>
            </p:nvSpPr>
            <p:spPr>
              <a:xfrm>
                <a:off x="-2066300" y="1665025"/>
                <a:ext cx="75050" cy="1765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6" extrusionOk="0">
                    <a:moveTo>
                      <a:pt x="1539" y="0"/>
                    </a:moveTo>
                    <a:cubicBezTo>
                      <a:pt x="779" y="0"/>
                      <a:pt x="266" y="155"/>
                      <a:pt x="234" y="165"/>
                    </a:cubicBezTo>
                    <a:cubicBezTo>
                      <a:pt x="78" y="212"/>
                      <a:pt x="1" y="367"/>
                      <a:pt x="47" y="507"/>
                    </a:cubicBezTo>
                    <a:cubicBezTo>
                      <a:pt x="86" y="622"/>
                      <a:pt x="198" y="706"/>
                      <a:pt x="314" y="706"/>
                    </a:cubicBezTo>
                    <a:cubicBezTo>
                      <a:pt x="339" y="706"/>
                      <a:pt x="365" y="702"/>
                      <a:pt x="389" y="694"/>
                    </a:cubicBezTo>
                    <a:cubicBezTo>
                      <a:pt x="400" y="683"/>
                      <a:pt x="865" y="543"/>
                      <a:pt x="1549" y="543"/>
                    </a:cubicBezTo>
                    <a:cubicBezTo>
                      <a:pt x="1869" y="543"/>
                      <a:pt x="2237" y="573"/>
                      <a:pt x="2628" y="663"/>
                    </a:cubicBezTo>
                    <a:cubicBezTo>
                      <a:pt x="2660" y="678"/>
                      <a:pt x="2675" y="678"/>
                      <a:pt x="2706" y="678"/>
                    </a:cubicBezTo>
                    <a:cubicBezTo>
                      <a:pt x="2831" y="678"/>
                      <a:pt x="2939" y="585"/>
                      <a:pt x="2955" y="461"/>
                    </a:cubicBezTo>
                    <a:cubicBezTo>
                      <a:pt x="3002" y="321"/>
                      <a:pt x="2908" y="165"/>
                      <a:pt x="2753" y="134"/>
                    </a:cubicBezTo>
                    <a:cubicBezTo>
                      <a:pt x="2310" y="34"/>
                      <a:pt x="1897" y="0"/>
                      <a:pt x="153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" name="Google Shape;2437;p45"/>
              <p:cNvSpPr/>
              <p:nvPr/>
            </p:nvSpPr>
            <p:spPr>
              <a:xfrm>
                <a:off x="-2071750" y="1697100"/>
                <a:ext cx="75050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9" extrusionOk="0">
                    <a:moveTo>
                      <a:pt x="1537" y="1"/>
                    </a:moveTo>
                    <a:cubicBezTo>
                      <a:pt x="778" y="1"/>
                      <a:pt x="266" y="162"/>
                      <a:pt x="234" y="173"/>
                    </a:cubicBezTo>
                    <a:cubicBezTo>
                      <a:pt x="79" y="219"/>
                      <a:pt x="1" y="359"/>
                      <a:pt x="48" y="515"/>
                    </a:cubicBezTo>
                    <a:cubicBezTo>
                      <a:pt x="87" y="634"/>
                      <a:pt x="206" y="708"/>
                      <a:pt x="327" y="708"/>
                    </a:cubicBezTo>
                    <a:cubicBezTo>
                      <a:pt x="348" y="708"/>
                      <a:pt x="369" y="706"/>
                      <a:pt x="390" y="701"/>
                    </a:cubicBezTo>
                    <a:cubicBezTo>
                      <a:pt x="400" y="691"/>
                      <a:pt x="865" y="550"/>
                      <a:pt x="1549" y="550"/>
                    </a:cubicBezTo>
                    <a:cubicBezTo>
                      <a:pt x="1869" y="550"/>
                      <a:pt x="2237" y="581"/>
                      <a:pt x="2629" y="670"/>
                    </a:cubicBezTo>
                    <a:cubicBezTo>
                      <a:pt x="2660" y="686"/>
                      <a:pt x="2675" y="686"/>
                      <a:pt x="2706" y="686"/>
                    </a:cubicBezTo>
                    <a:cubicBezTo>
                      <a:pt x="2831" y="670"/>
                      <a:pt x="2940" y="593"/>
                      <a:pt x="2971" y="468"/>
                    </a:cubicBezTo>
                    <a:cubicBezTo>
                      <a:pt x="3002" y="313"/>
                      <a:pt x="2909" y="173"/>
                      <a:pt x="2753" y="142"/>
                    </a:cubicBezTo>
                    <a:cubicBezTo>
                      <a:pt x="2309" y="37"/>
                      <a:pt x="1896" y="1"/>
                      <a:pt x="1537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2438;p45"/>
              <p:cNvSpPr/>
              <p:nvPr/>
            </p:nvSpPr>
            <p:spPr>
              <a:xfrm>
                <a:off x="-2074075" y="1732100"/>
                <a:ext cx="74675" cy="17700"/>
              </a:xfrm>
              <a:custGeom>
                <a:avLst/>
                <a:gdLst/>
                <a:ahLst/>
                <a:cxnLst/>
                <a:rect l="l" t="t" r="r" b="b"/>
                <a:pathLst>
                  <a:path w="2987" h="708" extrusionOk="0">
                    <a:moveTo>
                      <a:pt x="1533" y="0"/>
                    </a:moveTo>
                    <a:cubicBezTo>
                      <a:pt x="770" y="0"/>
                      <a:pt x="250" y="162"/>
                      <a:pt x="218" y="172"/>
                    </a:cubicBezTo>
                    <a:cubicBezTo>
                      <a:pt x="78" y="219"/>
                      <a:pt x="1" y="359"/>
                      <a:pt x="47" y="514"/>
                    </a:cubicBezTo>
                    <a:cubicBezTo>
                      <a:pt x="87" y="634"/>
                      <a:pt x="195" y="708"/>
                      <a:pt x="322" y="708"/>
                    </a:cubicBezTo>
                    <a:cubicBezTo>
                      <a:pt x="344" y="708"/>
                      <a:pt x="366" y="705"/>
                      <a:pt x="389" y="701"/>
                    </a:cubicBezTo>
                    <a:cubicBezTo>
                      <a:pt x="389" y="690"/>
                      <a:pt x="851" y="550"/>
                      <a:pt x="1539" y="550"/>
                    </a:cubicBezTo>
                    <a:cubicBezTo>
                      <a:pt x="1861" y="550"/>
                      <a:pt x="2232" y="581"/>
                      <a:pt x="2628" y="670"/>
                    </a:cubicBezTo>
                    <a:cubicBezTo>
                      <a:pt x="2660" y="685"/>
                      <a:pt x="2675" y="685"/>
                      <a:pt x="2691" y="685"/>
                    </a:cubicBezTo>
                    <a:cubicBezTo>
                      <a:pt x="2815" y="685"/>
                      <a:pt x="2924" y="592"/>
                      <a:pt x="2955" y="468"/>
                    </a:cubicBezTo>
                    <a:cubicBezTo>
                      <a:pt x="2986" y="312"/>
                      <a:pt x="2893" y="172"/>
                      <a:pt x="2753" y="141"/>
                    </a:cubicBezTo>
                    <a:cubicBezTo>
                      <a:pt x="2309" y="36"/>
                      <a:pt x="1894" y="0"/>
                      <a:pt x="1533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2439;p45"/>
              <p:cNvSpPr/>
              <p:nvPr/>
            </p:nvSpPr>
            <p:spPr>
              <a:xfrm>
                <a:off x="-2078725" y="1767475"/>
                <a:ext cx="75050" cy="174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699" extrusionOk="0">
                    <a:moveTo>
                      <a:pt x="1536" y="0"/>
                    </a:moveTo>
                    <a:cubicBezTo>
                      <a:pt x="777" y="0"/>
                      <a:pt x="265" y="162"/>
                      <a:pt x="233" y="172"/>
                    </a:cubicBezTo>
                    <a:cubicBezTo>
                      <a:pt x="78" y="203"/>
                      <a:pt x="0" y="359"/>
                      <a:pt x="47" y="514"/>
                    </a:cubicBezTo>
                    <a:cubicBezTo>
                      <a:pt x="84" y="627"/>
                      <a:pt x="192" y="699"/>
                      <a:pt x="305" y="699"/>
                    </a:cubicBezTo>
                    <a:cubicBezTo>
                      <a:pt x="333" y="699"/>
                      <a:pt x="361" y="694"/>
                      <a:pt x="389" y="685"/>
                    </a:cubicBezTo>
                    <a:cubicBezTo>
                      <a:pt x="399" y="685"/>
                      <a:pt x="861" y="549"/>
                      <a:pt x="1540" y="549"/>
                    </a:cubicBezTo>
                    <a:cubicBezTo>
                      <a:pt x="1862" y="549"/>
                      <a:pt x="2233" y="580"/>
                      <a:pt x="2628" y="670"/>
                    </a:cubicBezTo>
                    <a:cubicBezTo>
                      <a:pt x="2659" y="685"/>
                      <a:pt x="2674" y="685"/>
                      <a:pt x="2706" y="685"/>
                    </a:cubicBezTo>
                    <a:cubicBezTo>
                      <a:pt x="2830" y="670"/>
                      <a:pt x="2939" y="592"/>
                      <a:pt x="2954" y="468"/>
                    </a:cubicBezTo>
                    <a:cubicBezTo>
                      <a:pt x="3001" y="312"/>
                      <a:pt x="2908" y="172"/>
                      <a:pt x="2752" y="141"/>
                    </a:cubicBezTo>
                    <a:cubicBezTo>
                      <a:pt x="2308" y="36"/>
                      <a:pt x="1895" y="0"/>
                      <a:pt x="1536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2440;p45"/>
              <p:cNvSpPr/>
              <p:nvPr/>
            </p:nvSpPr>
            <p:spPr>
              <a:xfrm>
                <a:off x="-2084175" y="1799725"/>
                <a:ext cx="750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0" extrusionOk="0">
                    <a:moveTo>
                      <a:pt x="1529" y="0"/>
                    </a:moveTo>
                    <a:cubicBezTo>
                      <a:pt x="774" y="0"/>
                      <a:pt x="265" y="157"/>
                      <a:pt x="234" y="157"/>
                    </a:cubicBezTo>
                    <a:cubicBezTo>
                      <a:pt x="78" y="204"/>
                      <a:pt x="0" y="359"/>
                      <a:pt x="47" y="515"/>
                    </a:cubicBezTo>
                    <a:cubicBezTo>
                      <a:pt x="84" y="627"/>
                      <a:pt x="192" y="699"/>
                      <a:pt x="305" y="699"/>
                    </a:cubicBezTo>
                    <a:cubicBezTo>
                      <a:pt x="333" y="699"/>
                      <a:pt x="361" y="695"/>
                      <a:pt x="389" y="686"/>
                    </a:cubicBezTo>
                    <a:cubicBezTo>
                      <a:pt x="400" y="686"/>
                      <a:pt x="861" y="550"/>
                      <a:pt x="1541" y="550"/>
                    </a:cubicBezTo>
                    <a:cubicBezTo>
                      <a:pt x="1863" y="550"/>
                      <a:pt x="2233" y="580"/>
                      <a:pt x="2628" y="670"/>
                    </a:cubicBezTo>
                    <a:cubicBezTo>
                      <a:pt x="2659" y="670"/>
                      <a:pt x="2675" y="686"/>
                      <a:pt x="2706" y="686"/>
                    </a:cubicBezTo>
                    <a:cubicBezTo>
                      <a:pt x="2830" y="670"/>
                      <a:pt x="2939" y="593"/>
                      <a:pt x="2970" y="468"/>
                    </a:cubicBezTo>
                    <a:cubicBezTo>
                      <a:pt x="3001" y="313"/>
                      <a:pt x="2908" y="173"/>
                      <a:pt x="2753" y="142"/>
                    </a:cubicBezTo>
                    <a:cubicBezTo>
                      <a:pt x="2305" y="36"/>
                      <a:pt x="1889" y="0"/>
                      <a:pt x="152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" name="Google Shape;2441;p45"/>
              <p:cNvSpPr/>
              <p:nvPr/>
            </p:nvSpPr>
            <p:spPr>
              <a:xfrm>
                <a:off x="-2086500" y="1834700"/>
                <a:ext cx="74650" cy="17500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700" extrusionOk="0">
                    <a:moveTo>
                      <a:pt x="1525" y="1"/>
                    </a:moveTo>
                    <a:cubicBezTo>
                      <a:pt x="765" y="1"/>
                      <a:pt x="249" y="158"/>
                      <a:pt x="218" y="158"/>
                    </a:cubicBezTo>
                    <a:cubicBezTo>
                      <a:pt x="78" y="204"/>
                      <a:pt x="0" y="360"/>
                      <a:pt x="47" y="515"/>
                    </a:cubicBezTo>
                    <a:cubicBezTo>
                      <a:pt x="72" y="628"/>
                      <a:pt x="177" y="700"/>
                      <a:pt x="298" y="700"/>
                    </a:cubicBezTo>
                    <a:cubicBezTo>
                      <a:pt x="327" y="700"/>
                      <a:pt x="358" y="695"/>
                      <a:pt x="389" y="686"/>
                    </a:cubicBezTo>
                    <a:cubicBezTo>
                      <a:pt x="389" y="686"/>
                      <a:pt x="847" y="550"/>
                      <a:pt x="1530" y="550"/>
                    </a:cubicBezTo>
                    <a:cubicBezTo>
                      <a:pt x="1854" y="550"/>
                      <a:pt x="2228" y="581"/>
                      <a:pt x="2628" y="671"/>
                    </a:cubicBezTo>
                    <a:cubicBezTo>
                      <a:pt x="2643" y="671"/>
                      <a:pt x="2675" y="686"/>
                      <a:pt x="2690" y="686"/>
                    </a:cubicBezTo>
                    <a:cubicBezTo>
                      <a:pt x="2814" y="671"/>
                      <a:pt x="2923" y="593"/>
                      <a:pt x="2954" y="469"/>
                    </a:cubicBezTo>
                    <a:cubicBezTo>
                      <a:pt x="2985" y="313"/>
                      <a:pt x="2892" y="173"/>
                      <a:pt x="2752" y="142"/>
                    </a:cubicBezTo>
                    <a:cubicBezTo>
                      <a:pt x="2305" y="37"/>
                      <a:pt x="1887" y="1"/>
                      <a:pt x="152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" name="Google Shape;2442;p45"/>
              <p:cNvSpPr/>
              <p:nvPr/>
            </p:nvSpPr>
            <p:spPr>
              <a:xfrm>
                <a:off x="-2088450" y="1872200"/>
                <a:ext cx="75050" cy="1767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707" extrusionOk="0">
                    <a:moveTo>
                      <a:pt x="1546" y="1"/>
                    </a:moveTo>
                    <a:cubicBezTo>
                      <a:pt x="786" y="1"/>
                      <a:pt x="265" y="155"/>
                      <a:pt x="234" y="166"/>
                    </a:cubicBezTo>
                    <a:cubicBezTo>
                      <a:pt x="94" y="213"/>
                      <a:pt x="0" y="368"/>
                      <a:pt x="47" y="508"/>
                    </a:cubicBezTo>
                    <a:cubicBezTo>
                      <a:pt x="85" y="623"/>
                      <a:pt x="197" y="707"/>
                      <a:pt x="314" y="707"/>
                    </a:cubicBezTo>
                    <a:cubicBezTo>
                      <a:pt x="339" y="707"/>
                      <a:pt x="364" y="703"/>
                      <a:pt x="389" y="695"/>
                    </a:cubicBezTo>
                    <a:cubicBezTo>
                      <a:pt x="400" y="695"/>
                      <a:pt x="876" y="547"/>
                      <a:pt x="1579" y="547"/>
                    </a:cubicBezTo>
                    <a:cubicBezTo>
                      <a:pt x="1896" y="547"/>
                      <a:pt x="2258" y="577"/>
                      <a:pt x="2644" y="663"/>
                    </a:cubicBezTo>
                    <a:cubicBezTo>
                      <a:pt x="2659" y="679"/>
                      <a:pt x="2690" y="679"/>
                      <a:pt x="2706" y="679"/>
                    </a:cubicBezTo>
                    <a:cubicBezTo>
                      <a:pt x="2830" y="679"/>
                      <a:pt x="2939" y="586"/>
                      <a:pt x="2970" y="461"/>
                    </a:cubicBezTo>
                    <a:cubicBezTo>
                      <a:pt x="3001" y="321"/>
                      <a:pt x="2908" y="166"/>
                      <a:pt x="2753" y="135"/>
                    </a:cubicBezTo>
                    <a:cubicBezTo>
                      <a:pt x="2314" y="35"/>
                      <a:pt x="1903" y="1"/>
                      <a:pt x="1546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2443;p45"/>
              <p:cNvSpPr/>
              <p:nvPr/>
            </p:nvSpPr>
            <p:spPr>
              <a:xfrm>
                <a:off x="-1992450" y="2004225"/>
                <a:ext cx="40475" cy="12442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4977" extrusionOk="0">
                    <a:moveTo>
                      <a:pt x="965" y="1"/>
                    </a:moveTo>
                    <a:cubicBezTo>
                      <a:pt x="918" y="94"/>
                      <a:pt x="1" y="2037"/>
                      <a:pt x="592" y="3670"/>
                    </a:cubicBezTo>
                    <a:cubicBezTo>
                      <a:pt x="794" y="4214"/>
                      <a:pt x="1136" y="4650"/>
                      <a:pt x="1603" y="4976"/>
                    </a:cubicBezTo>
                    <a:cubicBezTo>
                      <a:pt x="1603" y="4852"/>
                      <a:pt x="1618" y="4696"/>
                      <a:pt x="1618" y="4525"/>
                    </a:cubicBezTo>
                    <a:cubicBezTo>
                      <a:pt x="1618" y="4479"/>
                      <a:pt x="1618" y="4448"/>
                      <a:pt x="1618" y="4401"/>
                    </a:cubicBezTo>
                    <a:cubicBezTo>
                      <a:pt x="1354" y="4152"/>
                      <a:pt x="1152" y="3857"/>
                      <a:pt x="1027" y="3515"/>
                    </a:cubicBezTo>
                    <a:cubicBezTo>
                      <a:pt x="685" y="2566"/>
                      <a:pt x="934" y="1447"/>
                      <a:pt x="1152" y="794"/>
                    </a:cubicBezTo>
                    <a:cubicBezTo>
                      <a:pt x="1089" y="514"/>
                      <a:pt x="1027" y="265"/>
                      <a:pt x="981" y="16"/>
                    </a:cubicBezTo>
                    <a:lnTo>
                      <a:pt x="965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" name="Google Shape;2444;p45"/>
              <p:cNvSpPr/>
              <p:nvPr/>
            </p:nvSpPr>
            <p:spPr>
              <a:xfrm>
                <a:off x="-2196525" y="2117350"/>
                <a:ext cx="244550" cy="22950"/>
              </a:xfrm>
              <a:custGeom>
                <a:avLst/>
                <a:gdLst/>
                <a:ahLst/>
                <a:cxnLst/>
                <a:rect l="l" t="t" r="r" b="b"/>
                <a:pathLst>
                  <a:path w="9782" h="918" extrusionOk="0">
                    <a:moveTo>
                      <a:pt x="47" y="0"/>
                    </a:moveTo>
                    <a:cubicBezTo>
                      <a:pt x="1" y="545"/>
                      <a:pt x="63" y="918"/>
                      <a:pt x="63" y="918"/>
                    </a:cubicBezTo>
                    <a:lnTo>
                      <a:pt x="9719" y="918"/>
                    </a:lnTo>
                    <a:cubicBezTo>
                      <a:pt x="9719" y="918"/>
                      <a:pt x="9766" y="545"/>
                      <a:pt x="9781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" name="Google Shape;2445;p45"/>
              <p:cNvSpPr/>
              <p:nvPr/>
            </p:nvSpPr>
            <p:spPr>
              <a:xfrm>
                <a:off x="-1963675" y="-693550"/>
                <a:ext cx="656975" cy="1053875"/>
              </a:xfrm>
              <a:custGeom>
                <a:avLst/>
                <a:gdLst/>
                <a:ahLst/>
                <a:cxnLst/>
                <a:rect l="l" t="t" r="r" b="b"/>
                <a:pathLst>
                  <a:path w="26279" h="42155" extrusionOk="0">
                    <a:moveTo>
                      <a:pt x="16359" y="0"/>
                    </a:moveTo>
                    <a:lnTo>
                      <a:pt x="10045" y="156"/>
                    </a:lnTo>
                    <a:cubicBezTo>
                      <a:pt x="10045" y="156"/>
                      <a:pt x="8941" y="840"/>
                      <a:pt x="8055" y="1337"/>
                    </a:cubicBezTo>
                    <a:cubicBezTo>
                      <a:pt x="7977" y="1384"/>
                      <a:pt x="7884" y="1431"/>
                      <a:pt x="7791" y="1477"/>
                    </a:cubicBezTo>
                    <a:cubicBezTo>
                      <a:pt x="7184" y="1788"/>
                      <a:pt x="6407" y="2099"/>
                      <a:pt x="5443" y="2348"/>
                    </a:cubicBezTo>
                    <a:cubicBezTo>
                      <a:pt x="5225" y="2395"/>
                      <a:pt x="4976" y="2457"/>
                      <a:pt x="4728" y="2504"/>
                    </a:cubicBezTo>
                    <a:cubicBezTo>
                      <a:pt x="4417" y="2566"/>
                      <a:pt x="4106" y="2659"/>
                      <a:pt x="3810" y="2783"/>
                    </a:cubicBezTo>
                    <a:cubicBezTo>
                      <a:pt x="1618" y="3748"/>
                      <a:pt x="405" y="6609"/>
                      <a:pt x="265" y="10885"/>
                    </a:cubicBezTo>
                    <a:cubicBezTo>
                      <a:pt x="187" y="13326"/>
                      <a:pt x="94" y="15627"/>
                      <a:pt x="63" y="17851"/>
                    </a:cubicBezTo>
                    <a:cubicBezTo>
                      <a:pt x="47" y="17991"/>
                      <a:pt x="47" y="18146"/>
                      <a:pt x="47" y="18286"/>
                    </a:cubicBezTo>
                    <a:cubicBezTo>
                      <a:pt x="1" y="20992"/>
                      <a:pt x="47" y="23557"/>
                      <a:pt x="296" y="26107"/>
                    </a:cubicBezTo>
                    <a:cubicBezTo>
                      <a:pt x="343" y="26636"/>
                      <a:pt x="405" y="27165"/>
                      <a:pt x="467" y="27693"/>
                    </a:cubicBezTo>
                    <a:cubicBezTo>
                      <a:pt x="545" y="28222"/>
                      <a:pt x="669" y="28984"/>
                      <a:pt x="856" y="29886"/>
                    </a:cubicBezTo>
                    <a:cubicBezTo>
                      <a:pt x="1602" y="33602"/>
                      <a:pt x="3095" y="39759"/>
                      <a:pt x="3888" y="41734"/>
                    </a:cubicBezTo>
                    <a:cubicBezTo>
                      <a:pt x="4230" y="41890"/>
                      <a:pt x="4557" y="42030"/>
                      <a:pt x="4883" y="42154"/>
                    </a:cubicBezTo>
                    <a:lnTo>
                      <a:pt x="25812" y="39215"/>
                    </a:lnTo>
                    <a:cubicBezTo>
                      <a:pt x="26077" y="38998"/>
                      <a:pt x="26030" y="38811"/>
                      <a:pt x="26279" y="38562"/>
                    </a:cubicBezTo>
                    <a:cubicBezTo>
                      <a:pt x="25206" y="34861"/>
                      <a:pt x="24320" y="28051"/>
                      <a:pt x="23807" y="25159"/>
                    </a:cubicBezTo>
                    <a:cubicBezTo>
                      <a:pt x="23713" y="24615"/>
                      <a:pt x="23636" y="24086"/>
                      <a:pt x="23558" y="23573"/>
                    </a:cubicBezTo>
                    <a:cubicBezTo>
                      <a:pt x="23480" y="23075"/>
                      <a:pt x="23418" y="22578"/>
                      <a:pt x="23356" y="22111"/>
                    </a:cubicBezTo>
                    <a:cubicBezTo>
                      <a:pt x="23294" y="21676"/>
                      <a:pt x="23247" y="21256"/>
                      <a:pt x="23200" y="20836"/>
                    </a:cubicBezTo>
                    <a:cubicBezTo>
                      <a:pt x="23185" y="20727"/>
                      <a:pt x="23169" y="20634"/>
                      <a:pt x="23169" y="20525"/>
                    </a:cubicBezTo>
                    <a:cubicBezTo>
                      <a:pt x="23107" y="19965"/>
                      <a:pt x="23060" y="19437"/>
                      <a:pt x="23014" y="18924"/>
                    </a:cubicBezTo>
                    <a:cubicBezTo>
                      <a:pt x="22967" y="18364"/>
                      <a:pt x="22936" y="17835"/>
                      <a:pt x="22920" y="17322"/>
                    </a:cubicBezTo>
                    <a:cubicBezTo>
                      <a:pt x="22563" y="10340"/>
                      <a:pt x="23744" y="6842"/>
                      <a:pt x="23356" y="5178"/>
                    </a:cubicBezTo>
                    <a:cubicBezTo>
                      <a:pt x="22951" y="3374"/>
                      <a:pt x="21630" y="2923"/>
                      <a:pt x="20121" y="2535"/>
                    </a:cubicBezTo>
                    <a:cubicBezTo>
                      <a:pt x="19562" y="2395"/>
                      <a:pt x="18971" y="2255"/>
                      <a:pt x="18395" y="2068"/>
                    </a:cubicBezTo>
                    <a:cubicBezTo>
                      <a:pt x="18240" y="2022"/>
                      <a:pt x="18084" y="1959"/>
                      <a:pt x="17929" y="1897"/>
                    </a:cubicBezTo>
                    <a:cubicBezTo>
                      <a:pt x="17851" y="1866"/>
                      <a:pt x="17758" y="1835"/>
                      <a:pt x="17680" y="1788"/>
                    </a:cubicBezTo>
                    <a:cubicBezTo>
                      <a:pt x="16934" y="1462"/>
                      <a:pt x="16918" y="762"/>
                      <a:pt x="163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2446;p45"/>
              <p:cNvSpPr/>
              <p:nvPr/>
            </p:nvSpPr>
            <p:spPr>
              <a:xfrm>
                <a:off x="-1400000" y="-545900"/>
                <a:ext cx="29950" cy="2477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908" extrusionOk="0">
                    <a:moveTo>
                      <a:pt x="630" y="1"/>
                    </a:moveTo>
                    <a:cubicBezTo>
                      <a:pt x="623" y="1"/>
                      <a:pt x="615" y="2"/>
                      <a:pt x="607" y="3"/>
                    </a:cubicBezTo>
                    <a:cubicBezTo>
                      <a:pt x="513" y="18"/>
                      <a:pt x="436" y="96"/>
                      <a:pt x="451" y="189"/>
                    </a:cubicBezTo>
                    <a:cubicBezTo>
                      <a:pt x="855" y="4154"/>
                      <a:pt x="16" y="9659"/>
                      <a:pt x="16" y="9706"/>
                    </a:cubicBezTo>
                    <a:cubicBezTo>
                      <a:pt x="0" y="9799"/>
                      <a:pt x="62" y="9892"/>
                      <a:pt x="156" y="9908"/>
                    </a:cubicBezTo>
                    <a:lnTo>
                      <a:pt x="187" y="9908"/>
                    </a:lnTo>
                    <a:cubicBezTo>
                      <a:pt x="264" y="9908"/>
                      <a:pt x="342" y="9845"/>
                      <a:pt x="342" y="9768"/>
                    </a:cubicBezTo>
                    <a:cubicBezTo>
                      <a:pt x="358" y="9706"/>
                      <a:pt x="1197" y="4154"/>
                      <a:pt x="778" y="158"/>
                    </a:cubicBezTo>
                    <a:cubicBezTo>
                      <a:pt x="778" y="73"/>
                      <a:pt x="713" y="1"/>
                      <a:pt x="630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2447;p45"/>
              <p:cNvSpPr/>
              <p:nvPr/>
            </p:nvSpPr>
            <p:spPr>
              <a:xfrm>
                <a:off x="-1386400" y="-509550"/>
                <a:ext cx="28000" cy="37975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519" extrusionOk="0">
                    <a:moveTo>
                      <a:pt x="922" y="1"/>
                    </a:moveTo>
                    <a:cubicBezTo>
                      <a:pt x="850" y="1"/>
                      <a:pt x="787" y="46"/>
                      <a:pt x="762" y="119"/>
                    </a:cubicBezTo>
                    <a:cubicBezTo>
                      <a:pt x="622" y="508"/>
                      <a:pt x="374" y="1006"/>
                      <a:pt x="78" y="1208"/>
                    </a:cubicBezTo>
                    <a:cubicBezTo>
                      <a:pt x="16" y="1270"/>
                      <a:pt x="0" y="1379"/>
                      <a:pt x="47" y="1441"/>
                    </a:cubicBezTo>
                    <a:cubicBezTo>
                      <a:pt x="78" y="1488"/>
                      <a:pt x="125" y="1519"/>
                      <a:pt x="187" y="1519"/>
                    </a:cubicBezTo>
                    <a:cubicBezTo>
                      <a:pt x="218" y="1519"/>
                      <a:pt x="249" y="1503"/>
                      <a:pt x="280" y="1488"/>
                    </a:cubicBezTo>
                    <a:cubicBezTo>
                      <a:pt x="716" y="1161"/>
                      <a:pt x="980" y="508"/>
                      <a:pt x="1089" y="228"/>
                    </a:cubicBezTo>
                    <a:cubicBezTo>
                      <a:pt x="1120" y="150"/>
                      <a:pt x="1073" y="42"/>
                      <a:pt x="980" y="10"/>
                    </a:cubicBezTo>
                    <a:cubicBezTo>
                      <a:pt x="960" y="4"/>
                      <a:pt x="941" y="1"/>
                      <a:pt x="922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2448;p45"/>
              <p:cNvSpPr/>
              <p:nvPr/>
            </p:nvSpPr>
            <p:spPr>
              <a:xfrm>
                <a:off x="-1761150" y="-645150"/>
                <a:ext cx="230175" cy="96225"/>
              </a:xfrm>
              <a:custGeom>
                <a:avLst/>
                <a:gdLst/>
                <a:ahLst/>
                <a:cxnLst/>
                <a:rect l="l" t="t" r="r" b="b"/>
                <a:pathLst>
                  <a:path w="9207" h="3849" extrusionOk="0">
                    <a:moveTo>
                      <a:pt x="196" y="1"/>
                    </a:moveTo>
                    <a:cubicBezTo>
                      <a:pt x="162" y="1"/>
                      <a:pt x="127" y="13"/>
                      <a:pt x="94" y="39"/>
                    </a:cubicBezTo>
                    <a:cubicBezTo>
                      <a:pt x="16" y="101"/>
                      <a:pt x="1" y="210"/>
                      <a:pt x="63" y="272"/>
                    </a:cubicBezTo>
                    <a:cubicBezTo>
                      <a:pt x="172" y="412"/>
                      <a:pt x="2675" y="3506"/>
                      <a:pt x="5707" y="3817"/>
                    </a:cubicBezTo>
                    <a:cubicBezTo>
                      <a:pt x="5863" y="3848"/>
                      <a:pt x="6034" y="3848"/>
                      <a:pt x="6205" y="3848"/>
                    </a:cubicBezTo>
                    <a:cubicBezTo>
                      <a:pt x="7247" y="3848"/>
                      <a:pt x="8226" y="3491"/>
                      <a:pt x="9128" y="2760"/>
                    </a:cubicBezTo>
                    <a:cubicBezTo>
                      <a:pt x="9190" y="2698"/>
                      <a:pt x="9206" y="2589"/>
                      <a:pt x="9144" y="2527"/>
                    </a:cubicBezTo>
                    <a:cubicBezTo>
                      <a:pt x="9117" y="2481"/>
                      <a:pt x="9068" y="2457"/>
                      <a:pt x="9017" y="2457"/>
                    </a:cubicBezTo>
                    <a:cubicBezTo>
                      <a:pt x="8981" y="2457"/>
                      <a:pt x="8943" y="2470"/>
                      <a:pt x="8911" y="2496"/>
                    </a:cubicBezTo>
                    <a:cubicBezTo>
                      <a:pt x="8076" y="3169"/>
                      <a:pt x="7171" y="3516"/>
                      <a:pt x="6196" y="3516"/>
                    </a:cubicBezTo>
                    <a:cubicBezTo>
                      <a:pt x="6045" y="3516"/>
                      <a:pt x="5893" y="3507"/>
                      <a:pt x="5739" y="3491"/>
                    </a:cubicBezTo>
                    <a:cubicBezTo>
                      <a:pt x="2846" y="3180"/>
                      <a:pt x="358" y="101"/>
                      <a:pt x="327" y="70"/>
                    </a:cubicBezTo>
                    <a:cubicBezTo>
                      <a:pt x="291" y="25"/>
                      <a:pt x="244" y="1"/>
                      <a:pt x="196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" name="Google Shape;2449;p45"/>
              <p:cNvSpPr/>
              <p:nvPr/>
            </p:nvSpPr>
            <p:spPr>
              <a:xfrm>
                <a:off x="-1944625" y="-644600"/>
                <a:ext cx="639100" cy="1008400"/>
              </a:xfrm>
              <a:custGeom>
                <a:avLst/>
                <a:gdLst/>
                <a:ahLst/>
                <a:cxnLst/>
                <a:rect l="l" t="t" r="r" b="b"/>
                <a:pathLst>
                  <a:path w="25564" h="40336" extrusionOk="0">
                    <a:moveTo>
                      <a:pt x="17650" y="0"/>
                    </a:moveTo>
                    <a:cubicBezTo>
                      <a:pt x="17634" y="0"/>
                      <a:pt x="17618" y="1"/>
                      <a:pt x="17602" y="1"/>
                    </a:cubicBezTo>
                    <a:cubicBezTo>
                      <a:pt x="17602" y="1"/>
                      <a:pt x="17618" y="32"/>
                      <a:pt x="17633" y="110"/>
                    </a:cubicBezTo>
                    <a:cubicBezTo>
                      <a:pt x="17851" y="903"/>
                      <a:pt x="19142" y="5723"/>
                      <a:pt x="18986" y="9922"/>
                    </a:cubicBezTo>
                    <a:cubicBezTo>
                      <a:pt x="18986" y="9922"/>
                      <a:pt x="12036" y="10186"/>
                      <a:pt x="8537" y="10450"/>
                    </a:cubicBezTo>
                    <a:cubicBezTo>
                      <a:pt x="8537" y="10450"/>
                      <a:pt x="7822" y="4557"/>
                      <a:pt x="4681" y="390"/>
                    </a:cubicBezTo>
                    <a:cubicBezTo>
                      <a:pt x="4576" y="372"/>
                      <a:pt x="4476" y="364"/>
                      <a:pt x="4378" y="364"/>
                    </a:cubicBezTo>
                    <a:cubicBezTo>
                      <a:pt x="3880" y="364"/>
                      <a:pt x="3464" y="578"/>
                      <a:pt x="3048" y="825"/>
                    </a:cubicBezTo>
                    <a:cubicBezTo>
                      <a:pt x="3110" y="919"/>
                      <a:pt x="7682" y="8585"/>
                      <a:pt x="5754" y="15473"/>
                    </a:cubicBezTo>
                    <a:cubicBezTo>
                      <a:pt x="3997" y="21739"/>
                      <a:pt x="700" y="26979"/>
                      <a:pt x="94" y="27928"/>
                    </a:cubicBezTo>
                    <a:cubicBezTo>
                      <a:pt x="32" y="28021"/>
                      <a:pt x="1" y="28083"/>
                      <a:pt x="1" y="28083"/>
                    </a:cubicBezTo>
                    <a:cubicBezTo>
                      <a:pt x="871" y="32919"/>
                      <a:pt x="1820" y="37459"/>
                      <a:pt x="3157" y="40336"/>
                    </a:cubicBezTo>
                    <a:lnTo>
                      <a:pt x="4121" y="40196"/>
                    </a:lnTo>
                    <a:lnTo>
                      <a:pt x="25050" y="37257"/>
                    </a:lnTo>
                    <a:lnTo>
                      <a:pt x="25564" y="36977"/>
                    </a:lnTo>
                    <a:cubicBezTo>
                      <a:pt x="25564" y="36977"/>
                      <a:pt x="24164" y="26746"/>
                      <a:pt x="22438" y="18878"/>
                    </a:cubicBezTo>
                    <a:cubicBezTo>
                      <a:pt x="22360" y="18536"/>
                      <a:pt x="22283" y="18209"/>
                      <a:pt x="22205" y="17883"/>
                    </a:cubicBezTo>
                    <a:cubicBezTo>
                      <a:pt x="20417" y="9922"/>
                      <a:pt x="20837" y="6221"/>
                      <a:pt x="19359" y="577"/>
                    </a:cubicBezTo>
                    <a:cubicBezTo>
                      <a:pt x="19359" y="577"/>
                      <a:pt x="18280" y="0"/>
                      <a:pt x="17650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" name="Google Shape;2450;p45"/>
              <p:cNvSpPr/>
              <p:nvPr/>
            </p:nvSpPr>
            <p:spPr>
              <a:xfrm>
                <a:off x="-1407000" y="201925"/>
                <a:ext cx="114700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6491" extrusionOk="0">
                    <a:moveTo>
                      <a:pt x="288" y="1"/>
                    </a:moveTo>
                    <a:cubicBezTo>
                      <a:pt x="270" y="1"/>
                      <a:pt x="252" y="2"/>
                      <a:pt x="233" y="6"/>
                    </a:cubicBezTo>
                    <a:cubicBezTo>
                      <a:pt x="94" y="38"/>
                      <a:pt x="0" y="162"/>
                      <a:pt x="31" y="302"/>
                    </a:cubicBezTo>
                    <a:cubicBezTo>
                      <a:pt x="47" y="442"/>
                      <a:pt x="560" y="3070"/>
                      <a:pt x="2255" y="4936"/>
                    </a:cubicBezTo>
                    <a:cubicBezTo>
                      <a:pt x="2535" y="5231"/>
                      <a:pt x="2830" y="5511"/>
                      <a:pt x="3172" y="5760"/>
                    </a:cubicBezTo>
                    <a:cubicBezTo>
                      <a:pt x="3250" y="5822"/>
                      <a:pt x="3343" y="5884"/>
                      <a:pt x="3437" y="5946"/>
                    </a:cubicBezTo>
                    <a:cubicBezTo>
                      <a:pt x="3779" y="6164"/>
                      <a:pt x="4152" y="6351"/>
                      <a:pt x="4541" y="6475"/>
                    </a:cubicBezTo>
                    <a:cubicBezTo>
                      <a:pt x="4556" y="6475"/>
                      <a:pt x="4572" y="6491"/>
                      <a:pt x="4587" y="6491"/>
                    </a:cubicBezTo>
                    <a:cubicBezTo>
                      <a:pt x="4587" y="6319"/>
                      <a:pt x="4572" y="6133"/>
                      <a:pt x="4556" y="5931"/>
                    </a:cubicBezTo>
                    <a:cubicBezTo>
                      <a:pt x="4261" y="5822"/>
                      <a:pt x="3981" y="5682"/>
                      <a:pt x="3717" y="5511"/>
                    </a:cubicBezTo>
                    <a:cubicBezTo>
                      <a:pt x="3670" y="5480"/>
                      <a:pt x="3623" y="5449"/>
                      <a:pt x="3577" y="5418"/>
                    </a:cubicBezTo>
                    <a:cubicBezTo>
                      <a:pt x="3281" y="5215"/>
                      <a:pt x="3001" y="4967"/>
                      <a:pt x="2752" y="4702"/>
                    </a:cubicBezTo>
                    <a:cubicBezTo>
                      <a:pt x="1058" y="2930"/>
                      <a:pt x="544" y="240"/>
                      <a:pt x="529" y="209"/>
                    </a:cubicBezTo>
                    <a:cubicBezTo>
                      <a:pt x="515" y="87"/>
                      <a:pt x="408" y="1"/>
                      <a:pt x="288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2451;p45"/>
              <p:cNvSpPr/>
              <p:nvPr/>
            </p:nvSpPr>
            <p:spPr>
              <a:xfrm>
                <a:off x="-1543075" y="170200"/>
                <a:ext cx="31925" cy="286175"/>
              </a:xfrm>
              <a:custGeom>
                <a:avLst/>
                <a:gdLst/>
                <a:ahLst/>
                <a:cxnLst/>
                <a:rect l="l" t="t" r="r" b="b"/>
                <a:pathLst>
                  <a:path w="1277" h="11447" extrusionOk="0">
                    <a:moveTo>
                      <a:pt x="421" y="0"/>
                    </a:moveTo>
                    <a:cubicBezTo>
                      <a:pt x="281" y="16"/>
                      <a:pt x="141" y="47"/>
                      <a:pt x="1" y="63"/>
                    </a:cubicBezTo>
                    <a:cubicBezTo>
                      <a:pt x="32" y="358"/>
                      <a:pt x="63" y="716"/>
                      <a:pt x="94" y="1104"/>
                    </a:cubicBezTo>
                    <a:cubicBezTo>
                      <a:pt x="110" y="1244"/>
                      <a:pt x="125" y="1384"/>
                      <a:pt x="141" y="1524"/>
                    </a:cubicBezTo>
                    <a:cubicBezTo>
                      <a:pt x="296" y="3328"/>
                      <a:pt x="514" y="5878"/>
                      <a:pt x="685" y="8475"/>
                    </a:cubicBezTo>
                    <a:cubicBezTo>
                      <a:pt x="685" y="8615"/>
                      <a:pt x="701" y="8755"/>
                      <a:pt x="701" y="8895"/>
                    </a:cubicBezTo>
                    <a:cubicBezTo>
                      <a:pt x="763" y="9688"/>
                      <a:pt x="810" y="10481"/>
                      <a:pt x="841" y="11258"/>
                    </a:cubicBezTo>
                    <a:cubicBezTo>
                      <a:pt x="841" y="11359"/>
                      <a:pt x="934" y="11446"/>
                      <a:pt x="1034" y="11446"/>
                    </a:cubicBezTo>
                    <a:cubicBezTo>
                      <a:pt x="1042" y="11446"/>
                      <a:pt x="1050" y="11446"/>
                      <a:pt x="1058" y="11445"/>
                    </a:cubicBezTo>
                    <a:cubicBezTo>
                      <a:pt x="1183" y="11445"/>
                      <a:pt x="1276" y="11351"/>
                      <a:pt x="1276" y="11227"/>
                    </a:cubicBezTo>
                    <a:cubicBezTo>
                      <a:pt x="1229" y="10434"/>
                      <a:pt x="1183" y="9610"/>
                      <a:pt x="1136" y="8786"/>
                    </a:cubicBezTo>
                    <a:cubicBezTo>
                      <a:pt x="1121" y="8646"/>
                      <a:pt x="1105" y="8490"/>
                      <a:pt x="1105" y="8350"/>
                    </a:cubicBezTo>
                    <a:cubicBezTo>
                      <a:pt x="934" y="5769"/>
                      <a:pt x="716" y="3250"/>
                      <a:pt x="561" y="1462"/>
                    </a:cubicBezTo>
                    <a:cubicBezTo>
                      <a:pt x="545" y="1322"/>
                      <a:pt x="530" y="1182"/>
                      <a:pt x="514" y="1042"/>
                    </a:cubicBezTo>
                    <a:cubicBezTo>
                      <a:pt x="483" y="654"/>
                      <a:pt x="452" y="296"/>
                      <a:pt x="421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" name="Google Shape;2452;p45"/>
              <p:cNvSpPr/>
              <p:nvPr/>
            </p:nvSpPr>
            <p:spPr>
              <a:xfrm>
                <a:off x="-1586600" y="176425"/>
                <a:ext cx="94475" cy="217425"/>
              </a:xfrm>
              <a:custGeom>
                <a:avLst/>
                <a:gdLst/>
                <a:ahLst/>
                <a:cxnLst/>
                <a:rect l="l" t="t" r="r" b="b"/>
                <a:pathLst>
                  <a:path w="3779" h="8697" extrusionOk="0">
                    <a:moveTo>
                      <a:pt x="420" y="0"/>
                    </a:moveTo>
                    <a:cubicBezTo>
                      <a:pt x="280" y="31"/>
                      <a:pt x="140" y="47"/>
                      <a:pt x="0" y="62"/>
                    </a:cubicBezTo>
                    <a:cubicBezTo>
                      <a:pt x="16" y="342"/>
                      <a:pt x="47" y="684"/>
                      <a:pt x="94" y="1058"/>
                    </a:cubicBezTo>
                    <a:cubicBezTo>
                      <a:pt x="94" y="1198"/>
                      <a:pt x="109" y="1337"/>
                      <a:pt x="125" y="1477"/>
                    </a:cubicBezTo>
                    <a:cubicBezTo>
                      <a:pt x="343" y="3825"/>
                      <a:pt x="669" y="7122"/>
                      <a:pt x="840" y="7930"/>
                    </a:cubicBezTo>
                    <a:cubicBezTo>
                      <a:pt x="887" y="8226"/>
                      <a:pt x="1058" y="8459"/>
                      <a:pt x="1322" y="8583"/>
                    </a:cubicBezTo>
                    <a:cubicBezTo>
                      <a:pt x="1491" y="8662"/>
                      <a:pt x="1704" y="8696"/>
                      <a:pt x="1915" y="8696"/>
                    </a:cubicBezTo>
                    <a:cubicBezTo>
                      <a:pt x="1956" y="8696"/>
                      <a:pt x="1997" y="8695"/>
                      <a:pt x="2037" y="8692"/>
                    </a:cubicBezTo>
                    <a:cubicBezTo>
                      <a:pt x="2177" y="8692"/>
                      <a:pt x="2317" y="8661"/>
                      <a:pt x="2442" y="8646"/>
                    </a:cubicBezTo>
                    <a:cubicBezTo>
                      <a:pt x="2597" y="8615"/>
                      <a:pt x="2737" y="8568"/>
                      <a:pt x="2877" y="8537"/>
                    </a:cubicBezTo>
                    <a:cubicBezTo>
                      <a:pt x="3250" y="8412"/>
                      <a:pt x="3561" y="8272"/>
                      <a:pt x="3623" y="8241"/>
                    </a:cubicBezTo>
                    <a:cubicBezTo>
                      <a:pt x="3732" y="8195"/>
                      <a:pt x="3779" y="8070"/>
                      <a:pt x="3717" y="7961"/>
                    </a:cubicBezTo>
                    <a:cubicBezTo>
                      <a:pt x="3683" y="7893"/>
                      <a:pt x="3607" y="7850"/>
                      <a:pt x="3526" y="7850"/>
                    </a:cubicBezTo>
                    <a:cubicBezTo>
                      <a:pt x="3496" y="7850"/>
                      <a:pt x="3466" y="7856"/>
                      <a:pt x="3437" y="7868"/>
                    </a:cubicBezTo>
                    <a:cubicBezTo>
                      <a:pt x="3297" y="7930"/>
                      <a:pt x="3095" y="8024"/>
                      <a:pt x="2846" y="8101"/>
                    </a:cubicBezTo>
                    <a:cubicBezTo>
                      <a:pt x="2706" y="8148"/>
                      <a:pt x="2566" y="8195"/>
                      <a:pt x="2426" y="8226"/>
                    </a:cubicBezTo>
                    <a:cubicBezTo>
                      <a:pt x="2247" y="8258"/>
                      <a:pt x="2069" y="8282"/>
                      <a:pt x="1906" y="8282"/>
                    </a:cubicBezTo>
                    <a:cubicBezTo>
                      <a:pt x="1756" y="8282"/>
                      <a:pt x="1620" y="8262"/>
                      <a:pt x="1509" y="8210"/>
                    </a:cubicBezTo>
                    <a:cubicBezTo>
                      <a:pt x="1369" y="8132"/>
                      <a:pt x="1291" y="8024"/>
                      <a:pt x="1260" y="7853"/>
                    </a:cubicBezTo>
                    <a:cubicBezTo>
                      <a:pt x="1104" y="7075"/>
                      <a:pt x="778" y="3763"/>
                      <a:pt x="560" y="1446"/>
                    </a:cubicBezTo>
                    <a:cubicBezTo>
                      <a:pt x="545" y="1291"/>
                      <a:pt x="529" y="1151"/>
                      <a:pt x="514" y="1011"/>
                    </a:cubicBezTo>
                    <a:cubicBezTo>
                      <a:pt x="482" y="638"/>
                      <a:pt x="451" y="296"/>
                      <a:pt x="420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" name="Google Shape;2453;p45"/>
              <p:cNvSpPr/>
              <p:nvPr/>
            </p:nvSpPr>
            <p:spPr>
              <a:xfrm>
                <a:off x="-1745200" y="-120850"/>
                <a:ext cx="349500" cy="184175"/>
              </a:xfrm>
              <a:custGeom>
                <a:avLst/>
                <a:gdLst/>
                <a:ahLst/>
                <a:cxnLst/>
                <a:rect l="l" t="t" r="r" b="b"/>
                <a:pathLst>
                  <a:path w="13980" h="7367" extrusionOk="0">
                    <a:moveTo>
                      <a:pt x="189" y="1"/>
                    </a:moveTo>
                    <a:cubicBezTo>
                      <a:pt x="156" y="1"/>
                      <a:pt x="123" y="10"/>
                      <a:pt x="94" y="27"/>
                    </a:cubicBezTo>
                    <a:cubicBezTo>
                      <a:pt x="16" y="74"/>
                      <a:pt x="0" y="183"/>
                      <a:pt x="47" y="260"/>
                    </a:cubicBezTo>
                    <a:cubicBezTo>
                      <a:pt x="63" y="276"/>
                      <a:pt x="1493" y="2406"/>
                      <a:pt x="3888" y="4319"/>
                    </a:cubicBezTo>
                    <a:cubicBezTo>
                      <a:pt x="5722" y="5780"/>
                      <a:pt x="8490" y="7366"/>
                      <a:pt x="11802" y="7366"/>
                    </a:cubicBezTo>
                    <a:cubicBezTo>
                      <a:pt x="12455" y="7366"/>
                      <a:pt x="13124" y="7304"/>
                      <a:pt x="13824" y="7180"/>
                    </a:cubicBezTo>
                    <a:cubicBezTo>
                      <a:pt x="13917" y="7149"/>
                      <a:pt x="13979" y="7071"/>
                      <a:pt x="13964" y="6978"/>
                    </a:cubicBezTo>
                    <a:cubicBezTo>
                      <a:pt x="13950" y="6894"/>
                      <a:pt x="13873" y="6835"/>
                      <a:pt x="13790" y="6835"/>
                    </a:cubicBezTo>
                    <a:cubicBezTo>
                      <a:pt x="13781" y="6835"/>
                      <a:pt x="13771" y="6836"/>
                      <a:pt x="13761" y="6838"/>
                    </a:cubicBezTo>
                    <a:cubicBezTo>
                      <a:pt x="13087" y="6972"/>
                      <a:pt x="12430" y="7032"/>
                      <a:pt x="11793" y="7032"/>
                    </a:cubicBezTo>
                    <a:cubicBezTo>
                      <a:pt x="8585" y="7032"/>
                      <a:pt x="5896" y="5495"/>
                      <a:pt x="4105" y="4054"/>
                    </a:cubicBezTo>
                    <a:cubicBezTo>
                      <a:pt x="1742" y="2189"/>
                      <a:pt x="342" y="89"/>
                      <a:pt x="327" y="74"/>
                    </a:cubicBezTo>
                    <a:cubicBezTo>
                      <a:pt x="298" y="25"/>
                      <a:pt x="244" y="1"/>
                      <a:pt x="189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" name="Google Shape;2454;p45"/>
              <p:cNvSpPr/>
              <p:nvPr/>
            </p:nvSpPr>
            <p:spPr>
              <a:xfrm>
                <a:off x="-1926350" y="27100"/>
                <a:ext cx="90600" cy="268675"/>
              </a:xfrm>
              <a:custGeom>
                <a:avLst/>
                <a:gdLst/>
                <a:ahLst/>
                <a:cxnLst/>
                <a:rect l="l" t="t" r="r" b="b"/>
                <a:pathLst>
                  <a:path w="3624" h="10747" extrusionOk="0">
                    <a:moveTo>
                      <a:pt x="215" y="0"/>
                    </a:moveTo>
                    <a:cubicBezTo>
                      <a:pt x="206" y="0"/>
                      <a:pt x="196" y="1"/>
                      <a:pt x="187" y="2"/>
                    </a:cubicBezTo>
                    <a:cubicBezTo>
                      <a:pt x="78" y="33"/>
                      <a:pt x="0" y="142"/>
                      <a:pt x="16" y="251"/>
                    </a:cubicBezTo>
                    <a:cubicBezTo>
                      <a:pt x="31" y="313"/>
                      <a:pt x="1260" y="7015"/>
                      <a:pt x="3204" y="10622"/>
                    </a:cubicBezTo>
                    <a:cubicBezTo>
                      <a:pt x="3235" y="10700"/>
                      <a:pt x="3312" y="10747"/>
                      <a:pt x="3390" y="10747"/>
                    </a:cubicBezTo>
                    <a:cubicBezTo>
                      <a:pt x="3421" y="10747"/>
                      <a:pt x="3452" y="10731"/>
                      <a:pt x="3483" y="10716"/>
                    </a:cubicBezTo>
                    <a:cubicBezTo>
                      <a:pt x="3592" y="10654"/>
                      <a:pt x="3623" y="10529"/>
                      <a:pt x="3577" y="10436"/>
                    </a:cubicBezTo>
                    <a:cubicBezTo>
                      <a:pt x="1649" y="6875"/>
                      <a:pt x="436" y="236"/>
                      <a:pt x="436" y="173"/>
                    </a:cubicBezTo>
                    <a:cubicBezTo>
                      <a:pt x="407" y="74"/>
                      <a:pt x="314" y="0"/>
                      <a:pt x="215" y="0"/>
                    </a:cubicBezTo>
                    <a:close/>
                  </a:path>
                </a:pathLst>
              </a:custGeom>
              <a:solidFill>
                <a:srgbClr val="BAB3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" name="Google Shape;2455;p45"/>
              <p:cNvSpPr/>
              <p:nvPr/>
            </p:nvSpPr>
            <p:spPr>
              <a:xfrm>
                <a:off x="-1660850" y="-318050"/>
                <a:ext cx="172225" cy="99700"/>
              </a:xfrm>
              <a:custGeom>
                <a:avLst/>
                <a:gdLst/>
                <a:ahLst/>
                <a:cxnLst/>
                <a:rect l="l" t="t" r="r" b="b"/>
                <a:pathLst>
                  <a:path w="6889" h="3988" extrusionOk="0">
                    <a:moveTo>
                      <a:pt x="6034" y="1"/>
                    </a:moveTo>
                    <a:lnTo>
                      <a:pt x="1" y="343"/>
                    </a:lnTo>
                    <a:cubicBezTo>
                      <a:pt x="1" y="343"/>
                      <a:pt x="89" y="3988"/>
                      <a:pt x="3261" y="3988"/>
                    </a:cubicBezTo>
                    <a:cubicBezTo>
                      <a:pt x="3339" y="3988"/>
                      <a:pt x="3418" y="3986"/>
                      <a:pt x="3499" y="3981"/>
                    </a:cubicBezTo>
                    <a:cubicBezTo>
                      <a:pt x="6889" y="3779"/>
                      <a:pt x="6034" y="1"/>
                      <a:pt x="6034" y="1"/>
                    </a:cubicBezTo>
                    <a:close/>
                  </a:path>
                </a:pathLst>
              </a:custGeom>
              <a:solidFill>
                <a:srgbClr val="69612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4" name="Google Shape;2456;p45"/>
              <p:cNvSpPr/>
              <p:nvPr/>
            </p:nvSpPr>
            <p:spPr>
              <a:xfrm>
                <a:off x="-1819450" y="-1065625"/>
                <a:ext cx="312175" cy="306825"/>
              </a:xfrm>
              <a:custGeom>
                <a:avLst/>
                <a:gdLst/>
                <a:ahLst/>
                <a:cxnLst/>
                <a:rect l="l" t="t" r="r" b="b"/>
                <a:pathLst>
                  <a:path w="12487" h="12273" extrusionOk="0">
                    <a:moveTo>
                      <a:pt x="9135" y="1"/>
                    </a:moveTo>
                    <a:cubicBezTo>
                      <a:pt x="7515" y="1"/>
                      <a:pt x="4929" y="719"/>
                      <a:pt x="3033" y="1993"/>
                    </a:cubicBezTo>
                    <a:cubicBezTo>
                      <a:pt x="0" y="4030"/>
                      <a:pt x="1120" y="5072"/>
                      <a:pt x="1633" y="6906"/>
                    </a:cubicBezTo>
                    <a:cubicBezTo>
                      <a:pt x="2177" y="8959"/>
                      <a:pt x="3468" y="11322"/>
                      <a:pt x="3468" y="11322"/>
                    </a:cubicBezTo>
                    <a:cubicBezTo>
                      <a:pt x="3468" y="11322"/>
                      <a:pt x="3885" y="12273"/>
                      <a:pt x="4883" y="12273"/>
                    </a:cubicBezTo>
                    <a:cubicBezTo>
                      <a:pt x="5301" y="12273"/>
                      <a:pt x="5820" y="12106"/>
                      <a:pt x="6453" y="11633"/>
                    </a:cubicBezTo>
                    <a:cubicBezTo>
                      <a:pt x="8117" y="10389"/>
                      <a:pt x="9952" y="6067"/>
                      <a:pt x="12207" y="6020"/>
                    </a:cubicBezTo>
                    <a:cubicBezTo>
                      <a:pt x="12207" y="6020"/>
                      <a:pt x="12487" y="4854"/>
                      <a:pt x="12440" y="3610"/>
                    </a:cubicBezTo>
                    <a:cubicBezTo>
                      <a:pt x="12393" y="2397"/>
                      <a:pt x="11818" y="2117"/>
                      <a:pt x="11818" y="2117"/>
                    </a:cubicBezTo>
                    <a:cubicBezTo>
                      <a:pt x="11818" y="2117"/>
                      <a:pt x="11647" y="282"/>
                      <a:pt x="9688" y="34"/>
                    </a:cubicBezTo>
                    <a:cubicBezTo>
                      <a:pt x="9520" y="11"/>
                      <a:pt x="9335" y="1"/>
                      <a:pt x="913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5" name="Google Shape;2457;p45"/>
              <p:cNvSpPr/>
              <p:nvPr/>
            </p:nvSpPr>
            <p:spPr>
              <a:xfrm>
                <a:off x="-1725775" y="-806300"/>
                <a:ext cx="171475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6859" h="6155" extrusionOk="0">
                    <a:moveTo>
                      <a:pt x="1" y="1"/>
                    </a:moveTo>
                    <a:lnTo>
                      <a:pt x="607" y="5459"/>
                    </a:lnTo>
                    <a:cubicBezTo>
                      <a:pt x="607" y="5459"/>
                      <a:pt x="1903" y="6154"/>
                      <a:pt x="3504" y="6154"/>
                    </a:cubicBezTo>
                    <a:cubicBezTo>
                      <a:pt x="4413" y="6154"/>
                      <a:pt x="5421" y="5930"/>
                      <a:pt x="6345" y="5225"/>
                    </a:cubicBezTo>
                    <a:cubicBezTo>
                      <a:pt x="6516" y="5085"/>
                      <a:pt x="6703" y="4930"/>
                      <a:pt x="6858" y="4759"/>
                    </a:cubicBezTo>
                    <a:lnTo>
                      <a:pt x="6687" y="3188"/>
                    </a:lnTo>
                    <a:lnTo>
                      <a:pt x="5894" y="280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6" name="Google Shape;2458;p45"/>
              <p:cNvSpPr/>
              <p:nvPr/>
            </p:nvSpPr>
            <p:spPr>
              <a:xfrm>
                <a:off x="-1677175" y="-748750"/>
                <a:ext cx="122875" cy="73100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292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" y="0"/>
                      <a:pt x="1975" y="2255"/>
                      <a:pt x="4401" y="2923"/>
                    </a:cubicBezTo>
                    <a:cubicBezTo>
                      <a:pt x="4572" y="2783"/>
                      <a:pt x="4759" y="2628"/>
                      <a:pt x="4914" y="2457"/>
                    </a:cubicBezTo>
                    <a:lnTo>
                      <a:pt x="4743" y="840"/>
                    </a:lnTo>
                    <a:lnTo>
                      <a:pt x="3950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7" name="Google Shape;2459;p45"/>
              <p:cNvSpPr/>
              <p:nvPr/>
            </p:nvSpPr>
            <p:spPr>
              <a:xfrm>
                <a:off x="-1529075" y="-921000"/>
                <a:ext cx="50275" cy="85125"/>
              </a:xfrm>
              <a:custGeom>
                <a:avLst/>
                <a:gdLst/>
                <a:ahLst/>
                <a:cxnLst/>
                <a:rect l="l" t="t" r="r" b="b"/>
                <a:pathLst>
                  <a:path w="2011" h="3405" extrusionOk="0">
                    <a:moveTo>
                      <a:pt x="825" y="1"/>
                    </a:moveTo>
                    <a:cubicBezTo>
                      <a:pt x="380" y="1"/>
                      <a:pt x="1" y="562"/>
                      <a:pt x="1" y="562"/>
                    </a:cubicBezTo>
                    <a:lnTo>
                      <a:pt x="483" y="3392"/>
                    </a:lnTo>
                    <a:cubicBezTo>
                      <a:pt x="544" y="3400"/>
                      <a:pt x="603" y="3405"/>
                      <a:pt x="660" y="3405"/>
                    </a:cubicBezTo>
                    <a:cubicBezTo>
                      <a:pt x="1894" y="3405"/>
                      <a:pt x="2010" y="1372"/>
                      <a:pt x="1416" y="406"/>
                    </a:cubicBezTo>
                    <a:cubicBezTo>
                      <a:pt x="1223" y="106"/>
                      <a:pt x="1018" y="1"/>
                      <a:pt x="825" y="1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8" name="Google Shape;2460;p45"/>
              <p:cNvSpPr/>
              <p:nvPr/>
            </p:nvSpPr>
            <p:spPr>
              <a:xfrm>
                <a:off x="-1768525" y="-1052075"/>
                <a:ext cx="283025" cy="327275"/>
              </a:xfrm>
              <a:custGeom>
                <a:avLst/>
                <a:gdLst/>
                <a:ahLst/>
                <a:cxnLst/>
                <a:rect l="l" t="t" r="r" b="b"/>
                <a:pathLst>
                  <a:path w="11321" h="13091" extrusionOk="0">
                    <a:moveTo>
                      <a:pt x="5925" y="0"/>
                    </a:moveTo>
                    <a:cubicBezTo>
                      <a:pt x="5062" y="0"/>
                      <a:pt x="4129" y="150"/>
                      <a:pt x="3188" y="440"/>
                    </a:cubicBezTo>
                    <a:cubicBezTo>
                      <a:pt x="0" y="1435"/>
                      <a:pt x="809" y="4810"/>
                      <a:pt x="809" y="4810"/>
                    </a:cubicBezTo>
                    <a:lnTo>
                      <a:pt x="1120" y="6691"/>
                    </a:lnTo>
                    <a:lnTo>
                      <a:pt x="1711" y="10236"/>
                    </a:lnTo>
                    <a:lnTo>
                      <a:pt x="1835" y="10920"/>
                    </a:lnTo>
                    <a:cubicBezTo>
                      <a:pt x="1965" y="11021"/>
                      <a:pt x="4196" y="13090"/>
                      <a:pt x="7213" y="13090"/>
                    </a:cubicBezTo>
                    <a:cubicBezTo>
                      <a:pt x="7448" y="13090"/>
                      <a:pt x="7687" y="13078"/>
                      <a:pt x="7931" y="13051"/>
                    </a:cubicBezTo>
                    <a:cubicBezTo>
                      <a:pt x="11320" y="12677"/>
                      <a:pt x="10963" y="9412"/>
                      <a:pt x="10963" y="9412"/>
                    </a:cubicBezTo>
                    <a:lnTo>
                      <a:pt x="10589" y="6846"/>
                    </a:lnTo>
                    <a:lnTo>
                      <a:pt x="10465" y="6022"/>
                    </a:lnTo>
                    <a:lnTo>
                      <a:pt x="9983" y="2617"/>
                    </a:lnTo>
                    <a:cubicBezTo>
                      <a:pt x="9859" y="1995"/>
                      <a:pt x="9563" y="1482"/>
                      <a:pt x="9159" y="1093"/>
                    </a:cubicBezTo>
                    <a:cubicBezTo>
                      <a:pt x="9128" y="1047"/>
                      <a:pt x="9081" y="1016"/>
                      <a:pt x="9050" y="984"/>
                    </a:cubicBezTo>
                    <a:cubicBezTo>
                      <a:pt x="8293" y="320"/>
                      <a:pt x="7185" y="0"/>
                      <a:pt x="5925" y="0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89" name="Google Shape;2461;p45"/>
              <p:cNvSpPr/>
              <p:nvPr/>
            </p:nvSpPr>
            <p:spPr>
              <a:xfrm>
                <a:off x="-1621575" y="-852050"/>
                <a:ext cx="88650" cy="23150"/>
              </a:xfrm>
              <a:custGeom>
                <a:avLst/>
                <a:gdLst/>
                <a:ahLst/>
                <a:cxnLst/>
                <a:rect l="l" t="t" r="r" b="b"/>
                <a:pathLst>
                  <a:path w="3546" h="926" extrusionOk="0">
                    <a:moveTo>
                      <a:pt x="155" y="0"/>
                    </a:moveTo>
                    <a:cubicBezTo>
                      <a:pt x="115" y="0"/>
                      <a:pt x="75" y="21"/>
                      <a:pt x="47" y="58"/>
                    </a:cubicBezTo>
                    <a:cubicBezTo>
                      <a:pt x="0" y="105"/>
                      <a:pt x="16" y="198"/>
                      <a:pt x="62" y="245"/>
                    </a:cubicBezTo>
                    <a:cubicBezTo>
                      <a:pt x="76" y="245"/>
                      <a:pt x="984" y="925"/>
                      <a:pt x="2016" y="925"/>
                    </a:cubicBezTo>
                    <a:cubicBezTo>
                      <a:pt x="2131" y="925"/>
                      <a:pt x="2247" y="917"/>
                      <a:pt x="2364" y="898"/>
                    </a:cubicBezTo>
                    <a:cubicBezTo>
                      <a:pt x="2752" y="836"/>
                      <a:pt x="3125" y="649"/>
                      <a:pt x="3483" y="307"/>
                    </a:cubicBezTo>
                    <a:cubicBezTo>
                      <a:pt x="3545" y="245"/>
                      <a:pt x="3545" y="167"/>
                      <a:pt x="3483" y="105"/>
                    </a:cubicBezTo>
                    <a:cubicBezTo>
                      <a:pt x="3460" y="82"/>
                      <a:pt x="3429" y="70"/>
                      <a:pt x="3396" y="70"/>
                    </a:cubicBezTo>
                    <a:cubicBezTo>
                      <a:pt x="3363" y="70"/>
                      <a:pt x="3328" y="82"/>
                      <a:pt x="3296" y="105"/>
                    </a:cubicBezTo>
                    <a:cubicBezTo>
                      <a:pt x="2891" y="516"/>
                      <a:pt x="2430" y="655"/>
                      <a:pt x="1991" y="655"/>
                    </a:cubicBezTo>
                    <a:cubicBezTo>
                      <a:pt x="1069" y="655"/>
                      <a:pt x="244" y="38"/>
                      <a:pt x="233" y="27"/>
                    </a:cubicBezTo>
                    <a:cubicBezTo>
                      <a:pt x="209" y="9"/>
                      <a:pt x="182" y="0"/>
                      <a:pt x="15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0" name="Google Shape;2462;p45"/>
              <p:cNvSpPr/>
              <p:nvPr/>
            </p:nvSpPr>
            <p:spPr>
              <a:xfrm>
                <a:off x="-1670175" y="-973050"/>
                <a:ext cx="5910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364" h="1373" extrusionOk="0">
                    <a:moveTo>
                      <a:pt x="2224" y="0"/>
                    </a:moveTo>
                    <a:lnTo>
                      <a:pt x="2224" y="0"/>
                    </a:lnTo>
                    <a:cubicBezTo>
                      <a:pt x="2224" y="0"/>
                      <a:pt x="622" y="31"/>
                      <a:pt x="0" y="995"/>
                    </a:cubicBezTo>
                    <a:cubicBezTo>
                      <a:pt x="147" y="1237"/>
                      <a:pt x="408" y="1372"/>
                      <a:pt x="672" y="1372"/>
                    </a:cubicBezTo>
                    <a:cubicBezTo>
                      <a:pt x="799" y="1372"/>
                      <a:pt x="926" y="1341"/>
                      <a:pt x="1042" y="1275"/>
                    </a:cubicBezTo>
                    <a:cubicBezTo>
                      <a:pt x="1260" y="1151"/>
                      <a:pt x="1509" y="1027"/>
                      <a:pt x="1789" y="933"/>
                    </a:cubicBezTo>
                    <a:cubicBezTo>
                      <a:pt x="2177" y="793"/>
                      <a:pt x="2364" y="373"/>
                      <a:pt x="222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1" name="Google Shape;2463;p45"/>
              <p:cNvSpPr/>
              <p:nvPr/>
            </p:nvSpPr>
            <p:spPr>
              <a:xfrm>
                <a:off x="-1578050" y="-979000"/>
                <a:ext cx="610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081" extrusionOk="0">
                    <a:moveTo>
                      <a:pt x="809" y="1"/>
                    </a:moveTo>
                    <a:cubicBezTo>
                      <a:pt x="383" y="1"/>
                      <a:pt x="63" y="67"/>
                      <a:pt x="63" y="67"/>
                    </a:cubicBezTo>
                    <a:cubicBezTo>
                      <a:pt x="1" y="472"/>
                      <a:pt x="296" y="829"/>
                      <a:pt x="700" y="876"/>
                    </a:cubicBezTo>
                    <a:cubicBezTo>
                      <a:pt x="980" y="907"/>
                      <a:pt x="1260" y="969"/>
                      <a:pt x="1493" y="1047"/>
                    </a:cubicBezTo>
                    <a:cubicBezTo>
                      <a:pt x="1567" y="1070"/>
                      <a:pt x="1641" y="1080"/>
                      <a:pt x="1714" y="1080"/>
                    </a:cubicBezTo>
                    <a:cubicBezTo>
                      <a:pt x="2041" y="1080"/>
                      <a:pt x="2340" y="864"/>
                      <a:pt x="2442" y="534"/>
                    </a:cubicBezTo>
                    <a:cubicBezTo>
                      <a:pt x="1998" y="99"/>
                      <a:pt x="1326" y="1"/>
                      <a:pt x="809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2" name="Google Shape;2464;p45"/>
              <p:cNvSpPr/>
              <p:nvPr/>
            </p:nvSpPr>
            <p:spPr>
              <a:xfrm>
                <a:off x="-1768525" y="-1052075"/>
                <a:ext cx="228975" cy="184425"/>
              </a:xfrm>
              <a:custGeom>
                <a:avLst/>
                <a:gdLst/>
                <a:ahLst/>
                <a:cxnLst/>
                <a:rect l="l" t="t" r="r" b="b"/>
                <a:pathLst>
                  <a:path w="9159" h="7377" extrusionOk="0">
                    <a:moveTo>
                      <a:pt x="5925" y="0"/>
                    </a:moveTo>
                    <a:cubicBezTo>
                      <a:pt x="5062" y="0"/>
                      <a:pt x="4129" y="150"/>
                      <a:pt x="3188" y="440"/>
                    </a:cubicBezTo>
                    <a:cubicBezTo>
                      <a:pt x="0" y="1435"/>
                      <a:pt x="809" y="4810"/>
                      <a:pt x="809" y="4810"/>
                    </a:cubicBezTo>
                    <a:lnTo>
                      <a:pt x="1120" y="6691"/>
                    </a:lnTo>
                    <a:cubicBezTo>
                      <a:pt x="1120" y="6691"/>
                      <a:pt x="1742" y="7313"/>
                      <a:pt x="2146" y="7375"/>
                    </a:cubicBezTo>
                    <a:cubicBezTo>
                      <a:pt x="2161" y="7376"/>
                      <a:pt x="2175" y="7377"/>
                      <a:pt x="2189" y="7377"/>
                    </a:cubicBezTo>
                    <a:cubicBezTo>
                      <a:pt x="2536" y="7377"/>
                      <a:pt x="2733" y="7018"/>
                      <a:pt x="2628" y="6660"/>
                    </a:cubicBezTo>
                    <a:cubicBezTo>
                      <a:pt x="2364" y="5882"/>
                      <a:pt x="2348" y="5711"/>
                      <a:pt x="2690" y="4514"/>
                    </a:cubicBezTo>
                    <a:cubicBezTo>
                      <a:pt x="3017" y="3317"/>
                      <a:pt x="2504" y="2804"/>
                      <a:pt x="2504" y="2804"/>
                    </a:cubicBezTo>
                    <a:cubicBezTo>
                      <a:pt x="2079" y="2337"/>
                      <a:pt x="2492" y="1471"/>
                      <a:pt x="3389" y="1471"/>
                    </a:cubicBezTo>
                    <a:cubicBezTo>
                      <a:pt x="3478" y="1471"/>
                      <a:pt x="3572" y="1479"/>
                      <a:pt x="3670" y="1498"/>
                    </a:cubicBezTo>
                    <a:cubicBezTo>
                      <a:pt x="4532" y="1660"/>
                      <a:pt x="5393" y="1954"/>
                      <a:pt x="6208" y="1954"/>
                    </a:cubicBezTo>
                    <a:cubicBezTo>
                      <a:pt x="6642" y="1954"/>
                      <a:pt x="7064" y="1870"/>
                      <a:pt x="7464" y="1637"/>
                    </a:cubicBezTo>
                    <a:cubicBezTo>
                      <a:pt x="8096" y="1271"/>
                      <a:pt x="8461" y="1059"/>
                      <a:pt x="8867" y="1059"/>
                    </a:cubicBezTo>
                    <a:cubicBezTo>
                      <a:pt x="8961" y="1059"/>
                      <a:pt x="9057" y="1070"/>
                      <a:pt x="9159" y="1093"/>
                    </a:cubicBezTo>
                    <a:cubicBezTo>
                      <a:pt x="9128" y="1047"/>
                      <a:pt x="9081" y="1016"/>
                      <a:pt x="9050" y="984"/>
                    </a:cubicBezTo>
                    <a:cubicBezTo>
                      <a:pt x="8293" y="320"/>
                      <a:pt x="7185" y="0"/>
                      <a:pt x="592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3" name="Google Shape;2465;p45"/>
              <p:cNvSpPr/>
              <p:nvPr/>
            </p:nvSpPr>
            <p:spPr>
              <a:xfrm>
                <a:off x="-1638300" y="-925700"/>
                <a:ext cx="18300" cy="29325"/>
              </a:xfrm>
              <a:custGeom>
                <a:avLst/>
                <a:gdLst/>
                <a:ahLst/>
                <a:cxnLst/>
                <a:rect l="l" t="t" r="r" b="b"/>
                <a:pathLst>
                  <a:path w="732" h="1173" extrusionOk="0">
                    <a:moveTo>
                      <a:pt x="327" y="1"/>
                    </a:moveTo>
                    <a:cubicBezTo>
                      <a:pt x="317" y="1"/>
                      <a:pt x="306" y="2"/>
                      <a:pt x="296" y="3"/>
                    </a:cubicBezTo>
                    <a:cubicBezTo>
                      <a:pt x="109" y="19"/>
                      <a:pt x="0" y="299"/>
                      <a:pt x="31" y="625"/>
                    </a:cubicBezTo>
                    <a:cubicBezTo>
                      <a:pt x="61" y="933"/>
                      <a:pt x="229" y="1172"/>
                      <a:pt x="404" y="1172"/>
                    </a:cubicBezTo>
                    <a:cubicBezTo>
                      <a:pt x="415" y="1172"/>
                      <a:pt x="425" y="1171"/>
                      <a:pt x="436" y="1169"/>
                    </a:cubicBezTo>
                    <a:cubicBezTo>
                      <a:pt x="607" y="1154"/>
                      <a:pt x="731" y="874"/>
                      <a:pt x="700" y="548"/>
                    </a:cubicBezTo>
                    <a:cubicBezTo>
                      <a:pt x="656" y="240"/>
                      <a:pt x="501" y="1"/>
                      <a:pt x="327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4" name="Google Shape;2466;p45"/>
              <p:cNvSpPr/>
              <p:nvPr/>
            </p:nvSpPr>
            <p:spPr>
              <a:xfrm>
                <a:off x="-1556675" y="-934975"/>
                <a:ext cx="18700" cy="2960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184" extrusionOk="0">
                    <a:moveTo>
                      <a:pt x="328" y="0"/>
                    </a:moveTo>
                    <a:cubicBezTo>
                      <a:pt x="323" y="0"/>
                      <a:pt x="317" y="1"/>
                      <a:pt x="312" y="1"/>
                    </a:cubicBezTo>
                    <a:cubicBezTo>
                      <a:pt x="125" y="17"/>
                      <a:pt x="1" y="297"/>
                      <a:pt x="47" y="623"/>
                    </a:cubicBezTo>
                    <a:cubicBezTo>
                      <a:pt x="78" y="940"/>
                      <a:pt x="254" y="1184"/>
                      <a:pt x="421" y="1184"/>
                    </a:cubicBezTo>
                    <a:cubicBezTo>
                      <a:pt x="426" y="1184"/>
                      <a:pt x="431" y="1183"/>
                      <a:pt x="436" y="1183"/>
                    </a:cubicBezTo>
                    <a:cubicBezTo>
                      <a:pt x="623" y="1167"/>
                      <a:pt x="747" y="872"/>
                      <a:pt x="700" y="545"/>
                    </a:cubicBezTo>
                    <a:cubicBezTo>
                      <a:pt x="670" y="244"/>
                      <a:pt x="508" y="0"/>
                      <a:pt x="328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5" name="Google Shape;2467;p45"/>
              <p:cNvSpPr/>
              <p:nvPr/>
            </p:nvSpPr>
            <p:spPr>
              <a:xfrm>
                <a:off x="-1725775" y="-815225"/>
                <a:ext cx="260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447" extrusionOk="0">
                    <a:moveTo>
                      <a:pt x="1043" y="0"/>
                    </a:moveTo>
                    <a:lnTo>
                      <a:pt x="1043" y="0"/>
                    </a:lnTo>
                    <a:cubicBezTo>
                      <a:pt x="529" y="607"/>
                      <a:pt x="1" y="762"/>
                      <a:pt x="1" y="762"/>
                    </a:cubicBezTo>
                    <a:lnTo>
                      <a:pt x="125" y="1446"/>
                    </a:lnTo>
                    <a:cubicBezTo>
                      <a:pt x="716" y="1089"/>
                      <a:pt x="1027" y="47"/>
                      <a:pt x="1043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6" name="Google Shape;2468;p45"/>
              <p:cNvSpPr/>
              <p:nvPr/>
            </p:nvSpPr>
            <p:spPr>
              <a:xfrm>
                <a:off x="-1792175" y="-888975"/>
                <a:ext cx="78475" cy="93500"/>
              </a:xfrm>
              <a:custGeom>
                <a:avLst/>
                <a:gdLst/>
                <a:ahLst/>
                <a:cxnLst/>
                <a:rect l="l" t="t" r="r" b="b"/>
                <a:pathLst>
                  <a:path w="3139" h="3740" extrusionOk="0">
                    <a:moveTo>
                      <a:pt x="1444" y="1"/>
                    </a:moveTo>
                    <a:cubicBezTo>
                      <a:pt x="1121" y="1"/>
                      <a:pt x="797" y="162"/>
                      <a:pt x="542" y="633"/>
                    </a:cubicBezTo>
                    <a:cubicBezTo>
                      <a:pt x="0" y="1640"/>
                      <a:pt x="1161" y="3739"/>
                      <a:pt x="2390" y="3739"/>
                    </a:cubicBezTo>
                    <a:cubicBezTo>
                      <a:pt x="2641" y="3739"/>
                      <a:pt x="2896" y="3651"/>
                      <a:pt x="3139" y="3448"/>
                    </a:cubicBezTo>
                    <a:lnTo>
                      <a:pt x="2843" y="758"/>
                    </a:lnTo>
                    <a:cubicBezTo>
                      <a:pt x="2843" y="758"/>
                      <a:pt x="2145" y="1"/>
                      <a:pt x="1444" y="1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7" name="Google Shape;2469;p45"/>
              <p:cNvSpPr/>
              <p:nvPr/>
            </p:nvSpPr>
            <p:spPr>
              <a:xfrm>
                <a:off x="-1763475" y="-866000"/>
                <a:ext cx="47450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1898" h="2032" extrusionOk="0">
                    <a:moveTo>
                      <a:pt x="138" y="0"/>
                    </a:moveTo>
                    <a:cubicBezTo>
                      <a:pt x="79" y="0"/>
                      <a:pt x="28" y="42"/>
                      <a:pt x="16" y="103"/>
                    </a:cubicBezTo>
                    <a:cubicBezTo>
                      <a:pt x="1" y="165"/>
                      <a:pt x="32" y="243"/>
                      <a:pt x="109" y="259"/>
                    </a:cubicBezTo>
                    <a:cubicBezTo>
                      <a:pt x="156" y="274"/>
                      <a:pt x="1322" y="616"/>
                      <a:pt x="1618" y="1922"/>
                    </a:cubicBezTo>
                    <a:cubicBezTo>
                      <a:pt x="1633" y="1985"/>
                      <a:pt x="1695" y="2031"/>
                      <a:pt x="1758" y="2031"/>
                    </a:cubicBezTo>
                    <a:lnTo>
                      <a:pt x="1773" y="2031"/>
                    </a:lnTo>
                    <a:cubicBezTo>
                      <a:pt x="1851" y="2016"/>
                      <a:pt x="1898" y="1938"/>
                      <a:pt x="1882" y="1860"/>
                    </a:cubicBezTo>
                    <a:cubicBezTo>
                      <a:pt x="1540" y="399"/>
                      <a:pt x="234" y="25"/>
                      <a:pt x="187" y="10"/>
                    </a:cubicBezTo>
                    <a:cubicBezTo>
                      <a:pt x="170" y="3"/>
                      <a:pt x="154" y="0"/>
                      <a:pt x="138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8" name="Google Shape;2470;p45"/>
              <p:cNvSpPr/>
              <p:nvPr/>
            </p:nvSpPr>
            <p:spPr>
              <a:xfrm>
                <a:off x="-1757250" y="-848425"/>
                <a:ext cx="27225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60" extrusionOk="0">
                    <a:moveTo>
                      <a:pt x="881" y="1"/>
                    </a:moveTo>
                    <a:cubicBezTo>
                      <a:pt x="488" y="1"/>
                      <a:pt x="106" y="383"/>
                      <a:pt x="63" y="426"/>
                    </a:cubicBezTo>
                    <a:cubicBezTo>
                      <a:pt x="0" y="473"/>
                      <a:pt x="0" y="566"/>
                      <a:pt x="63" y="613"/>
                    </a:cubicBezTo>
                    <a:cubicBezTo>
                      <a:pt x="94" y="644"/>
                      <a:pt x="125" y="660"/>
                      <a:pt x="171" y="660"/>
                    </a:cubicBezTo>
                    <a:cubicBezTo>
                      <a:pt x="202" y="644"/>
                      <a:pt x="234" y="629"/>
                      <a:pt x="249" y="613"/>
                    </a:cubicBezTo>
                    <a:cubicBezTo>
                      <a:pt x="352" y="510"/>
                      <a:pt x="649" y="268"/>
                      <a:pt x="878" y="268"/>
                    </a:cubicBezTo>
                    <a:cubicBezTo>
                      <a:pt x="892" y="268"/>
                      <a:pt x="905" y="269"/>
                      <a:pt x="918" y="271"/>
                    </a:cubicBezTo>
                    <a:cubicBezTo>
                      <a:pt x="995" y="271"/>
                      <a:pt x="1058" y="224"/>
                      <a:pt x="1073" y="147"/>
                    </a:cubicBezTo>
                    <a:cubicBezTo>
                      <a:pt x="1089" y="84"/>
                      <a:pt x="1027" y="7"/>
                      <a:pt x="964" y="7"/>
                    </a:cubicBezTo>
                    <a:cubicBezTo>
                      <a:pt x="936" y="2"/>
                      <a:pt x="909" y="1"/>
                      <a:pt x="88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99" name="Google Shape;2471;p45"/>
              <p:cNvSpPr/>
              <p:nvPr/>
            </p:nvSpPr>
            <p:spPr>
              <a:xfrm>
                <a:off x="-1596325" y="-950800"/>
                <a:ext cx="41625" cy="76175"/>
              </a:xfrm>
              <a:custGeom>
                <a:avLst/>
                <a:gdLst/>
                <a:ahLst/>
                <a:cxnLst/>
                <a:rect l="l" t="t" r="r" b="b"/>
                <a:pathLst>
                  <a:path w="1665" h="3047" extrusionOk="0">
                    <a:moveTo>
                      <a:pt x="172" y="1"/>
                    </a:moveTo>
                    <a:cubicBezTo>
                      <a:pt x="146" y="1"/>
                      <a:pt x="119" y="9"/>
                      <a:pt x="94" y="28"/>
                    </a:cubicBezTo>
                    <a:cubicBezTo>
                      <a:pt x="32" y="59"/>
                      <a:pt x="1" y="137"/>
                      <a:pt x="47" y="214"/>
                    </a:cubicBezTo>
                    <a:cubicBezTo>
                      <a:pt x="47" y="214"/>
                      <a:pt x="716" y="1272"/>
                      <a:pt x="1369" y="2313"/>
                    </a:cubicBezTo>
                    <a:cubicBezTo>
                      <a:pt x="1307" y="2438"/>
                      <a:pt x="1105" y="2718"/>
                      <a:pt x="607" y="2780"/>
                    </a:cubicBezTo>
                    <a:cubicBezTo>
                      <a:pt x="529" y="2780"/>
                      <a:pt x="483" y="2858"/>
                      <a:pt x="498" y="2920"/>
                    </a:cubicBezTo>
                    <a:cubicBezTo>
                      <a:pt x="498" y="2989"/>
                      <a:pt x="548" y="3047"/>
                      <a:pt x="614" y="3047"/>
                    </a:cubicBezTo>
                    <a:cubicBezTo>
                      <a:pt x="622" y="3047"/>
                      <a:pt x="630" y="3046"/>
                      <a:pt x="638" y="3044"/>
                    </a:cubicBezTo>
                    <a:cubicBezTo>
                      <a:pt x="1431" y="2951"/>
                      <a:pt x="1649" y="2376"/>
                      <a:pt x="1649" y="2345"/>
                    </a:cubicBezTo>
                    <a:cubicBezTo>
                      <a:pt x="1665" y="2313"/>
                      <a:pt x="1665" y="2267"/>
                      <a:pt x="1633" y="2236"/>
                    </a:cubicBezTo>
                    <a:cubicBezTo>
                      <a:pt x="965" y="1163"/>
                      <a:pt x="281" y="74"/>
                      <a:pt x="281" y="59"/>
                    </a:cubicBezTo>
                    <a:cubicBezTo>
                      <a:pt x="252" y="21"/>
                      <a:pt x="213" y="1"/>
                      <a:pt x="172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0" name="Google Shape;2472;p45"/>
              <p:cNvSpPr/>
              <p:nvPr/>
            </p:nvSpPr>
            <p:spPr>
              <a:xfrm>
                <a:off x="-2152975" y="725"/>
                <a:ext cx="555525" cy="391475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15659" extrusionOk="0">
                    <a:moveTo>
                      <a:pt x="0" y="0"/>
                    </a:moveTo>
                    <a:lnTo>
                      <a:pt x="0" y="10387"/>
                    </a:lnTo>
                    <a:cubicBezTo>
                      <a:pt x="0" y="11242"/>
                      <a:pt x="218" y="12066"/>
                      <a:pt x="575" y="12781"/>
                    </a:cubicBezTo>
                    <a:cubicBezTo>
                      <a:pt x="684" y="12999"/>
                      <a:pt x="809" y="13201"/>
                      <a:pt x="949" y="13388"/>
                    </a:cubicBezTo>
                    <a:cubicBezTo>
                      <a:pt x="1897" y="14772"/>
                      <a:pt x="3483" y="15658"/>
                      <a:pt x="5287" y="15658"/>
                    </a:cubicBezTo>
                    <a:lnTo>
                      <a:pt x="16933" y="15658"/>
                    </a:lnTo>
                    <a:cubicBezTo>
                      <a:pt x="18737" y="15658"/>
                      <a:pt x="20323" y="14772"/>
                      <a:pt x="21272" y="13388"/>
                    </a:cubicBezTo>
                    <a:cubicBezTo>
                      <a:pt x="21412" y="13201"/>
                      <a:pt x="21536" y="12999"/>
                      <a:pt x="21629" y="12781"/>
                    </a:cubicBezTo>
                    <a:cubicBezTo>
                      <a:pt x="22002" y="12066"/>
                      <a:pt x="22220" y="11242"/>
                      <a:pt x="22220" y="10387"/>
                    </a:cubicBezTo>
                    <a:lnTo>
                      <a:pt x="22220" y="0"/>
                    </a:ln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1" name="Google Shape;2473;p45"/>
              <p:cNvSpPr/>
              <p:nvPr/>
            </p:nvSpPr>
            <p:spPr>
              <a:xfrm>
                <a:off x="-2152975" y="57475"/>
                <a:ext cx="55552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607" extrusionOk="0">
                    <a:moveTo>
                      <a:pt x="0" y="0"/>
                    </a:moveTo>
                    <a:lnTo>
                      <a:pt x="0" y="607"/>
                    </a:lnTo>
                    <a:lnTo>
                      <a:pt x="22220" y="607"/>
                    </a:lnTo>
                    <a:lnTo>
                      <a:pt x="22220" y="0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2" name="Google Shape;2474;p45"/>
              <p:cNvSpPr/>
              <p:nvPr/>
            </p:nvSpPr>
            <p:spPr>
              <a:xfrm>
                <a:off x="-2152975" y="144925"/>
                <a:ext cx="5555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608" extrusionOk="0">
                    <a:moveTo>
                      <a:pt x="0" y="1"/>
                    </a:moveTo>
                    <a:lnTo>
                      <a:pt x="0" y="607"/>
                    </a:lnTo>
                    <a:lnTo>
                      <a:pt x="22220" y="607"/>
                    </a:lnTo>
                    <a:lnTo>
                      <a:pt x="22220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3" name="Google Shape;2475;p45"/>
              <p:cNvSpPr/>
              <p:nvPr/>
            </p:nvSpPr>
            <p:spPr>
              <a:xfrm>
                <a:off x="-2152975" y="232775"/>
                <a:ext cx="555525" cy="15200"/>
              </a:xfrm>
              <a:custGeom>
                <a:avLst/>
                <a:gdLst/>
                <a:ahLst/>
                <a:cxnLst/>
                <a:rect l="l" t="t" r="r" b="b"/>
                <a:pathLst>
                  <a:path w="22221" h="608" extrusionOk="0">
                    <a:moveTo>
                      <a:pt x="0" y="1"/>
                    </a:moveTo>
                    <a:lnTo>
                      <a:pt x="0" y="607"/>
                    </a:lnTo>
                    <a:lnTo>
                      <a:pt x="22220" y="607"/>
                    </a:lnTo>
                    <a:lnTo>
                      <a:pt x="22220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4" name="Google Shape;2476;p45"/>
              <p:cNvSpPr/>
              <p:nvPr/>
            </p:nvSpPr>
            <p:spPr>
              <a:xfrm>
                <a:off x="-2138600" y="320250"/>
                <a:ext cx="526375" cy="15175"/>
              </a:xfrm>
              <a:custGeom>
                <a:avLst/>
                <a:gdLst/>
                <a:ahLst/>
                <a:cxnLst/>
                <a:rect l="l" t="t" r="r" b="b"/>
                <a:pathLst>
                  <a:path w="21055" h="607" extrusionOk="0">
                    <a:moveTo>
                      <a:pt x="0" y="0"/>
                    </a:moveTo>
                    <a:cubicBezTo>
                      <a:pt x="109" y="218"/>
                      <a:pt x="234" y="420"/>
                      <a:pt x="374" y="607"/>
                    </a:cubicBezTo>
                    <a:lnTo>
                      <a:pt x="20697" y="607"/>
                    </a:lnTo>
                    <a:cubicBezTo>
                      <a:pt x="20837" y="420"/>
                      <a:pt x="20961" y="218"/>
                      <a:pt x="21054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5" name="Google Shape;2477;p45"/>
              <p:cNvSpPr/>
              <p:nvPr/>
            </p:nvSpPr>
            <p:spPr>
              <a:xfrm>
                <a:off x="-2250950" y="-544300"/>
                <a:ext cx="440475" cy="785450"/>
              </a:xfrm>
              <a:custGeom>
                <a:avLst/>
                <a:gdLst/>
                <a:ahLst/>
                <a:cxnLst/>
                <a:rect l="l" t="t" r="r" b="b"/>
                <a:pathLst>
                  <a:path w="17619" h="31418" extrusionOk="0">
                    <a:moveTo>
                      <a:pt x="6236" y="14835"/>
                    </a:moveTo>
                    <a:cubicBezTo>
                      <a:pt x="6236" y="14851"/>
                      <a:pt x="6220" y="14866"/>
                      <a:pt x="6220" y="14897"/>
                    </a:cubicBezTo>
                    <a:lnTo>
                      <a:pt x="6220" y="14851"/>
                    </a:lnTo>
                    <a:lnTo>
                      <a:pt x="6236" y="14835"/>
                    </a:lnTo>
                    <a:close/>
                    <a:moveTo>
                      <a:pt x="6197" y="14959"/>
                    </a:moveTo>
                    <a:cubicBezTo>
                      <a:pt x="6194" y="14966"/>
                      <a:pt x="6192" y="14972"/>
                      <a:pt x="6189" y="14979"/>
                    </a:cubicBezTo>
                    <a:lnTo>
                      <a:pt x="6189" y="14979"/>
                    </a:lnTo>
                    <a:lnTo>
                      <a:pt x="6189" y="14975"/>
                    </a:lnTo>
                    <a:lnTo>
                      <a:pt x="6197" y="14959"/>
                    </a:lnTo>
                    <a:close/>
                    <a:moveTo>
                      <a:pt x="13620" y="1"/>
                    </a:moveTo>
                    <a:cubicBezTo>
                      <a:pt x="13010" y="1"/>
                      <a:pt x="12392" y="161"/>
                      <a:pt x="11834" y="499"/>
                    </a:cubicBezTo>
                    <a:cubicBezTo>
                      <a:pt x="11756" y="545"/>
                      <a:pt x="11694" y="592"/>
                      <a:pt x="11616" y="623"/>
                    </a:cubicBezTo>
                    <a:lnTo>
                      <a:pt x="11585" y="654"/>
                    </a:lnTo>
                    <a:lnTo>
                      <a:pt x="11352" y="825"/>
                    </a:lnTo>
                    <a:lnTo>
                      <a:pt x="11134" y="981"/>
                    </a:lnTo>
                    <a:lnTo>
                      <a:pt x="10730" y="1276"/>
                    </a:lnTo>
                    <a:cubicBezTo>
                      <a:pt x="10465" y="1463"/>
                      <a:pt x="10201" y="1665"/>
                      <a:pt x="9937" y="1867"/>
                    </a:cubicBezTo>
                    <a:cubicBezTo>
                      <a:pt x="9408" y="2271"/>
                      <a:pt x="8895" y="2691"/>
                      <a:pt x="8382" y="3111"/>
                    </a:cubicBezTo>
                    <a:cubicBezTo>
                      <a:pt x="7355" y="3951"/>
                      <a:pt x="6360" y="4837"/>
                      <a:pt x="5396" y="5785"/>
                    </a:cubicBezTo>
                    <a:cubicBezTo>
                      <a:pt x="4432" y="6734"/>
                      <a:pt x="3484" y="7745"/>
                      <a:pt x="2597" y="8880"/>
                    </a:cubicBezTo>
                    <a:cubicBezTo>
                      <a:pt x="2162" y="9455"/>
                      <a:pt x="1727" y="10061"/>
                      <a:pt x="1338" y="10730"/>
                    </a:cubicBezTo>
                    <a:cubicBezTo>
                      <a:pt x="1136" y="11072"/>
                      <a:pt x="934" y="11430"/>
                      <a:pt x="763" y="11803"/>
                    </a:cubicBezTo>
                    <a:cubicBezTo>
                      <a:pt x="669" y="11989"/>
                      <a:pt x="576" y="12176"/>
                      <a:pt x="498" y="12378"/>
                    </a:cubicBezTo>
                    <a:lnTo>
                      <a:pt x="374" y="12689"/>
                    </a:lnTo>
                    <a:cubicBezTo>
                      <a:pt x="327" y="12814"/>
                      <a:pt x="281" y="12922"/>
                      <a:pt x="249" y="13031"/>
                    </a:cubicBezTo>
                    <a:cubicBezTo>
                      <a:pt x="218" y="13140"/>
                      <a:pt x="187" y="13233"/>
                      <a:pt x="172" y="13327"/>
                    </a:cubicBezTo>
                    <a:lnTo>
                      <a:pt x="156" y="13404"/>
                    </a:lnTo>
                    <a:lnTo>
                      <a:pt x="141" y="13467"/>
                    </a:lnTo>
                    <a:lnTo>
                      <a:pt x="110" y="13591"/>
                    </a:lnTo>
                    <a:lnTo>
                      <a:pt x="94" y="13715"/>
                    </a:lnTo>
                    <a:cubicBezTo>
                      <a:pt x="78" y="13762"/>
                      <a:pt x="78" y="13793"/>
                      <a:pt x="78" y="13840"/>
                    </a:cubicBezTo>
                    <a:lnTo>
                      <a:pt x="47" y="14058"/>
                    </a:lnTo>
                    <a:lnTo>
                      <a:pt x="32" y="14260"/>
                    </a:lnTo>
                    <a:lnTo>
                      <a:pt x="16" y="14369"/>
                    </a:lnTo>
                    <a:lnTo>
                      <a:pt x="16" y="14462"/>
                    </a:lnTo>
                    <a:lnTo>
                      <a:pt x="1" y="14648"/>
                    </a:lnTo>
                    <a:cubicBezTo>
                      <a:pt x="1" y="14757"/>
                      <a:pt x="1" y="14882"/>
                      <a:pt x="1" y="14990"/>
                    </a:cubicBezTo>
                    <a:cubicBezTo>
                      <a:pt x="1" y="15426"/>
                      <a:pt x="32" y="15830"/>
                      <a:pt x="78" y="16203"/>
                    </a:cubicBezTo>
                    <a:cubicBezTo>
                      <a:pt x="141" y="16950"/>
                      <a:pt x="265" y="17634"/>
                      <a:pt x="389" y="18302"/>
                    </a:cubicBezTo>
                    <a:cubicBezTo>
                      <a:pt x="638" y="19624"/>
                      <a:pt x="949" y="20884"/>
                      <a:pt x="1276" y="22128"/>
                    </a:cubicBezTo>
                    <a:cubicBezTo>
                      <a:pt x="1602" y="23371"/>
                      <a:pt x="1960" y="24600"/>
                      <a:pt x="2333" y="25813"/>
                    </a:cubicBezTo>
                    <a:cubicBezTo>
                      <a:pt x="2504" y="26419"/>
                      <a:pt x="2691" y="27026"/>
                      <a:pt x="2893" y="27632"/>
                    </a:cubicBezTo>
                    <a:lnTo>
                      <a:pt x="3188" y="28534"/>
                    </a:lnTo>
                    <a:lnTo>
                      <a:pt x="3484" y="29451"/>
                    </a:lnTo>
                    <a:cubicBezTo>
                      <a:pt x="3882" y="30658"/>
                      <a:pt x="5007" y="31417"/>
                      <a:pt x="6214" y="31417"/>
                    </a:cubicBezTo>
                    <a:cubicBezTo>
                      <a:pt x="6515" y="31417"/>
                      <a:pt x="6821" y="31370"/>
                      <a:pt x="7122" y="31270"/>
                    </a:cubicBezTo>
                    <a:cubicBezTo>
                      <a:pt x="8584" y="30788"/>
                      <a:pt x="9408" y="29218"/>
                      <a:pt x="8973" y="27741"/>
                    </a:cubicBezTo>
                    <a:lnTo>
                      <a:pt x="8957" y="27694"/>
                    </a:lnTo>
                    <a:lnTo>
                      <a:pt x="8693" y="26839"/>
                    </a:lnTo>
                    <a:lnTo>
                      <a:pt x="8444" y="25953"/>
                    </a:lnTo>
                    <a:cubicBezTo>
                      <a:pt x="8288" y="25377"/>
                      <a:pt x="8117" y="24786"/>
                      <a:pt x="7962" y="24211"/>
                    </a:cubicBezTo>
                    <a:cubicBezTo>
                      <a:pt x="7651" y="23029"/>
                      <a:pt x="7355" y="21863"/>
                      <a:pt x="7091" y="20697"/>
                    </a:cubicBezTo>
                    <a:cubicBezTo>
                      <a:pt x="6827" y="19531"/>
                      <a:pt x="6594" y="18365"/>
                      <a:pt x="6423" y="17245"/>
                    </a:cubicBezTo>
                    <a:cubicBezTo>
                      <a:pt x="6329" y="16701"/>
                      <a:pt x="6267" y="16157"/>
                      <a:pt x="6236" y="15659"/>
                    </a:cubicBezTo>
                    <a:cubicBezTo>
                      <a:pt x="6220" y="15426"/>
                      <a:pt x="6205" y="15193"/>
                      <a:pt x="6220" y="15022"/>
                    </a:cubicBezTo>
                    <a:lnTo>
                      <a:pt x="6220" y="14913"/>
                    </a:lnTo>
                    <a:cubicBezTo>
                      <a:pt x="6267" y="14819"/>
                      <a:pt x="6314" y="14742"/>
                      <a:pt x="6360" y="14648"/>
                    </a:cubicBezTo>
                    <a:cubicBezTo>
                      <a:pt x="6469" y="14462"/>
                      <a:pt x="6578" y="14275"/>
                      <a:pt x="6702" y="14089"/>
                    </a:cubicBezTo>
                    <a:cubicBezTo>
                      <a:pt x="6967" y="13715"/>
                      <a:pt x="7278" y="13311"/>
                      <a:pt x="7604" y="12922"/>
                    </a:cubicBezTo>
                    <a:cubicBezTo>
                      <a:pt x="8288" y="12145"/>
                      <a:pt x="9081" y="11368"/>
                      <a:pt x="9921" y="10621"/>
                    </a:cubicBezTo>
                    <a:cubicBezTo>
                      <a:pt x="10761" y="9875"/>
                      <a:pt x="11663" y="9144"/>
                      <a:pt x="12596" y="8460"/>
                    </a:cubicBezTo>
                    <a:cubicBezTo>
                      <a:pt x="13062" y="8102"/>
                      <a:pt x="13529" y="7776"/>
                      <a:pt x="14011" y="7434"/>
                    </a:cubicBezTo>
                    <a:cubicBezTo>
                      <a:pt x="14244" y="7278"/>
                      <a:pt x="14493" y="7107"/>
                      <a:pt x="14726" y="6952"/>
                    </a:cubicBezTo>
                    <a:lnTo>
                      <a:pt x="15084" y="6718"/>
                    </a:lnTo>
                    <a:lnTo>
                      <a:pt x="15255" y="6609"/>
                    </a:lnTo>
                    <a:lnTo>
                      <a:pt x="15348" y="6547"/>
                    </a:lnTo>
                    <a:lnTo>
                      <a:pt x="15379" y="6532"/>
                    </a:lnTo>
                    <a:cubicBezTo>
                      <a:pt x="15394" y="6516"/>
                      <a:pt x="15410" y="6516"/>
                      <a:pt x="15410" y="6516"/>
                    </a:cubicBezTo>
                    <a:cubicBezTo>
                      <a:pt x="17074" y="5521"/>
                      <a:pt x="17618" y="3375"/>
                      <a:pt x="16623" y="1711"/>
                    </a:cubicBezTo>
                    <a:cubicBezTo>
                      <a:pt x="15975" y="612"/>
                      <a:pt x="14811" y="1"/>
                      <a:pt x="13620" y="1"/>
                    </a:cubicBezTo>
                    <a:close/>
                  </a:path>
                </a:pathLst>
              </a:custGeom>
              <a:solidFill>
                <a:srgbClr val="E68F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6" name="Google Shape;2478;p45"/>
              <p:cNvSpPr/>
              <p:nvPr/>
            </p:nvSpPr>
            <p:spPr>
              <a:xfrm>
                <a:off x="-2169700" y="-203750"/>
                <a:ext cx="75450" cy="35775"/>
              </a:xfrm>
              <a:custGeom>
                <a:avLst/>
                <a:gdLst/>
                <a:ahLst/>
                <a:cxnLst/>
                <a:rect l="l" t="t" r="r" b="b"/>
                <a:pathLst>
                  <a:path w="3018" h="1431" extrusionOk="0">
                    <a:moveTo>
                      <a:pt x="203" y="0"/>
                    </a:moveTo>
                    <a:cubicBezTo>
                      <a:pt x="109" y="0"/>
                      <a:pt x="16" y="62"/>
                      <a:pt x="0" y="156"/>
                    </a:cubicBezTo>
                    <a:cubicBezTo>
                      <a:pt x="0" y="249"/>
                      <a:pt x="63" y="327"/>
                      <a:pt x="156" y="342"/>
                    </a:cubicBezTo>
                    <a:cubicBezTo>
                      <a:pt x="1276" y="498"/>
                      <a:pt x="2706" y="1400"/>
                      <a:pt x="2722" y="1415"/>
                    </a:cubicBezTo>
                    <a:cubicBezTo>
                      <a:pt x="2753" y="1431"/>
                      <a:pt x="2784" y="1431"/>
                      <a:pt x="2815" y="1431"/>
                    </a:cubicBezTo>
                    <a:cubicBezTo>
                      <a:pt x="2877" y="1431"/>
                      <a:pt x="2924" y="1415"/>
                      <a:pt x="2955" y="1353"/>
                    </a:cubicBezTo>
                    <a:cubicBezTo>
                      <a:pt x="3017" y="1275"/>
                      <a:pt x="2986" y="1182"/>
                      <a:pt x="2908" y="1120"/>
                    </a:cubicBezTo>
                    <a:cubicBezTo>
                      <a:pt x="2846" y="1089"/>
                      <a:pt x="1400" y="171"/>
                      <a:pt x="203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7" name="Google Shape;2479;p45"/>
              <p:cNvSpPr/>
              <p:nvPr/>
            </p:nvSpPr>
            <p:spPr>
              <a:xfrm>
                <a:off x="-2135100" y="-218350"/>
                <a:ext cx="32675" cy="44550"/>
              </a:xfrm>
              <a:custGeom>
                <a:avLst/>
                <a:gdLst/>
                <a:ahLst/>
                <a:cxnLst/>
                <a:rect l="l" t="t" r="r" b="b"/>
                <a:pathLst>
                  <a:path w="1307" h="1782" extrusionOk="0">
                    <a:moveTo>
                      <a:pt x="192" y="0"/>
                    </a:moveTo>
                    <a:cubicBezTo>
                      <a:pt x="152" y="0"/>
                      <a:pt x="112" y="13"/>
                      <a:pt x="78" y="40"/>
                    </a:cubicBezTo>
                    <a:cubicBezTo>
                      <a:pt x="16" y="102"/>
                      <a:pt x="0" y="211"/>
                      <a:pt x="63" y="273"/>
                    </a:cubicBezTo>
                    <a:cubicBezTo>
                      <a:pt x="78" y="289"/>
                      <a:pt x="482" y="755"/>
                      <a:pt x="949" y="1688"/>
                    </a:cubicBezTo>
                    <a:cubicBezTo>
                      <a:pt x="980" y="1750"/>
                      <a:pt x="1042" y="1781"/>
                      <a:pt x="1104" y="1781"/>
                    </a:cubicBezTo>
                    <a:cubicBezTo>
                      <a:pt x="1135" y="1781"/>
                      <a:pt x="1151" y="1766"/>
                      <a:pt x="1182" y="1766"/>
                    </a:cubicBezTo>
                    <a:cubicBezTo>
                      <a:pt x="1260" y="1719"/>
                      <a:pt x="1307" y="1610"/>
                      <a:pt x="1260" y="1533"/>
                    </a:cubicBezTo>
                    <a:cubicBezTo>
                      <a:pt x="762" y="569"/>
                      <a:pt x="342" y="71"/>
                      <a:pt x="327" y="55"/>
                    </a:cubicBezTo>
                    <a:cubicBezTo>
                      <a:pt x="292" y="21"/>
                      <a:pt x="242" y="0"/>
                      <a:pt x="192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8" name="Google Shape;2480;p45"/>
              <p:cNvSpPr/>
              <p:nvPr/>
            </p:nvSpPr>
            <p:spPr>
              <a:xfrm>
                <a:off x="-2119175" y="-586475"/>
                <a:ext cx="325800" cy="333375"/>
              </a:xfrm>
              <a:custGeom>
                <a:avLst/>
                <a:gdLst/>
                <a:ahLst/>
                <a:cxnLst/>
                <a:rect l="l" t="t" r="r" b="b"/>
                <a:pathLst>
                  <a:path w="13032" h="13335" extrusionOk="0">
                    <a:moveTo>
                      <a:pt x="8803" y="1"/>
                    </a:moveTo>
                    <a:cubicBezTo>
                      <a:pt x="8430" y="1"/>
                      <a:pt x="8180" y="71"/>
                      <a:pt x="8180" y="71"/>
                    </a:cubicBezTo>
                    <a:cubicBezTo>
                      <a:pt x="4417" y="2543"/>
                      <a:pt x="1" y="6353"/>
                      <a:pt x="1" y="6353"/>
                    </a:cubicBezTo>
                    <a:lnTo>
                      <a:pt x="4308" y="13334"/>
                    </a:lnTo>
                    <a:cubicBezTo>
                      <a:pt x="4308" y="13334"/>
                      <a:pt x="7060" y="12059"/>
                      <a:pt x="10823" y="8903"/>
                    </a:cubicBezTo>
                    <a:cubicBezTo>
                      <a:pt x="13031" y="7037"/>
                      <a:pt x="12487" y="2668"/>
                      <a:pt x="10808" y="864"/>
                    </a:cubicBezTo>
                    <a:cubicBezTo>
                      <a:pt x="10137" y="147"/>
                      <a:pt x="9341" y="1"/>
                      <a:pt x="88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9" name="Google Shape;2481;p45"/>
              <p:cNvSpPr/>
              <p:nvPr/>
            </p:nvSpPr>
            <p:spPr>
              <a:xfrm>
                <a:off x="-1967550" y="-364750"/>
                <a:ext cx="1306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5225" h="3533" extrusionOk="0">
                    <a:moveTo>
                      <a:pt x="5034" y="1"/>
                    </a:moveTo>
                    <a:cubicBezTo>
                      <a:pt x="5004" y="1"/>
                      <a:pt x="4973" y="11"/>
                      <a:pt x="4945" y="34"/>
                    </a:cubicBezTo>
                    <a:lnTo>
                      <a:pt x="93" y="3221"/>
                    </a:lnTo>
                    <a:cubicBezTo>
                      <a:pt x="16" y="3284"/>
                      <a:pt x="0" y="3377"/>
                      <a:pt x="47" y="3455"/>
                    </a:cubicBezTo>
                    <a:cubicBezTo>
                      <a:pt x="78" y="3517"/>
                      <a:pt x="140" y="3532"/>
                      <a:pt x="187" y="3532"/>
                    </a:cubicBezTo>
                    <a:cubicBezTo>
                      <a:pt x="218" y="3532"/>
                      <a:pt x="249" y="3532"/>
                      <a:pt x="280" y="3517"/>
                    </a:cubicBezTo>
                    <a:lnTo>
                      <a:pt x="5131" y="314"/>
                    </a:lnTo>
                    <a:cubicBezTo>
                      <a:pt x="5209" y="252"/>
                      <a:pt x="5225" y="158"/>
                      <a:pt x="5178" y="81"/>
                    </a:cubicBezTo>
                    <a:cubicBezTo>
                      <a:pt x="5139" y="31"/>
                      <a:pt x="5087" y="1"/>
                      <a:pt x="5034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0" name="Google Shape;2482;p45"/>
              <p:cNvSpPr/>
              <p:nvPr/>
            </p:nvSpPr>
            <p:spPr>
              <a:xfrm>
                <a:off x="-1888250" y="-337100"/>
                <a:ext cx="50950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06" extrusionOk="0">
                    <a:moveTo>
                      <a:pt x="187" y="1"/>
                    </a:moveTo>
                    <a:cubicBezTo>
                      <a:pt x="93" y="1"/>
                      <a:pt x="16" y="79"/>
                      <a:pt x="16" y="172"/>
                    </a:cubicBezTo>
                    <a:cubicBezTo>
                      <a:pt x="0" y="265"/>
                      <a:pt x="78" y="343"/>
                      <a:pt x="171" y="343"/>
                    </a:cubicBezTo>
                    <a:lnTo>
                      <a:pt x="1851" y="405"/>
                    </a:lnTo>
                    <a:lnTo>
                      <a:pt x="1866" y="405"/>
                    </a:lnTo>
                    <a:cubicBezTo>
                      <a:pt x="1944" y="405"/>
                      <a:pt x="2022" y="343"/>
                      <a:pt x="2022" y="250"/>
                    </a:cubicBezTo>
                    <a:cubicBezTo>
                      <a:pt x="2037" y="156"/>
                      <a:pt x="1959" y="79"/>
                      <a:pt x="1866" y="79"/>
                    </a:cubicBezTo>
                    <a:lnTo>
                      <a:pt x="187" y="1"/>
                    </a:ln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1" name="Google Shape;2483;p45"/>
              <p:cNvSpPr/>
              <p:nvPr/>
            </p:nvSpPr>
            <p:spPr>
              <a:xfrm>
                <a:off x="-2165025" y="114600"/>
                <a:ext cx="329275" cy="329900"/>
              </a:xfrm>
              <a:custGeom>
                <a:avLst/>
                <a:gdLst/>
                <a:ahLst/>
                <a:cxnLst/>
                <a:rect l="l" t="t" r="r" b="b"/>
                <a:pathLst>
                  <a:path w="13171" h="13196" extrusionOk="0">
                    <a:moveTo>
                      <a:pt x="5007" y="1"/>
                    </a:moveTo>
                    <a:lnTo>
                      <a:pt x="0" y="2567"/>
                    </a:lnTo>
                    <a:cubicBezTo>
                      <a:pt x="809" y="3966"/>
                      <a:pt x="1368" y="5770"/>
                      <a:pt x="1633" y="6609"/>
                    </a:cubicBezTo>
                    <a:cubicBezTo>
                      <a:pt x="3017" y="11025"/>
                      <a:pt x="4836" y="12502"/>
                      <a:pt x="5489" y="12969"/>
                    </a:cubicBezTo>
                    <a:cubicBezTo>
                      <a:pt x="5711" y="13137"/>
                      <a:pt x="5936" y="13196"/>
                      <a:pt x="6142" y="13196"/>
                    </a:cubicBezTo>
                    <a:cubicBezTo>
                      <a:pt x="6646" y="13196"/>
                      <a:pt x="7044" y="12845"/>
                      <a:pt x="7044" y="12845"/>
                    </a:cubicBezTo>
                    <a:cubicBezTo>
                      <a:pt x="7224" y="12926"/>
                      <a:pt x="7389" y="12958"/>
                      <a:pt x="7539" y="12958"/>
                    </a:cubicBezTo>
                    <a:cubicBezTo>
                      <a:pt x="8074" y="12958"/>
                      <a:pt x="8397" y="12549"/>
                      <a:pt x="8397" y="12549"/>
                    </a:cubicBezTo>
                    <a:cubicBezTo>
                      <a:pt x="8719" y="12689"/>
                      <a:pt x="8987" y="12742"/>
                      <a:pt x="9206" y="12742"/>
                    </a:cubicBezTo>
                    <a:cubicBezTo>
                      <a:pt x="9864" y="12742"/>
                      <a:pt x="10092" y="12269"/>
                      <a:pt x="10092" y="12269"/>
                    </a:cubicBezTo>
                    <a:cubicBezTo>
                      <a:pt x="10092" y="12269"/>
                      <a:pt x="10655" y="12886"/>
                      <a:pt x="11206" y="12886"/>
                    </a:cubicBezTo>
                    <a:cubicBezTo>
                      <a:pt x="11387" y="12886"/>
                      <a:pt x="11567" y="12819"/>
                      <a:pt x="11724" y="12642"/>
                    </a:cubicBezTo>
                    <a:cubicBezTo>
                      <a:pt x="12362" y="11943"/>
                      <a:pt x="10698" y="10730"/>
                      <a:pt x="10247" y="9673"/>
                    </a:cubicBezTo>
                    <a:cubicBezTo>
                      <a:pt x="10216" y="9626"/>
                      <a:pt x="10200" y="9579"/>
                      <a:pt x="10185" y="9517"/>
                    </a:cubicBezTo>
                    <a:lnTo>
                      <a:pt x="10185" y="9517"/>
                    </a:lnTo>
                    <a:cubicBezTo>
                      <a:pt x="10683" y="9887"/>
                      <a:pt x="11328" y="10258"/>
                      <a:pt x="11844" y="10258"/>
                    </a:cubicBezTo>
                    <a:cubicBezTo>
                      <a:pt x="11956" y="10258"/>
                      <a:pt x="12062" y="10240"/>
                      <a:pt x="12160" y="10201"/>
                    </a:cubicBezTo>
                    <a:cubicBezTo>
                      <a:pt x="13170" y="9797"/>
                      <a:pt x="9112" y="6392"/>
                      <a:pt x="9112" y="6392"/>
                    </a:cubicBezTo>
                    <a:cubicBezTo>
                      <a:pt x="8583" y="5692"/>
                      <a:pt x="7930" y="5101"/>
                      <a:pt x="7199" y="4603"/>
                    </a:cubicBezTo>
                    <a:cubicBezTo>
                      <a:pt x="6764" y="4308"/>
                      <a:pt x="6515" y="3499"/>
                      <a:pt x="6235" y="3126"/>
                    </a:cubicBezTo>
                    <a:lnTo>
                      <a:pt x="5007" y="1"/>
                    </a:lnTo>
                    <a:close/>
                  </a:path>
                </a:pathLst>
              </a:custGeom>
              <a:solidFill>
                <a:srgbClr val="475A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2" name="Google Shape;2484;p45"/>
              <p:cNvSpPr/>
              <p:nvPr/>
            </p:nvSpPr>
            <p:spPr>
              <a:xfrm>
                <a:off x="-2179025" y="105275"/>
                <a:ext cx="167175" cy="108350"/>
              </a:xfrm>
              <a:custGeom>
                <a:avLst/>
                <a:gdLst/>
                <a:ahLst/>
                <a:cxnLst/>
                <a:rect l="l" t="t" r="r" b="b"/>
                <a:pathLst>
                  <a:path w="6687" h="4334" extrusionOk="0">
                    <a:moveTo>
                      <a:pt x="5925" y="1"/>
                    </a:moveTo>
                    <a:cubicBezTo>
                      <a:pt x="5925" y="1"/>
                      <a:pt x="2659" y="1447"/>
                      <a:pt x="16" y="2784"/>
                    </a:cubicBezTo>
                    <a:cubicBezTo>
                      <a:pt x="16" y="2784"/>
                      <a:pt x="0" y="3624"/>
                      <a:pt x="809" y="4308"/>
                    </a:cubicBezTo>
                    <a:cubicBezTo>
                      <a:pt x="829" y="4326"/>
                      <a:pt x="864" y="4334"/>
                      <a:pt x="912" y="4334"/>
                    </a:cubicBezTo>
                    <a:cubicBezTo>
                      <a:pt x="1760" y="4334"/>
                      <a:pt x="6686" y="1773"/>
                      <a:pt x="6686" y="1773"/>
                    </a:cubicBezTo>
                    <a:cubicBezTo>
                      <a:pt x="6686" y="1773"/>
                      <a:pt x="6686" y="623"/>
                      <a:pt x="5925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3615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787" y="2928010"/>
            <a:ext cx="4770408" cy="3352678"/>
          </a:xfrm>
          <a:prstGeom prst="rect">
            <a:avLst/>
          </a:prstGeom>
        </p:spPr>
      </p:pic>
      <p:sp>
        <p:nvSpPr>
          <p:cNvPr id="3617" name="Google Shape;3650;p54"/>
          <p:cNvSpPr txBox="1"/>
          <p:nvPr/>
        </p:nvSpPr>
        <p:spPr>
          <a:xfrm>
            <a:off x="1562513" y="1727070"/>
            <a:ext cx="5881670" cy="70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ecular One"/>
              <a:buNone/>
              <a:defRPr sz="3500" b="1" i="0" u="none" strike="noStrike" cap="none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r>
              <a:rPr lang="en-GB" sz="1600" b="0" dirty="0">
                <a:latin typeface="Arial" panose="020B0604020202020204"/>
              </a:rPr>
              <a:t>CHÚC THẦY VÀ CÁC BẠN MỘT NGÀY TỐT LÀNH</a:t>
            </a:r>
            <a:endParaRPr lang="en-GB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36"/>
          <p:cNvSpPr/>
          <p:nvPr/>
        </p:nvSpPr>
        <p:spPr>
          <a:xfrm>
            <a:off x="-489691" y="3394087"/>
            <a:ext cx="10032458" cy="1982089"/>
          </a:xfrm>
          <a:custGeom>
            <a:avLst/>
            <a:gdLst/>
            <a:ahLst/>
            <a:cxnLst/>
            <a:rect l="l" t="t" r="r" b="b"/>
            <a:pathLst>
              <a:path w="320270" h="63275" extrusionOk="0">
                <a:moveTo>
                  <a:pt x="19253" y="1"/>
                </a:moveTo>
                <a:cubicBezTo>
                  <a:pt x="15386" y="1"/>
                  <a:pt x="11441" y="1748"/>
                  <a:pt x="8646" y="4499"/>
                </a:cubicBezTo>
                <a:cubicBezTo>
                  <a:pt x="4649" y="8418"/>
                  <a:pt x="2644" y="13969"/>
                  <a:pt x="1773" y="19504"/>
                </a:cubicBezTo>
                <a:cubicBezTo>
                  <a:pt x="0" y="30622"/>
                  <a:pt x="2395" y="42346"/>
                  <a:pt x="8381" y="51878"/>
                </a:cubicBezTo>
                <a:cubicBezTo>
                  <a:pt x="10589" y="55392"/>
                  <a:pt x="13357" y="58704"/>
                  <a:pt x="17042" y="60616"/>
                </a:cubicBezTo>
                <a:cubicBezTo>
                  <a:pt x="20494" y="62420"/>
                  <a:pt x="24490" y="62855"/>
                  <a:pt x="28378" y="63073"/>
                </a:cubicBezTo>
                <a:cubicBezTo>
                  <a:pt x="30811" y="63211"/>
                  <a:pt x="33241" y="63274"/>
                  <a:pt x="35669" y="63274"/>
                </a:cubicBezTo>
                <a:cubicBezTo>
                  <a:pt x="59274" y="63274"/>
                  <a:pt x="82644" y="57257"/>
                  <a:pt x="106218" y="54832"/>
                </a:cubicBezTo>
                <a:cubicBezTo>
                  <a:pt x="122731" y="53137"/>
                  <a:pt x="139431" y="53184"/>
                  <a:pt x="155898" y="51038"/>
                </a:cubicBezTo>
                <a:cubicBezTo>
                  <a:pt x="170094" y="49172"/>
                  <a:pt x="184058" y="45673"/>
                  <a:pt x="198301" y="44087"/>
                </a:cubicBezTo>
                <a:cubicBezTo>
                  <a:pt x="206078" y="43222"/>
                  <a:pt x="213897" y="42933"/>
                  <a:pt x="221726" y="42933"/>
                </a:cubicBezTo>
                <a:cubicBezTo>
                  <a:pt x="229660" y="42933"/>
                  <a:pt x="237604" y="43230"/>
                  <a:pt x="245524" y="43528"/>
                </a:cubicBezTo>
                <a:cubicBezTo>
                  <a:pt x="263297" y="44196"/>
                  <a:pt x="281070" y="44865"/>
                  <a:pt x="298827" y="45533"/>
                </a:cubicBezTo>
                <a:cubicBezTo>
                  <a:pt x="299580" y="45562"/>
                  <a:pt x="300378" y="45582"/>
                  <a:pt x="301204" y="45582"/>
                </a:cubicBezTo>
                <a:cubicBezTo>
                  <a:pt x="306673" y="45582"/>
                  <a:pt x="313361" y="44717"/>
                  <a:pt x="316211" y="39827"/>
                </a:cubicBezTo>
                <a:cubicBezTo>
                  <a:pt x="320270" y="32892"/>
                  <a:pt x="313770" y="21043"/>
                  <a:pt x="310660" y="14606"/>
                </a:cubicBezTo>
                <a:cubicBezTo>
                  <a:pt x="308653" y="10496"/>
                  <a:pt x="305403" y="3689"/>
                  <a:pt x="300302" y="3689"/>
                </a:cubicBezTo>
                <a:cubicBezTo>
                  <a:pt x="299556" y="3689"/>
                  <a:pt x="298769" y="3835"/>
                  <a:pt x="297941" y="4157"/>
                </a:cubicBezTo>
                <a:cubicBezTo>
                  <a:pt x="290959" y="6847"/>
                  <a:pt x="290773" y="17467"/>
                  <a:pt x="296153" y="21665"/>
                </a:cubicBezTo>
                <a:cubicBezTo>
                  <a:pt x="295456" y="21405"/>
                  <a:pt x="294732" y="21284"/>
                  <a:pt x="294009" y="21284"/>
                </a:cubicBezTo>
                <a:cubicBezTo>
                  <a:pt x="290249" y="21284"/>
                  <a:pt x="286502" y="24553"/>
                  <a:pt x="286528" y="28414"/>
                </a:cubicBezTo>
                <a:cubicBezTo>
                  <a:pt x="285001" y="26293"/>
                  <a:pt x="282442" y="25280"/>
                  <a:pt x="279856" y="25280"/>
                </a:cubicBezTo>
                <a:cubicBezTo>
                  <a:pt x="276622" y="25280"/>
                  <a:pt x="273345" y="26864"/>
                  <a:pt x="271989" y="29844"/>
                </a:cubicBezTo>
                <a:cubicBezTo>
                  <a:pt x="272129" y="27341"/>
                  <a:pt x="269081" y="26035"/>
                  <a:pt x="266625" y="25568"/>
                </a:cubicBezTo>
                <a:cubicBezTo>
                  <a:pt x="260869" y="24477"/>
                  <a:pt x="255011" y="23929"/>
                  <a:pt x="249152" y="23929"/>
                </a:cubicBezTo>
                <a:cubicBezTo>
                  <a:pt x="244579" y="23929"/>
                  <a:pt x="240005" y="24263"/>
                  <a:pt x="235479" y="24931"/>
                </a:cubicBezTo>
                <a:cubicBezTo>
                  <a:pt x="234048" y="22899"/>
                  <a:pt x="231542" y="22179"/>
                  <a:pt x="228980" y="22179"/>
                </a:cubicBezTo>
                <a:cubicBezTo>
                  <a:pt x="227897" y="22179"/>
                  <a:pt x="226803" y="22308"/>
                  <a:pt x="225776" y="22521"/>
                </a:cubicBezTo>
                <a:cubicBezTo>
                  <a:pt x="222976" y="23098"/>
                  <a:pt x="220155" y="24112"/>
                  <a:pt x="217347" y="24112"/>
                </a:cubicBezTo>
                <a:cubicBezTo>
                  <a:pt x="216678" y="24112"/>
                  <a:pt x="216010" y="24055"/>
                  <a:pt x="215343" y="23920"/>
                </a:cubicBezTo>
                <a:cubicBezTo>
                  <a:pt x="213508" y="23547"/>
                  <a:pt x="211829" y="22598"/>
                  <a:pt x="210025" y="22085"/>
                </a:cubicBezTo>
                <a:cubicBezTo>
                  <a:pt x="209038" y="21811"/>
                  <a:pt x="208014" y="21677"/>
                  <a:pt x="206989" y="21677"/>
                </a:cubicBezTo>
                <a:cubicBezTo>
                  <a:pt x="204300" y="21677"/>
                  <a:pt x="201601" y="22598"/>
                  <a:pt x="199529" y="24309"/>
                </a:cubicBezTo>
                <a:cubicBezTo>
                  <a:pt x="198154" y="23625"/>
                  <a:pt x="196657" y="23310"/>
                  <a:pt x="195151" y="23310"/>
                </a:cubicBezTo>
                <a:cubicBezTo>
                  <a:pt x="190184" y="23310"/>
                  <a:pt x="185117" y="26736"/>
                  <a:pt x="183995" y="31664"/>
                </a:cubicBezTo>
                <a:cubicBezTo>
                  <a:pt x="183520" y="31230"/>
                  <a:pt x="183018" y="31050"/>
                  <a:pt x="182497" y="31050"/>
                </a:cubicBezTo>
                <a:cubicBezTo>
                  <a:pt x="180533" y="31050"/>
                  <a:pt x="178305" y="33626"/>
                  <a:pt x="176252" y="34929"/>
                </a:cubicBezTo>
                <a:cubicBezTo>
                  <a:pt x="174650" y="35955"/>
                  <a:pt x="172660" y="36157"/>
                  <a:pt x="170763" y="36328"/>
                </a:cubicBezTo>
                <a:cubicBezTo>
                  <a:pt x="162304" y="37121"/>
                  <a:pt x="153830" y="37899"/>
                  <a:pt x="145371" y="38692"/>
                </a:cubicBezTo>
                <a:cubicBezTo>
                  <a:pt x="139805" y="39210"/>
                  <a:pt x="134147" y="39719"/>
                  <a:pt x="128542" y="39719"/>
                </a:cubicBezTo>
                <a:cubicBezTo>
                  <a:pt x="122216" y="39719"/>
                  <a:pt x="115958" y="39071"/>
                  <a:pt x="109981" y="37059"/>
                </a:cubicBezTo>
                <a:cubicBezTo>
                  <a:pt x="110338" y="34089"/>
                  <a:pt x="109079" y="30995"/>
                  <a:pt x="106762" y="29114"/>
                </a:cubicBezTo>
                <a:cubicBezTo>
                  <a:pt x="105533" y="28118"/>
                  <a:pt x="104087" y="27465"/>
                  <a:pt x="102610" y="26921"/>
                </a:cubicBezTo>
                <a:cubicBezTo>
                  <a:pt x="99885" y="25884"/>
                  <a:pt x="96843" y="25190"/>
                  <a:pt x="93912" y="25190"/>
                </a:cubicBezTo>
                <a:cubicBezTo>
                  <a:pt x="90687" y="25190"/>
                  <a:pt x="87597" y="26030"/>
                  <a:pt x="85210" y="28181"/>
                </a:cubicBezTo>
                <a:cubicBezTo>
                  <a:pt x="86285" y="25648"/>
                  <a:pt x="83428" y="22961"/>
                  <a:pt x="80679" y="22961"/>
                </a:cubicBezTo>
                <a:cubicBezTo>
                  <a:pt x="80525" y="22961"/>
                  <a:pt x="80371" y="22970"/>
                  <a:pt x="80219" y="22987"/>
                </a:cubicBezTo>
                <a:cubicBezTo>
                  <a:pt x="77327" y="23298"/>
                  <a:pt x="75072" y="25522"/>
                  <a:pt x="73051" y="27605"/>
                </a:cubicBezTo>
                <a:cubicBezTo>
                  <a:pt x="71791" y="24343"/>
                  <a:pt x="68269" y="22555"/>
                  <a:pt x="64818" y="22555"/>
                </a:cubicBezTo>
                <a:cubicBezTo>
                  <a:pt x="62265" y="22555"/>
                  <a:pt x="59751" y="23533"/>
                  <a:pt x="58217" y="25615"/>
                </a:cubicBezTo>
                <a:cubicBezTo>
                  <a:pt x="56894" y="22068"/>
                  <a:pt x="53059" y="20003"/>
                  <a:pt x="49321" y="20003"/>
                </a:cubicBezTo>
                <a:cubicBezTo>
                  <a:pt x="47127" y="20003"/>
                  <a:pt x="44966" y="20715"/>
                  <a:pt x="43367" y="22256"/>
                </a:cubicBezTo>
                <a:cubicBezTo>
                  <a:pt x="41690" y="18774"/>
                  <a:pt x="37785" y="16783"/>
                  <a:pt x="33955" y="16783"/>
                </a:cubicBezTo>
                <a:cubicBezTo>
                  <a:pt x="31714" y="16783"/>
                  <a:pt x="29499" y="17465"/>
                  <a:pt x="27771" y="18929"/>
                </a:cubicBezTo>
                <a:cubicBezTo>
                  <a:pt x="32545" y="13673"/>
                  <a:pt x="30508" y="3939"/>
                  <a:pt x="24039" y="1001"/>
                </a:cubicBezTo>
                <a:cubicBezTo>
                  <a:pt x="22520" y="315"/>
                  <a:pt x="20894" y="1"/>
                  <a:pt x="1925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7" name="Google Shape;1247;p36"/>
          <p:cNvSpPr/>
          <p:nvPr/>
        </p:nvSpPr>
        <p:spPr>
          <a:xfrm>
            <a:off x="-349200" y="4599425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48" name="Google Shape;1248;p36"/>
          <p:cNvGrpSpPr/>
          <p:nvPr/>
        </p:nvGrpSpPr>
        <p:grpSpPr>
          <a:xfrm>
            <a:off x="7213031" y="3820858"/>
            <a:ext cx="1198088" cy="1103017"/>
            <a:chOff x="-466923" y="3421747"/>
            <a:chExt cx="855166" cy="787307"/>
          </a:xfrm>
        </p:grpSpPr>
        <p:grpSp>
          <p:nvGrpSpPr>
            <p:cNvPr id="1249" name="Google Shape;1249;p36"/>
            <p:cNvGrpSpPr/>
            <p:nvPr/>
          </p:nvGrpSpPr>
          <p:grpSpPr>
            <a:xfrm>
              <a:off x="-466923" y="3421747"/>
              <a:ext cx="855166" cy="787307"/>
              <a:chOff x="-6474180" y="8095825"/>
              <a:chExt cx="3606775" cy="3320570"/>
            </a:xfrm>
          </p:grpSpPr>
          <p:sp>
            <p:nvSpPr>
              <p:cNvPr id="1250" name="Google Shape;1250;p36"/>
              <p:cNvSpPr/>
              <p:nvPr/>
            </p:nvSpPr>
            <p:spPr>
              <a:xfrm>
                <a:off x="-6474180" y="1112534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1" name="Google Shape;1251;p36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2" name="Google Shape;1252;p36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3" name="Google Shape;1253;p36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4" name="Google Shape;1254;p36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5" name="Google Shape;1255;p36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6" name="Google Shape;1256;p36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7" name="Google Shape;1257;p36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58" name="Google Shape;1258;p36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59" name="Google Shape;1259;p36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260" name="Google Shape;1260;p36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1" name="Google Shape;1261;p36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2" name="Google Shape;1262;p36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3" name="Google Shape;1263;p36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4" name="Google Shape;1264;p36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5" name="Google Shape;1265;p36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6" name="Google Shape;1266;p36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7" name="Google Shape;1267;p36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8" name="Google Shape;1268;p36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9" name="Google Shape;1269;p36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0" name="Google Shape;1270;p36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1" name="Google Shape;1271;p36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2" name="Google Shape;1272;p36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3" name="Google Shape;1273;p36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274" name="Google Shape;1274;p36"/>
          <p:cNvGrpSpPr/>
          <p:nvPr/>
        </p:nvGrpSpPr>
        <p:grpSpPr>
          <a:xfrm>
            <a:off x="7911772" y="3556378"/>
            <a:ext cx="1558883" cy="1430156"/>
            <a:chOff x="-469638" y="3421747"/>
            <a:chExt cx="855166" cy="784593"/>
          </a:xfrm>
        </p:grpSpPr>
        <p:grpSp>
          <p:nvGrpSpPr>
            <p:cNvPr id="1275" name="Google Shape;1275;p36"/>
            <p:cNvGrpSpPr/>
            <p:nvPr/>
          </p:nvGrpSpPr>
          <p:grpSpPr>
            <a:xfrm>
              <a:off x="-469638" y="3421747"/>
              <a:ext cx="855166" cy="784593"/>
              <a:chOff x="-6485629" y="8095825"/>
              <a:chExt cx="3606775" cy="3309123"/>
            </a:xfrm>
          </p:grpSpPr>
          <p:sp>
            <p:nvSpPr>
              <p:cNvPr id="1276" name="Google Shape;1276;p36"/>
              <p:cNvSpPr/>
              <p:nvPr/>
            </p:nvSpPr>
            <p:spPr>
              <a:xfrm>
                <a:off x="-6485629" y="11113898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7" name="Google Shape;1277;p36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8" name="Google Shape;1278;p36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79" name="Google Shape;1279;p36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0" name="Google Shape;1280;p36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1" name="Google Shape;1281;p36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2" name="Google Shape;1282;p36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3" name="Google Shape;1283;p36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4" name="Google Shape;1284;p36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85" name="Google Shape;1285;p36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286" name="Google Shape;1286;p36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7" name="Google Shape;1287;p36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8" name="Google Shape;1288;p36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9" name="Google Shape;1289;p36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0" name="Google Shape;1290;p36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1" name="Google Shape;1291;p36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2" name="Google Shape;1292;p36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3" name="Google Shape;1293;p36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4" name="Google Shape;1294;p36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5" name="Google Shape;1295;p36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6" name="Google Shape;1296;p36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7" name="Google Shape;1297;p36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8" name="Google Shape;1298;p36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9" name="Google Shape;1299;p36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02" name="Google Shape;1302;p36"/>
          <p:cNvGrpSpPr/>
          <p:nvPr/>
        </p:nvGrpSpPr>
        <p:grpSpPr>
          <a:xfrm>
            <a:off x="131978" y="3674281"/>
            <a:ext cx="1010096" cy="1194082"/>
            <a:chOff x="-756200" y="9531100"/>
            <a:chExt cx="1645375" cy="1945075"/>
          </a:xfrm>
        </p:grpSpPr>
        <p:sp>
          <p:nvSpPr>
            <p:cNvPr id="1303" name="Google Shape;1303;p36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21" name="Google Shape;1321;p36"/>
          <p:cNvSpPr/>
          <p:nvPr/>
        </p:nvSpPr>
        <p:spPr>
          <a:xfrm>
            <a:off x="3943325" y="3778800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22" name="Google Shape;1322;p36"/>
          <p:cNvGrpSpPr/>
          <p:nvPr/>
        </p:nvGrpSpPr>
        <p:grpSpPr>
          <a:xfrm>
            <a:off x="5507708" y="4658671"/>
            <a:ext cx="414709" cy="214113"/>
            <a:chOff x="3553563" y="4350216"/>
            <a:chExt cx="414709" cy="214113"/>
          </a:xfrm>
        </p:grpSpPr>
        <p:sp>
          <p:nvSpPr>
            <p:cNvPr id="1323" name="Google Shape;1323;p36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36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36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36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36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36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36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36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36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37" name="Google Shape;1337;p36"/>
          <p:cNvGrpSpPr/>
          <p:nvPr/>
        </p:nvGrpSpPr>
        <p:grpSpPr>
          <a:xfrm rot="-899960">
            <a:off x="4276582" y="4734831"/>
            <a:ext cx="414696" cy="214106"/>
            <a:chOff x="3553563" y="4350216"/>
            <a:chExt cx="414709" cy="214113"/>
          </a:xfrm>
        </p:grpSpPr>
        <p:sp>
          <p:nvSpPr>
            <p:cNvPr id="1338" name="Google Shape;1338;p36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36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36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1" name="Google Shape;1341;p36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2" name="Google Shape;1342;p36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4" name="Google Shape;1344;p36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6" name="Google Shape;1346;p36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7" name="Google Shape;1347;p36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9" name="Google Shape;1349;p36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1" name="Google Shape;1351;p36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2" name="Google Shape;1352;p36"/>
          <p:cNvGrpSpPr/>
          <p:nvPr/>
        </p:nvGrpSpPr>
        <p:grpSpPr>
          <a:xfrm rot="899960">
            <a:off x="3220491" y="4708306"/>
            <a:ext cx="414696" cy="214106"/>
            <a:chOff x="3553563" y="4350216"/>
            <a:chExt cx="414709" cy="214113"/>
          </a:xfrm>
        </p:grpSpPr>
        <p:sp>
          <p:nvSpPr>
            <p:cNvPr id="1353" name="Google Shape;1353;p36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4" name="Google Shape;1354;p36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36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36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36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36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36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36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36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36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36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" name="Google Shape;1153;p35"/>
          <p:cNvSpPr txBox="1"/>
          <p:nvPr/>
        </p:nvSpPr>
        <p:spPr>
          <a:xfrm>
            <a:off x="709217" y="356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sz="2400" b="1" dirty="0">
                <a:cs typeface="Times New Roman" panose="02020603050405020304"/>
              </a:rPr>
              <a:t>CHƯƠNG TRÌNH MÔ PHỎNG TRANG TRẠI </a:t>
            </a:r>
            <a:endParaRPr lang="vi-VN" sz="2400" dirty="0"/>
          </a:p>
        </p:txBody>
      </p:sp>
      <p:sp>
        <p:nvSpPr>
          <p:cNvPr id="13" name="Hộp Văn bản 12"/>
          <p:cNvSpPr txBox="1"/>
          <p:nvPr/>
        </p:nvSpPr>
        <p:spPr>
          <a:xfrm>
            <a:off x="396815" y="1286414"/>
            <a:ext cx="11257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800" b="1" dirty="0">
                <a:solidFill>
                  <a:srgbClr val="A8A24C"/>
                </a:solidFill>
                <a:latin typeface="Secular One"/>
                <a:cs typeface="Secular One"/>
              </a:rPr>
              <a:t>01</a:t>
            </a:r>
            <a:endParaRPr lang="en-US" sz="4800" dirty="0"/>
          </a:p>
        </p:txBody>
      </p:sp>
      <p:sp>
        <p:nvSpPr>
          <p:cNvPr id="16" name="Google Shape;1160;p35"/>
          <p:cNvSpPr txBox="1">
            <a:spLocks noGrp="1"/>
          </p:cNvSpPr>
          <p:nvPr>
            <p:ph type="subTitle" idx="1"/>
          </p:nvPr>
        </p:nvSpPr>
        <p:spPr>
          <a:xfrm>
            <a:off x="1220398" y="1511968"/>
            <a:ext cx="3218864" cy="372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None/>
            </a:pPr>
            <a:r>
              <a:rPr lang="en-GB" sz="1800" dirty="0">
                <a:latin typeface="Arial" panose="020B0604020202020204"/>
              </a:rPr>
              <a:t>PHÂN TÍCH ĐỀ BÀI </a:t>
            </a:r>
            <a:endParaRPr lang="en-GB" sz="1800" dirty="0">
              <a:latin typeface="Arial" panose="020B0604020202020204"/>
            </a:endParaRPr>
          </a:p>
        </p:txBody>
      </p:sp>
      <p:sp>
        <p:nvSpPr>
          <p:cNvPr id="18" name="Google Shape;1160;p35"/>
          <p:cNvSpPr txBox="1"/>
          <p:nvPr/>
        </p:nvSpPr>
        <p:spPr>
          <a:xfrm>
            <a:off x="1221836" y="2613273"/>
            <a:ext cx="3218864" cy="3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Arial" panose="020B0604020202020204"/>
              </a:rPr>
              <a:t>Ý TƯỞNG  </a:t>
            </a:r>
            <a:endParaRPr lang="en-GB" sz="1800" dirty="0">
              <a:latin typeface="Arial" panose="020B0604020202020204"/>
            </a:endParaRPr>
          </a:p>
        </p:txBody>
      </p:sp>
      <p:sp>
        <p:nvSpPr>
          <p:cNvPr id="20" name="Google Shape;1160;p35"/>
          <p:cNvSpPr txBox="1"/>
          <p:nvPr/>
        </p:nvSpPr>
        <p:spPr>
          <a:xfrm>
            <a:off x="6203734" y="1515777"/>
            <a:ext cx="3218864" cy="3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Arial" panose="020B0604020202020204"/>
              </a:rPr>
              <a:t>SƠ ĐỒ PHÂN LỚP </a:t>
            </a:r>
            <a:endParaRPr lang="en-GB" sz="1800" dirty="0">
              <a:latin typeface="Arial" panose="020B0604020202020204"/>
            </a:endParaRPr>
          </a:p>
        </p:txBody>
      </p:sp>
      <p:sp>
        <p:nvSpPr>
          <p:cNvPr id="22" name="Google Shape;1160;p35"/>
          <p:cNvSpPr txBox="1"/>
          <p:nvPr/>
        </p:nvSpPr>
        <p:spPr>
          <a:xfrm>
            <a:off x="5955581" y="2796584"/>
            <a:ext cx="3218864" cy="372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Arial" panose="020B0604020202020204"/>
              </a:rPr>
              <a:t>GIẢI  QUYẾT YÊU CẦU VÀ CHẠY CHƯƠNG TRÌNH </a:t>
            </a:r>
            <a:endParaRPr lang="vi-VN" dirty="0"/>
          </a:p>
        </p:txBody>
      </p:sp>
      <p:sp>
        <p:nvSpPr>
          <p:cNvPr id="23" name="Hộp Văn bản 22"/>
          <p:cNvSpPr txBox="1"/>
          <p:nvPr/>
        </p:nvSpPr>
        <p:spPr>
          <a:xfrm>
            <a:off x="396815" y="2343150"/>
            <a:ext cx="11257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800" b="1" dirty="0">
                <a:solidFill>
                  <a:srgbClr val="A8A24C"/>
                </a:solidFill>
                <a:latin typeface="Secular One"/>
                <a:cs typeface="Secular One"/>
              </a:rPr>
              <a:t>02</a:t>
            </a:r>
            <a:endParaRPr lang="en-US" sz="4800" dirty="0"/>
          </a:p>
        </p:txBody>
      </p:sp>
      <p:sp>
        <p:nvSpPr>
          <p:cNvPr id="24" name="Hộp Văn bản 23"/>
          <p:cNvSpPr txBox="1"/>
          <p:nvPr/>
        </p:nvSpPr>
        <p:spPr>
          <a:xfrm>
            <a:off x="5152126" y="1221715"/>
            <a:ext cx="11257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800" b="1" dirty="0">
                <a:solidFill>
                  <a:srgbClr val="A8A24C"/>
                </a:solidFill>
                <a:latin typeface="Secular One"/>
                <a:cs typeface="Secular One"/>
              </a:rPr>
              <a:t>03</a:t>
            </a:r>
            <a:endParaRPr lang="en-US" sz="4800" dirty="0"/>
          </a:p>
        </p:txBody>
      </p:sp>
      <p:sp>
        <p:nvSpPr>
          <p:cNvPr id="25" name="Hộp Văn bản 24"/>
          <p:cNvSpPr txBox="1"/>
          <p:nvPr/>
        </p:nvSpPr>
        <p:spPr>
          <a:xfrm>
            <a:off x="4952736" y="2343149"/>
            <a:ext cx="112574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4800" b="1" dirty="0">
                <a:solidFill>
                  <a:srgbClr val="A8A24C"/>
                </a:solidFill>
                <a:latin typeface="Secular One"/>
                <a:cs typeface="Secular One"/>
              </a:rPr>
              <a:t>04</a:t>
            </a:r>
            <a:endParaRPr lang="en-US" sz="4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1470992" y="2419350"/>
            <a:ext cx="8863233" cy="2275743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4" name="Google Shape;994;p33"/>
          <p:cNvSpPr/>
          <p:nvPr/>
        </p:nvSpPr>
        <p:spPr>
          <a:xfrm>
            <a:off x="-349200" y="3929850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5" name="Google Shape;995;p33"/>
          <p:cNvSpPr txBox="1">
            <a:spLocks noGrp="1"/>
          </p:cNvSpPr>
          <p:nvPr>
            <p:ph type="ctrTitle"/>
          </p:nvPr>
        </p:nvSpPr>
        <p:spPr>
          <a:xfrm>
            <a:off x="2492931" y="1111621"/>
            <a:ext cx="6980796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6000" dirty="0">
                <a:latin typeface="Arial" panose="020B0604020202020204"/>
              </a:rPr>
              <a:t>PHÂN TÍCH ĐỀ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5200" dirty="0">
              <a:solidFill>
                <a:schemeClr val="lt2"/>
              </a:solidFill>
              <a:latin typeface="Arial" panose="020B0604020202020204"/>
            </a:endParaRPr>
          </a:p>
        </p:txBody>
      </p:sp>
      <p:grpSp>
        <p:nvGrpSpPr>
          <p:cNvPr id="997" name="Google Shape;997;p33"/>
          <p:cNvGrpSpPr/>
          <p:nvPr/>
        </p:nvGrpSpPr>
        <p:grpSpPr>
          <a:xfrm>
            <a:off x="-1544848" y="546469"/>
            <a:ext cx="4098646" cy="3543397"/>
            <a:chOff x="-3659950" y="2719675"/>
            <a:chExt cx="2546850" cy="2201825"/>
          </a:xfrm>
        </p:grpSpPr>
        <p:sp>
          <p:nvSpPr>
            <p:cNvPr id="998" name="Google Shape;998;p33"/>
            <p:cNvSpPr/>
            <p:nvPr/>
          </p:nvSpPr>
          <p:spPr>
            <a:xfrm>
              <a:off x="-2386525" y="492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175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-3501500" y="2789100"/>
              <a:ext cx="2229125" cy="2132400"/>
            </a:xfrm>
            <a:custGeom>
              <a:avLst/>
              <a:gdLst/>
              <a:ahLst/>
              <a:cxnLst/>
              <a:rect l="l" t="t" r="r" b="b"/>
              <a:pathLst>
                <a:path w="89165" h="85296" extrusionOk="0">
                  <a:moveTo>
                    <a:pt x="44599" y="1"/>
                  </a:moveTo>
                  <a:lnTo>
                    <a:pt x="17880" y="11409"/>
                  </a:lnTo>
                  <a:lnTo>
                    <a:pt x="1" y="31156"/>
                  </a:lnTo>
                  <a:lnTo>
                    <a:pt x="6272" y="85295"/>
                  </a:lnTo>
                  <a:lnTo>
                    <a:pt x="82927" y="85295"/>
                  </a:lnTo>
                  <a:lnTo>
                    <a:pt x="89164" y="31156"/>
                  </a:lnTo>
                  <a:lnTo>
                    <a:pt x="71285" y="11409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-3363075" y="3379525"/>
              <a:ext cx="1953100" cy="35875"/>
            </a:xfrm>
            <a:custGeom>
              <a:avLst/>
              <a:gdLst/>
              <a:ahLst/>
              <a:cxnLst/>
              <a:rect l="l" t="t" r="r" b="b"/>
              <a:pathLst>
                <a:path w="78124" h="1435" extrusionOk="0">
                  <a:moveTo>
                    <a:pt x="1302" y="1"/>
                  </a:moveTo>
                  <a:lnTo>
                    <a:pt x="1" y="1435"/>
                  </a:lnTo>
                  <a:lnTo>
                    <a:pt x="78123" y="1435"/>
                  </a:lnTo>
                  <a:lnTo>
                    <a:pt x="76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-3484825" y="3713925"/>
              <a:ext cx="2195775" cy="36725"/>
            </a:xfrm>
            <a:custGeom>
              <a:avLst/>
              <a:gdLst/>
              <a:ahLst/>
              <a:cxnLst/>
              <a:rect l="l" t="t" r="r" b="b"/>
              <a:pathLst>
                <a:path w="87831" h="1469" extrusionOk="0">
                  <a:moveTo>
                    <a:pt x="1" y="1"/>
                  </a:moveTo>
                  <a:lnTo>
                    <a:pt x="168" y="1469"/>
                  </a:lnTo>
                  <a:lnTo>
                    <a:pt x="87663" y="1469"/>
                  </a:lnTo>
                  <a:lnTo>
                    <a:pt x="87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-3501500" y="3546325"/>
              <a:ext cx="2229125" cy="36700"/>
            </a:xfrm>
            <a:custGeom>
              <a:avLst/>
              <a:gdLst/>
              <a:ahLst/>
              <a:cxnLst/>
              <a:rect l="l" t="t" r="r" b="b"/>
              <a:pathLst>
                <a:path w="89165" h="1468" extrusionOk="0">
                  <a:moveTo>
                    <a:pt x="801" y="0"/>
                  </a:moveTo>
                  <a:lnTo>
                    <a:pt x="1" y="867"/>
                  </a:lnTo>
                  <a:lnTo>
                    <a:pt x="67" y="1468"/>
                  </a:lnTo>
                  <a:lnTo>
                    <a:pt x="89098" y="1468"/>
                  </a:lnTo>
                  <a:lnTo>
                    <a:pt x="89164" y="867"/>
                  </a:lnTo>
                  <a:lnTo>
                    <a:pt x="88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-3060350" y="3044300"/>
              <a:ext cx="1347650" cy="36700"/>
            </a:xfrm>
            <a:custGeom>
              <a:avLst/>
              <a:gdLst/>
              <a:ahLst/>
              <a:cxnLst/>
              <a:rect l="l" t="t" r="r" b="b"/>
              <a:pathLst>
                <a:path w="53906" h="1468" extrusionOk="0">
                  <a:moveTo>
                    <a:pt x="3003" y="0"/>
                  </a:moveTo>
                  <a:lnTo>
                    <a:pt x="234" y="1201"/>
                  </a:lnTo>
                  <a:lnTo>
                    <a:pt x="1" y="1468"/>
                  </a:lnTo>
                  <a:lnTo>
                    <a:pt x="53906" y="1468"/>
                  </a:lnTo>
                  <a:lnTo>
                    <a:pt x="53639" y="1201"/>
                  </a:lnTo>
                  <a:cubicBezTo>
                    <a:pt x="53639" y="1201"/>
                    <a:pt x="51404" y="234"/>
                    <a:pt x="5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-3464800" y="3881550"/>
              <a:ext cx="2156550" cy="35900"/>
            </a:xfrm>
            <a:custGeom>
              <a:avLst/>
              <a:gdLst/>
              <a:ahLst/>
              <a:cxnLst/>
              <a:rect l="l" t="t" r="r" b="b"/>
              <a:pathLst>
                <a:path w="86262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6095" y="1435"/>
                  </a:lnTo>
                  <a:lnTo>
                    <a:pt x="86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-3212125" y="3211900"/>
              <a:ext cx="1650375" cy="36725"/>
            </a:xfrm>
            <a:custGeom>
              <a:avLst/>
              <a:gdLst/>
              <a:ahLst/>
              <a:cxnLst/>
              <a:rect l="l" t="t" r="r" b="b"/>
              <a:pathLst>
                <a:path w="66015" h="1469" extrusionOk="0">
                  <a:moveTo>
                    <a:pt x="1335" y="1"/>
                  </a:moveTo>
                  <a:lnTo>
                    <a:pt x="1" y="1469"/>
                  </a:lnTo>
                  <a:lnTo>
                    <a:pt x="66014" y="1469"/>
                  </a:lnTo>
                  <a:lnTo>
                    <a:pt x="64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-3368075" y="4717975"/>
              <a:ext cx="1963100" cy="35900"/>
            </a:xfrm>
            <a:custGeom>
              <a:avLst/>
              <a:gdLst/>
              <a:ahLst/>
              <a:cxnLst/>
              <a:rect l="l" t="t" r="r" b="b"/>
              <a:pathLst>
                <a:path w="7852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78357" y="1435"/>
                  </a:lnTo>
                  <a:lnTo>
                    <a:pt x="7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-3388075" y="4550375"/>
              <a:ext cx="2002275" cy="36700"/>
            </a:xfrm>
            <a:custGeom>
              <a:avLst/>
              <a:gdLst/>
              <a:ahLst/>
              <a:cxnLst/>
              <a:rect l="l" t="t" r="r" b="b"/>
              <a:pathLst>
                <a:path w="80091" h="1468" extrusionOk="0">
                  <a:moveTo>
                    <a:pt x="0" y="0"/>
                  </a:moveTo>
                  <a:lnTo>
                    <a:pt x="167" y="1468"/>
                  </a:lnTo>
                  <a:lnTo>
                    <a:pt x="79924" y="1468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-3445625" y="4048350"/>
              <a:ext cx="2118200" cy="36700"/>
            </a:xfrm>
            <a:custGeom>
              <a:avLst/>
              <a:gdLst/>
              <a:ahLst/>
              <a:cxnLst/>
              <a:rect l="l" t="t" r="r" b="b"/>
              <a:pathLst>
                <a:path w="84728" h="1468" extrusionOk="0">
                  <a:moveTo>
                    <a:pt x="1" y="0"/>
                  </a:moveTo>
                  <a:lnTo>
                    <a:pt x="167" y="1468"/>
                  </a:lnTo>
                  <a:lnTo>
                    <a:pt x="84561" y="1468"/>
                  </a:lnTo>
                  <a:lnTo>
                    <a:pt x="84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-3348875" y="4885600"/>
              <a:ext cx="1924725" cy="35900"/>
            </a:xfrm>
            <a:custGeom>
              <a:avLst/>
              <a:gdLst/>
              <a:ahLst/>
              <a:cxnLst/>
              <a:rect l="l" t="t" r="r" b="b"/>
              <a:pathLst>
                <a:path w="76989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76822" y="1435"/>
                  </a:lnTo>
                  <a:lnTo>
                    <a:pt x="76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-3407250" y="4383575"/>
              <a:ext cx="2040625" cy="35900"/>
            </a:xfrm>
            <a:custGeom>
              <a:avLst/>
              <a:gdLst/>
              <a:ahLst/>
              <a:cxnLst/>
              <a:rect l="l" t="t" r="r" b="b"/>
              <a:pathLst>
                <a:path w="81625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1458" y="1435"/>
                  </a:lnTo>
                  <a:lnTo>
                    <a:pt x="8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-3426450" y="4215950"/>
              <a:ext cx="2079850" cy="35900"/>
            </a:xfrm>
            <a:custGeom>
              <a:avLst/>
              <a:gdLst/>
              <a:ahLst/>
              <a:cxnLst/>
              <a:rect l="l" t="t" r="r" b="b"/>
              <a:pathLst>
                <a:path w="8319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83027" y="1435"/>
                  </a:lnTo>
                  <a:lnTo>
                    <a:pt x="8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-3499825" y="2838925"/>
              <a:ext cx="2226600" cy="931750"/>
            </a:xfrm>
            <a:custGeom>
              <a:avLst/>
              <a:gdLst/>
              <a:ahLst/>
              <a:cxnLst/>
              <a:rect l="l" t="t" r="r" b="b"/>
              <a:pathLst>
                <a:path w="89064" h="37270" extrusionOk="0">
                  <a:moveTo>
                    <a:pt x="44520" y="1"/>
                  </a:moveTo>
                  <a:cubicBezTo>
                    <a:pt x="44074" y="1"/>
                    <a:pt x="43632" y="93"/>
                    <a:pt x="43231" y="276"/>
                  </a:cubicBezTo>
                  <a:lnTo>
                    <a:pt x="16512" y="11684"/>
                  </a:lnTo>
                  <a:cubicBezTo>
                    <a:pt x="16112" y="11851"/>
                    <a:pt x="15745" y="12118"/>
                    <a:pt x="15445" y="12418"/>
                  </a:cubicBezTo>
                  <a:lnTo>
                    <a:pt x="0" y="29530"/>
                  </a:lnTo>
                  <a:lnTo>
                    <a:pt x="868" y="37269"/>
                  </a:lnTo>
                  <a:lnTo>
                    <a:pt x="19748" y="16388"/>
                  </a:lnTo>
                  <a:lnTo>
                    <a:pt x="44532" y="5813"/>
                  </a:lnTo>
                  <a:lnTo>
                    <a:pt x="69317" y="16388"/>
                  </a:lnTo>
                  <a:lnTo>
                    <a:pt x="88163" y="37269"/>
                  </a:lnTo>
                  <a:lnTo>
                    <a:pt x="89064" y="29530"/>
                  </a:lnTo>
                  <a:lnTo>
                    <a:pt x="73586" y="12418"/>
                  </a:lnTo>
                  <a:cubicBezTo>
                    <a:pt x="73319" y="12118"/>
                    <a:pt x="72952" y="11851"/>
                    <a:pt x="72552" y="11684"/>
                  </a:cubicBezTo>
                  <a:lnTo>
                    <a:pt x="45833" y="276"/>
                  </a:lnTo>
                  <a:cubicBezTo>
                    <a:pt x="45416" y="93"/>
                    <a:pt x="44966" y="1"/>
                    <a:pt x="44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-2910250" y="3688925"/>
              <a:ext cx="1047450" cy="1232575"/>
            </a:xfrm>
            <a:custGeom>
              <a:avLst/>
              <a:gdLst/>
              <a:ahLst/>
              <a:cxnLst/>
              <a:rect l="l" t="t" r="r" b="b"/>
              <a:pathLst>
                <a:path w="41898" h="49303" extrusionOk="0">
                  <a:moveTo>
                    <a:pt x="20949" y="0"/>
                  </a:moveTo>
                  <a:lnTo>
                    <a:pt x="8407" y="6605"/>
                  </a:lnTo>
                  <a:lnTo>
                    <a:pt x="1" y="18046"/>
                  </a:lnTo>
                  <a:lnTo>
                    <a:pt x="2936" y="49302"/>
                  </a:lnTo>
                  <a:lnTo>
                    <a:pt x="38962" y="49302"/>
                  </a:lnTo>
                  <a:lnTo>
                    <a:pt x="41897" y="18046"/>
                  </a:lnTo>
                  <a:lnTo>
                    <a:pt x="33491" y="6605"/>
                  </a:lnTo>
                  <a:lnTo>
                    <a:pt x="20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2407375" y="3688925"/>
              <a:ext cx="41725" cy="1232575"/>
            </a:xfrm>
            <a:custGeom>
              <a:avLst/>
              <a:gdLst/>
              <a:ahLst/>
              <a:cxnLst/>
              <a:rect l="l" t="t" r="r" b="b"/>
              <a:pathLst>
                <a:path w="1669" h="49303" extrusionOk="0">
                  <a:moveTo>
                    <a:pt x="834" y="0"/>
                  </a:moveTo>
                  <a:lnTo>
                    <a:pt x="0" y="467"/>
                  </a:lnTo>
                  <a:lnTo>
                    <a:pt x="0" y="49302"/>
                  </a:lnTo>
                  <a:lnTo>
                    <a:pt x="1668" y="49302"/>
                  </a:lnTo>
                  <a:lnTo>
                    <a:pt x="1668" y="4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-2956950" y="3649100"/>
              <a:ext cx="1140025" cy="1272400"/>
            </a:xfrm>
            <a:custGeom>
              <a:avLst/>
              <a:gdLst/>
              <a:ahLst/>
              <a:cxnLst/>
              <a:rect l="l" t="t" r="r" b="b"/>
              <a:pathLst>
                <a:path w="45601" h="50896" extrusionOk="0">
                  <a:moveTo>
                    <a:pt x="22817" y="0"/>
                  </a:moveTo>
                  <a:cubicBezTo>
                    <a:pt x="22492" y="0"/>
                    <a:pt x="22167" y="75"/>
                    <a:pt x="21883" y="226"/>
                  </a:cubicBezTo>
                  <a:lnTo>
                    <a:pt x="9341" y="6830"/>
                  </a:lnTo>
                  <a:cubicBezTo>
                    <a:pt x="9074" y="6964"/>
                    <a:pt x="8874" y="7130"/>
                    <a:pt x="8740" y="7331"/>
                  </a:cubicBezTo>
                  <a:lnTo>
                    <a:pt x="334" y="18772"/>
                  </a:lnTo>
                  <a:cubicBezTo>
                    <a:pt x="101" y="19072"/>
                    <a:pt x="1" y="19406"/>
                    <a:pt x="34" y="19773"/>
                  </a:cubicBezTo>
                  <a:lnTo>
                    <a:pt x="2970" y="50895"/>
                  </a:lnTo>
                  <a:lnTo>
                    <a:pt x="6672" y="50895"/>
                  </a:lnTo>
                  <a:lnTo>
                    <a:pt x="6639" y="50695"/>
                  </a:lnTo>
                  <a:lnTo>
                    <a:pt x="3737" y="20040"/>
                  </a:lnTo>
                  <a:lnTo>
                    <a:pt x="11576" y="9399"/>
                  </a:lnTo>
                  <a:lnTo>
                    <a:pt x="22817" y="3461"/>
                  </a:lnTo>
                  <a:lnTo>
                    <a:pt x="34059" y="9399"/>
                  </a:lnTo>
                  <a:lnTo>
                    <a:pt x="41864" y="20040"/>
                  </a:lnTo>
                  <a:lnTo>
                    <a:pt x="38995" y="50695"/>
                  </a:lnTo>
                  <a:lnTo>
                    <a:pt x="38962" y="50895"/>
                  </a:lnTo>
                  <a:lnTo>
                    <a:pt x="42665" y="50895"/>
                  </a:lnTo>
                  <a:lnTo>
                    <a:pt x="45567" y="19773"/>
                  </a:lnTo>
                  <a:cubicBezTo>
                    <a:pt x="45600" y="19406"/>
                    <a:pt x="45500" y="19072"/>
                    <a:pt x="45300" y="18772"/>
                  </a:cubicBezTo>
                  <a:lnTo>
                    <a:pt x="36894" y="7331"/>
                  </a:lnTo>
                  <a:cubicBezTo>
                    <a:pt x="36760" y="7130"/>
                    <a:pt x="36527" y="6964"/>
                    <a:pt x="36293" y="6830"/>
                  </a:cubicBezTo>
                  <a:lnTo>
                    <a:pt x="23751" y="226"/>
                  </a:lnTo>
                  <a:cubicBezTo>
                    <a:pt x="23468" y="75"/>
                    <a:pt x="23142" y="0"/>
                    <a:pt x="22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-3659950" y="2719675"/>
              <a:ext cx="2546850" cy="998450"/>
            </a:xfrm>
            <a:custGeom>
              <a:avLst/>
              <a:gdLst/>
              <a:ahLst/>
              <a:cxnLst/>
              <a:rect l="l" t="t" r="r" b="b"/>
              <a:pathLst>
                <a:path w="101874" h="39938" extrusionOk="0">
                  <a:moveTo>
                    <a:pt x="50925" y="1"/>
                  </a:moveTo>
                  <a:cubicBezTo>
                    <a:pt x="50479" y="1"/>
                    <a:pt x="50037" y="92"/>
                    <a:pt x="49636" y="276"/>
                  </a:cubicBezTo>
                  <a:lnTo>
                    <a:pt x="22917" y="11684"/>
                  </a:lnTo>
                  <a:cubicBezTo>
                    <a:pt x="22517" y="11851"/>
                    <a:pt x="22150" y="12118"/>
                    <a:pt x="21850" y="12451"/>
                  </a:cubicBezTo>
                  <a:lnTo>
                    <a:pt x="1068" y="35434"/>
                  </a:lnTo>
                  <a:cubicBezTo>
                    <a:pt x="1" y="36635"/>
                    <a:pt x="201" y="38370"/>
                    <a:pt x="1502" y="39304"/>
                  </a:cubicBezTo>
                  <a:cubicBezTo>
                    <a:pt x="2071" y="39727"/>
                    <a:pt x="2762" y="39933"/>
                    <a:pt x="3449" y="39933"/>
                  </a:cubicBezTo>
                  <a:cubicBezTo>
                    <a:pt x="4330" y="39933"/>
                    <a:pt x="5205" y="39593"/>
                    <a:pt x="5805" y="38937"/>
                  </a:cubicBezTo>
                  <a:lnTo>
                    <a:pt x="26153" y="16387"/>
                  </a:lnTo>
                  <a:lnTo>
                    <a:pt x="50937" y="5813"/>
                  </a:lnTo>
                  <a:lnTo>
                    <a:pt x="75722" y="16387"/>
                  </a:lnTo>
                  <a:lnTo>
                    <a:pt x="96069" y="38937"/>
                  </a:lnTo>
                  <a:cubicBezTo>
                    <a:pt x="96670" y="39604"/>
                    <a:pt x="97570" y="39938"/>
                    <a:pt x="98438" y="39938"/>
                  </a:cubicBezTo>
                  <a:cubicBezTo>
                    <a:pt x="99138" y="39938"/>
                    <a:pt x="99805" y="39738"/>
                    <a:pt x="100372" y="39304"/>
                  </a:cubicBezTo>
                  <a:cubicBezTo>
                    <a:pt x="101673" y="38370"/>
                    <a:pt x="101874" y="36635"/>
                    <a:pt x="100806" y="35434"/>
                  </a:cubicBezTo>
                  <a:lnTo>
                    <a:pt x="79991" y="12451"/>
                  </a:lnTo>
                  <a:cubicBezTo>
                    <a:pt x="79724" y="12118"/>
                    <a:pt x="79357" y="11851"/>
                    <a:pt x="78957" y="11684"/>
                  </a:cubicBezTo>
                  <a:lnTo>
                    <a:pt x="52238" y="276"/>
                  </a:lnTo>
                  <a:cubicBezTo>
                    <a:pt x="51821" y="92"/>
                    <a:pt x="51371" y="1"/>
                    <a:pt x="5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2321475" y="4484475"/>
              <a:ext cx="123425" cy="111775"/>
            </a:xfrm>
            <a:custGeom>
              <a:avLst/>
              <a:gdLst/>
              <a:ahLst/>
              <a:cxnLst/>
              <a:rect l="l" t="t" r="r" b="b"/>
              <a:pathLst>
                <a:path w="4937" h="4471" extrusionOk="0">
                  <a:moveTo>
                    <a:pt x="2468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8" y="3737"/>
                  </a:cubicBezTo>
                  <a:cubicBezTo>
                    <a:pt x="1568" y="3737"/>
                    <a:pt x="801" y="3070"/>
                    <a:pt x="801" y="2236"/>
                  </a:cubicBezTo>
                  <a:cubicBezTo>
                    <a:pt x="801" y="1435"/>
                    <a:pt x="1568" y="735"/>
                    <a:pt x="2468" y="735"/>
                  </a:cubicBezTo>
                  <a:close/>
                  <a:moveTo>
                    <a:pt x="2468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8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-229480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1" y="1"/>
                  </a:moveTo>
                  <a:cubicBezTo>
                    <a:pt x="634" y="1"/>
                    <a:pt x="0" y="535"/>
                    <a:pt x="0" y="1235"/>
                  </a:cubicBezTo>
                  <a:cubicBezTo>
                    <a:pt x="0" y="1936"/>
                    <a:pt x="634" y="2503"/>
                    <a:pt x="1401" y="2503"/>
                  </a:cubicBezTo>
                  <a:cubicBezTo>
                    <a:pt x="2169" y="2503"/>
                    <a:pt x="2802" y="1936"/>
                    <a:pt x="2802" y="1235"/>
                  </a:cubicBezTo>
                  <a:cubicBezTo>
                    <a:pt x="2802" y="535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-2573325" y="4484475"/>
              <a:ext cx="123450" cy="111775"/>
            </a:xfrm>
            <a:custGeom>
              <a:avLst/>
              <a:gdLst/>
              <a:ahLst/>
              <a:cxnLst/>
              <a:rect l="l" t="t" r="r" b="b"/>
              <a:pathLst>
                <a:path w="4938" h="4471" extrusionOk="0">
                  <a:moveTo>
                    <a:pt x="2469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9" y="3737"/>
                  </a:cubicBezTo>
                  <a:cubicBezTo>
                    <a:pt x="1535" y="3737"/>
                    <a:pt x="801" y="3070"/>
                    <a:pt x="801" y="2236"/>
                  </a:cubicBezTo>
                  <a:cubicBezTo>
                    <a:pt x="801" y="1435"/>
                    <a:pt x="1535" y="735"/>
                    <a:pt x="2469" y="735"/>
                  </a:cubicBezTo>
                  <a:close/>
                  <a:moveTo>
                    <a:pt x="2469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9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254665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2" y="1"/>
                  </a:moveTo>
                  <a:cubicBezTo>
                    <a:pt x="634" y="1"/>
                    <a:pt x="1" y="535"/>
                    <a:pt x="1" y="1235"/>
                  </a:cubicBezTo>
                  <a:cubicBezTo>
                    <a:pt x="1" y="1936"/>
                    <a:pt x="634" y="2503"/>
                    <a:pt x="1402" y="2503"/>
                  </a:cubicBezTo>
                  <a:cubicBezTo>
                    <a:pt x="2169" y="2503"/>
                    <a:pt x="2803" y="1936"/>
                    <a:pt x="2803" y="1235"/>
                  </a:cubicBezTo>
                  <a:cubicBezTo>
                    <a:pt x="2803" y="5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1" name="Google Shape;1021;p33"/>
          <p:cNvGrpSpPr/>
          <p:nvPr/>
        </p:nvGrpSpPr>
        <p:grpSpPr>
          <a:xfrm>
            <a:off x="7381883" y="4008943"/>
            <a:ext cx="1142863" cy="924280"/>
            <a:chOff x="1224779" y="2423840"/>
            <a:chExt cx="2199598" cy="2110411"/>
          </a:xfrm>
        </p:grpSpPr>
        <p:sp>
          <p:nvSpPr>
            <p:cNvPr id="1022" name="Google Shape;1022;p33"/>
            <p:cNvSpPr/>
            <p:nvPr/>
          </p:nvSpPr>
          <p:spPr>
            <a:xfrm>
              <a:off x="1555922" y="4398563"/>
              <a:ext cx="1681479" cy="135688"/>
            </a:xfrm>
            <a:custGeom>
              <a:avLst/>
              <a:gdLst/>
              <a:ahLst/>
              <a:cxnLst/>
              <a:rect l="l" t="t" r="r" b="b"/>
              <a:pathLst>
                <a:path w="144271" h="11642" extrusionOk="0">
                  <a:moveTo>
                    <a:pt x="72118" y="0"/>
                  </a:moveTo>
                  <a:cubicBezTo>
                    <a:pt x="32290" y="0"/>
                    <a:pt x="0" y="2602"/>
                    <a:pt x="0" y="5804"/>
                  </a:cubicBezTo>
                  <a:cubicBezTo>
                    <a:pt x="0" y="9040"/>
                    <a:pt x="32290" y="11642"/>
                    <a:pt x="72118" y="11642"/>
                  </a:cubicBezTo>
                  <a:cubicBezTo>
                    <a:pt x="111980" y="11642"/>
                    <a:pt x="144270" y="9040"/>
                    <a:pt x="144270" y="5804"/>
                  </a:cubicBezTo>
                  <a:cubicBezTo>
                    <a:pt x="144270" y="2602"/>
                    <a:pt x="111980" y="0"/>
                    <a:pt x="72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23" name="Google Shape;1023;p33"/>
            <p:cNvGrpSpPr/>
            <p:nvPr/>
          </p:nvGrpSpPr>
          <p:grpSpPr>
            <a:xfrm flipH="1">
              <a:off x="1224779" y="2423840"/>
              <a:ext cx="2199598" cy="2053721"/>
              <a:chOff x="-9249775" y="8038325"/>
              <a:chExt cx="1974150" cy="1843225"/>
            </a:xfrm>
          </p:grpSpPr>
          <p:sp>
            <p:nvSpPr>
              <p:cNvPr id="1024" name="Google Shape;1024;p33"/>
              <p:cNvSpPr/>
              <p:nvPr/>
            </p:nvSpPr>
            <p:spPr>
              <a:xfrm>
                <a:off x="-8854475" y="9500575"/>
                <a:ext cx="265200" cy="3809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23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67" y="834"/>
                      <a:pt x="1568" y="1635"/>
                      <a:pt x="2435" y="2336"/>
                    </a:cubicBezTo>
                    <a:cubicBezTo>
                      <a:pt x="2302" y="3370"/>
                      <a:pt x="2735" y="4370"/>
                      <a:pt x="3002" y="5338"/>
                    </a:cubicBezTo>
                    <a:cubicBezTo>
                      <a:pt x="3403" y="6572"/>
                      <a:pt x="3769" y="7773"/>
                      <a:pt x="4170" y="9007"/>
                    </a:cubicBezTo>
                    <a:cubicBezTo>
                      <a:pt x="4570" y="10208"/>
                      <a:pt x="4970" y="11442"/>
                      <a:pt x="5371" y="12643"/>
                    </a:cubicBezTo>
                    <a:cubicBezTo>
                      <a:pt x="5637" y="13410"/>
                      <a:pt x="5838" y="14378"/>
                      <a:pt x="6505" y="14911"/>
                    </a:cubicBezTo>
                    <a:cubicBezTo>
                      <a:pt x="6824" y="15141"/>
                      <a:pt x="7112" y="15239"/>
                      <a:pt x="7370" y="15239"/>
                    </a:cubicBezTo>
                    <a:cubicBezTo>
                      <a:pt x="8462" y="15239"/>
                      <a:pt x="9037" y="13493"/>
                      <a:pt x="9307" y="12576"/>
                    </a:cubicBezTo>
                    <a:cubicBezTo>
                      <a:pt x="9840" y="10875"/>
                      <a:pt x="10241" y="9174"/>
                      <a:pt x="10608" y="7439"/>
                    </a:cubicBezTo>
                    <a:cubicBezTo>
                      <a:pt x="10241" y="7039"/>
                      <a:pt x="9774" y="6705"/>
                      <a:pt x="9340" y="6405"/>
                    </a:cubicBezTo>
                    <a:cubicBezTo>
                      <a:pt x="6238" y="4270"/>
                      <a:pt x="3102" y="2135"/>
                      <a:pt x="0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-9027100" y="8620850"/>
                <a:ext cx="1751475" cy="1260600"/>
              </a:xfrm>
              <a:custGeom>
                <a:avLst/>
                <a:gdLst/>
                <a:ahLst/>
                <a:cxnLst/>
                <a:rect l="l" t="t" r="r" b="b"/>
                <a:pathLst>
                  <a:path w="70059" h="50424" extrusionOk="0">
                    <a:moveTo>
                      <a:pt x="62522" y="10754"/>
                    </a:moveTo>
                    <a:cubicBezTo>
                      <a:pt x="63129" y="10754"/>
                      <a:pt x="63730" y="11448"/>
                      <a:pt x="63779" y="12106"/>
                    </a:cubicBezTo>
                    <a:cubicBezTo>
                      <a:pt x="63812" y="12607"/>
                      <a:pt x="63646" y="13107"/>
                      <a:pt x="63412" y="13574"/>
                    </a:cubicBezTo>
                    <a:cubicBezTo>
                      <a:pt x="62145" y="13107"/>
                      <a:pt x="60910" y="12240"/>
                      <a:pt x="61878" y="11072"/>
                    </a:cubicBezTo>
                    <a:cubicBezTo>
                      <a:pt x="62075" y="10848"/>
                      <a:pt x="62299" y="10754"/>
                      <a:pt x="62522" y="10754"/>
                    </a:cubicBezTo>
                    <a:close/>
                    <a:moveTo>
                      <a:pt x="37842" y="0"/>
                    </a:moveTo>
                    <a:cubicBezTo>
                      <a:pt x="36276" y="0"/>
                      <a:pt x="34714" y="201"/>
                      <a:pt x="33357" y="765"/>
                    </a:cubicBezTo>
                    <a:cubicBezTo>
                      <a:pt x="30922" y="1799"/>
                      <a:pt x="30055" y="4334"/>
                      <a:pt x="29188" y="6636"/>
                    </a:cubicBezTo>
                    <a:cubicBezTo>
                      <a:pt x="26608" y="13450"/>
                      <a:pt x="19317" y="14884"/>
                      <a:pt x="12770" y="14884"/>
                    </a:cubicBezTo>
                    <a:cubicBezTo>
                      <a:pt x="12459" y="14884"/>
                      <a:pt x="12149" y="14881"/>
                      <a:pt x="11842" y="14875"/>
                    </a:cubicBezTo>
                    <a:cubicBezTo>
                      <a:pt x="9774" y="14842"/>
                      <a:pt x="7739" y="14742"/>
                      <a:pt x="5671" y="14708"/>
                    </a:cubicBezTo>
                    <a:cubicBezTo>
                      <a:pt x="5452" y="14708"/>
                      <a:pt x="5230" y="14706"/>
                      <a:pt x="5007" y="14706"/>
                    </a:cubicBezTo>
                    <a:cubicBezTo>
                      <a:pt x="4449" y="14706"/>
                      <a:pt x="3884" y="14723"/>
                      <a:pt x="3336" y="14842"/>
                    </a:cubicBezTo>
                    <a:cubicBezTo>
                      <a:pt x="3402" y="14599"/>
                      <a:pt x="3190" y="14414"/>
                      <a:pt x="2982" y="14414"/>
                    </a:cubicBezTo>
                    <a:cubicBezTo>
                      <a:pt x="2875" y="14414"/>
                      <a:pt x="2770" y="14462"/>
                      <a:pt x="2702" y="14575"/>
                    </a:cubicBezTo>
                    <a:cubicBezTo>
                      <a:pt x="2635" y="14742"/>
                      <a:pt x="2569" y="14908"/>
                      <a:pt x="2502" y="15075"/>
                    </a:cubicBezTo>
                    <a:cubicBezTo>
                      <a:pt x="2035" y="15242"/>
                      <a:pt x="1635" y="15509"/>
                      <a:pt x="1268" y="15909"/>
                    </a:cubicBezTo>
                    <a:cubicBezTo>
                      <a:pt x="0" y="17277"/>
                      <a:pt x="334" y="19145"/>
                      <a:pt x="1134" y="20779"/>
                    </a:cubicBezTo>
                    <a:cubicBezTo>
                      <a:pt x="934" y="25983"/>
                      <a:pt x="3303" y="31187"/>
                      <a:pt x="6905" y="35190"/>
                    </a:cubicBezTo>
                    <a:cubicBezTo>
                      <a:pt x="10007" y="37324"/>
                      <a:pt x="13143" y="39459"/>
                      <a:pt x="16245" y="41594"/>
                    </a:cubicBezTo>
                    <a:cubicBezTo>
                      <a:pt x="16679" y="41894"/>
                      <a:pt x="17146" y="42228"/>
                      <a:pt x="17513" y="42628"/>
                    </a:cubicBezTo>
                    <a:cubicBezTo>
                      <a:pt x="17546" y="42428"/>
                      <a:pt x="17579" y="42195"/>
                      <a:pt x="17646" y="41994"/>
                    </a:cubicBezTo>
                    <a:cubicBezTo>
                      <a:pt x="18547" y="42295"/>
                      <a:pt x="19481" y="42528"/>
                      <a:pt x="20415" y="42728"/>
                    </a:cubicBezTo>
                    <a:cubicBezTo>
                      <a:pt x="20582" y="43729"/>
                      <a:pt x="20782" y="44696"/>
                      <a:pt x="21049" y="45664"/>
                    </a:cubicBezTo>
                    <a:cubicBezTo>
                      <a:pt x="21462" y="47223"/>
                      <a:pt x="22149" y="50423"/>
                      <a:pt x="24269" y="50423"/>
                    </a:cubicBezTo>
                    <a:cubicBezTo>
                      <a:pt x="24371" y="50423"/>
                      <a:pt x="24476" y="50416"/>
                      <a:pt x="24584" y="50400"/>
                    </a:cubicBezTo>
                    <a:cubicBezTo>
                      <a:pt x="25518" y="50300"/>
                      <a:pt x="26019" y="49533"/>
                      <a:pt x="26386" y="48766"/>
                    </a:cubicBezTo>
                    <a:cubicBezTo>
                      <a:pt x="26986" y="47532"/>
                      <a:pt x="27453" y="46231"/>
                      <a:pt x="27953" y="44963"/>
                    </a:cubicBezTo>
                    <a:cubicBezTo>
                      <a:pt x="28120" y="44463"/>
                      <a:pt x="28320" y="43963"/>
                      <a:pt x="28521" y="43462"/>
                    </a:cubicBezTo>
                    <a:cubicBezTo>
                      <a:pt x="29721" y="43462"/>
                      <a:pt x="30922" y="43362"/>
                      <a:pt x="32090" y="43262"/>
                    </a:cubicBezTo>
                    <a:cubicBezTo>
                      <a:pt x="36193" y="42828"/>
                      <a:pt x="40262" y="41127"/>
                      <a:pt x="44232" y="40760"/>
                    </a:cubicBezTo>
                    <a:cubicBezTo>
                      <a:pt x="45833" y="40631"/>
                      <a:pt x="46124" y="40259"/>
                      <a:pt x="46366" y="40259"/>
                    </a:cubicBezTo>
                    <a:cubicBezTo>
                      <a:pt x="46563" y="40259"/>
                      <a:pt x="46727" y="40505"/>
                      <a:pt x="47534" y="41327"/>
                    </a:cubicBezTo>
                    <a:cubicBezTo>
                      <a:pt x="48635" y="42495"/>
                      <a:pt x="49102" y="46298"/>
                      <a:pt x="50003" y="47899"/>
                    </a:cubicBezTo>
                    <a:cubicBezTo>
                      <a:pt x="50247" y="48327"/>
                      <a:pt x="50604" y="48812"/>
                      <a:pt x="51099" y="48812"/>
                    </a:cubicBezTo>
                    <a:cubicBezTo>
                      <a:pt x="51144" y="48812"/>
                      <a:pt x="51190" y="48808"/>
                      <a:pt x="51237" y="48799"/>
                    </a:cubicBezTo>
                    <a:cubicBezTo>
                      <a:pt x="51570" y="48733"/>
                      <a:pt x="51770" y="48432"/>
                      <a:pt x="51971" y="48132"/>
                    </a:cubicBezTo>
                    <a:cubicBezTo>
                      <a:pt x="55106" y="43329"/>
                      <a:pt x="56874" y="36757"/>
                      <a:pt x="57541" y="31120"/>
                    </a:cubicBezTo>
                    <a:cubicBezTo>
                      <a:pt x="57608" y="30419"/>
                      <a:pt x="57675" y="29719"/>
                      <a:pt x="57741" y="29018"/>
                    </a:cubicBezTo>
                    <a:cubicBezTo>
                      <a:pt x="58375" y="27751"/>
                      <a:pt x="58876" y="26383"/>
                      <a:pt x="59176" y="24949"/>
                    </a:cubicBezTo>
                    <a:cubicBezTo>
                      <a:pt x="59676" y="22714"/>
                      <a:pt x="59776" y="20346"/>
                      <a:pt x="59509" y="18077"/>
                    </a:cubicBezTo>
                    <a:cubicBezTo>
                      <a:pt x="61211" y="17777"/>
                      <a:pt x="63012" y="16476"/>
                      <a:pt x="64079" y="14975"/>
                    </a:cubicBezTo>
                    <a:cubicBezTo>
                      <a:pt x="64404" y="15024"/>
                      <a:pt x="64733" y="15049"/>
                      <a:pt x="65063" y="15049"/>
                    </a:cubicBezTo>
                    <a:cubicBezTo>
                      <a:pt x="66972" y="15049"/>
                      <a:pt x="68898" y="14228"/>
                      <a:pt x="69950" y="12607"/>
                    </a:cubicBezTo>
                    <a:cubicBezTo>
                      <a:pt x="70058" y="12417"/>
                      <a:pt x="69903" y="12161"/>
                      <a:pt x="69715" y="12161"/>
                    </a:cubicBezTo>
                    <a:cubicBezTo>
                      <a:pt x="69672" y="12161"/>
                      <a:pt x="69627" y="12175"/>
                      <a:pt x="69583" y="12206"/>
                    </a:cubicBezTo>
                    <a:cubicBezTo>
                      <a:pt x="68282" y="13174"/>
                      <a:pt x="66781" y="13908"/>
                      <a:pt x="65147" y="13941"/>
                    </a:cubicBezTo>
                    <a:cubicBezTo>
                      <a:pt x="65013" y="13941"/>
                      <a:pt x="64880" y="13908"/>
                      <a:pt x="64713" y="13908"/>
                    </a:cubicBezTo>
                    <a:cubicBezTo>
                      <a:pt x="64813" y="13674"/>
                      <a:pt x="64880" y="13441"/>
                      <a:pt x="64947" y="13207"/>
                    </a:cubicBezTo>
                    <a:cubicBezTo>
                      <a:pt x="65280" y="12006"/>
                      <a:pt x="65013" y="10739"/>
                      <a:pt x="63979" y="9972"/>
                    </a:cubicBezTo>
                    <a:cubicBezTo>
                      <a:pt x="63540" y="9656"/>
                      <a:pt x="63037" y="9478"/>
                      <a:pt x="62542" y="9478"/>
                    </a:cubicBezTo>
                    <a:cubicBezTo>
                      <a:pt x="62096" y="9478"/>
                      <a:pt x="61657" y="9622"/>
                      <a:pt x="61277" y="9938"/>
                    </a:cubicBezTo>
                    <a:cubicBezTo>
                      <a:pt x="59409" y="11473"/>
                      <a:pt x="61010" y="13808"/>
                      <a:pt x="62712" y="14575"/>
                    </a:cubicBezTo>
                    <a:cubicBezTo>
                      <a:pt x="62645" y="14642"/>
                      <a:pt x="62612" y="14675"/>
                      <a:pt x="62578" y="14742"/>
                    </a:cubicBezTo>
                    <a:cubicBezTo>
                      <a:pt x="61611" y="15776"/>
                      <a:pt x="60477" y="16309"/>
                      <a:pt x="59309" y="16943"/>
                    </a:cubicBezTo>
                    <a:cubicBezTo>
                      <a:pt x="58809" y="13974"/>
                      <a:pt x="57641" y="11172"/>
                      <a:pt x="55873" y="8737"/>
                    </a:cubicBezTo>
                    <a:cubicBezTo>
                      <a:pt x="52571" y="4234"/>
                      <a:pt x="47434" y="1232"/>
                      <a:pt x="41897" y="365"/>
                    </a:cubicBezTo>
                    <a:cubicBezTo>
                      <a:pt x="40638" y="160"/>
                      <a:pt x="39239" y="0"/>
                      <a:pt x="37842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-7862100" y="8762100"/>
                <a:ext cx="186650" cy="186875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7475" extrusionOk="0">
                    <a:moveTo>
                      <a:pt x="1352" y="1"/>
                    </a:moveTo>
                    <a:cubicBezTo>
                      <a:pt x="1122" y="1"/>
                      <a:pt x="893" y="28"/>
                      <a:pt x="667" y="85"/>
                    </a:cubicBezTo>
                    <a:cubicBezTo>
                      <a:pt x="200" y="219"/>
                      <a:pt x="0" y="886"/>
                      <a:pt x="367" y="1186"/>
                    </a:cubicBezTo>
                    <a:cubicBezTo>
                      <a:pt x="1434" y="2087"/>
                      <a:pt x="2735" y="2420"/>
                      <a:pt x="3636" y="3588"/>
                    </a:cubicBezTo>
                    <a:cubicBezTo>
                      <a:pt x="4437" y="4688"/>
                      <a:pt x="4637" y="5989"/>
                      <a:pt x="5170" y="7224"/>
                    </a:cubicBezTo>
                    <a:cubicBezTo>
                      <a:pt x="5250" y="7398"/>
                      <a:pt x="5419" y="7474"/>
                      <a:pt x="5593" y="7474"/>
                    </a:cubicBezTo>
                    <a:cubicBezTo>
                      <a:pt x="5786" y="7474"/>
                      <a:pt x="5984" y="7381"/>
                      <a:pt x="6071" y="7224"/>
                    </a:cubicBezTo>
                    <a:cubicBezTo>
                      <a:pt x="7465" y="4590"/>
                      <a:pt x="4342" y="1"/>
                      <a:pt x="1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-8113950" y="9581475"/>
                <a:ext cx="264375" cy="27115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10846" extrusionOk="0">
                    <a:moveTo>
                      <a:pt x="10408" y="0"/>
                    </a:moveTo>
                    <a:cubicBezTo>
                      <a:pt x="6939" y="1401"/>
                      <a:pt x="3469" y="2769"/>
                      <a:pt x="0" y="4170"/>
                    </a:cubicBezTo>
                    <a:cubicBezTo>
                      <a:pt x="1234" y="3936"/>
                      <a:pt x="2435" y="3636"/>
                      <a:pt x="3636" y="3303"/>
                    </a:cubicBezTo>
                    <a:lnTo>
                      <a:pt x="3636" y="3303"/>
                    </a:lnTo>
                    <a:cubicBezTo>
                      <a:pt x="3603" y="5904"/>
                      <a:pt x="4570" y="8440"/>
                      <a:pt x="6071" y="10508"/>
                    </a:cubicBezTo>
                    <a:cubicBezTo>
                      <a:pt x="6241" y="10729"/>
                      <a:pt x="6472" y="10846"/>
                      <a:pt x="6701" y="10846"/>
                    </a:cubicBezTo>
                    <a:cubicBezTo>
                      <a:pt x="6922" y="10846"/>
                      <a:pt x="7142" y="10737"/>
                      <a:pt x="7305" y="10508"/>
                    </a:cubicBezTo>
                    <a:cubicBezTo>
                      <a:pt x="9307" y="7706"/>
                      <a:pt x="10574" y="4170"/>
                      <a:pt x="10474" y="701"/>
                    </a:cubicBezTo>
                    <a:cubicBezTo>
                      <a:pt x="10508" y="701"/>
                      <a:pt x="10508" y="667"/>
                      <a:pt x="10508" y="667"/>
                    </a:cubicBezTo>
                    <a:cubicBezTo>
                      <a:pt x="10474" y="467"/>
                      <a:pt x="10441" y="234"/>
                      <a:pt x="10408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-9249775" y="8157275"/>
                <a:ext cx="1152525" cy="970750"/>
              </a:xfrm>
              <a:custGeom>
                <a:avLst/>
                <a:gdLst/>
                <a:ahLst/>
                <a:cxnLst/>
                <a:rect l="l" t="t" r="r" b="b"/>
                <a:pathLst>
                  <a:path w="46101" h="38830" extrusionOk="0">
                    <a:moveTo>
                      <a:pt x="22446" y="1"/>
                    </a:moveTo>
                    <a:cubicBezTo>
                      <a:pt x="16777" y="1"/>
                      <a:pt x="12496" y="4003"/>
                      <a:pt x="9341" y="8400"/>
                    </a:cubicBezTo>
                    <a:cubicBezTo>
                      <a:pt x="8407" y="9668"/>
                      <a:pt x="7540" y="11002"/>
                      <a:pt x="6739" y="12370"/>
                    </a:cubicBezTo>
                    <a:cubicBezTo>
                      <a:pt x="6706" y="12403"/>
                      <a:pt x="6706" y="12403"/>
                      <a:pt x="6706" y="12403"/>
                    </a:cubicBezTo>
                    <a:cubicBezTo>
                      <a:pt x="3770" y="16339"/>
                      <a:pt x="968" y="21276"/>
                      <a:pt x="301" y="26213"/>
                    </a:cubicBezTo>
                    <a:cubicBezTo>
                      <a:pt x="1" y="28615"/>
                      <a:pt x="434" y="31050"/>
                      <a:pt x="2169" y="32818"/>
                    </a:cubicBezTo>
                    <a:cubicBezTo>
                      <a:pt x="3837" y="34552"/>
                      <a:pt x="6172" y="35419"/>
                      <a:pt x="8373" y="36153"/>
                    </a:cubicBezTo>
                    <a:cubicBezTo>
                      <a:pt x="13783" y="37956"/>
                      <a:pt x="19493" y="38830"/>
                      <a:pt x="25189" y="38830"/>
                    </a:cubicBezTo>
                    <a:cubicBezTo>
                      <a:pt x="25499" y="38830"/>
                      <a:pt x="25809" y="38827"/>
                      <a:pt x="26119" y="38822"/>
                    </a:cubicBezTo>
                    <a:cubicBezTo>
                      <a:pt x="31056" y="38755"/>
                      <a:pt x="36894" y="38388"/>
                      <a:pt x="41030" y="35386"/>
                    </a:cubicBezTo>
                    <a:cubicBezTo>
                      <a:pt x="45266" y="32351"/>
                      <a:pt x="46100" y="27013"/>
                      <a:pt x="44699" y="22243"/>
                    </a:cubicBezTo>
                    <a:cubicBezTo>
                      <a:pt x="43899" y="19508"/>
                      <a:pt x="42531" y="17006"/>
                      <a:pt x="41097" y="14571"/>
                    </a:cubicBezTo>
                    <a:cubicBezTo>
                      <a:pt x="39729" y="12236"/>
                      <a:pt x="38261" y="9935"/>
                      <a:pt x="36560" y="7800"/>
                    </a:cubicBezTo>
                    <a:cubicBezTo>
                      <a:pt x="33258" y="3697"/>
                      <a:pt x="28655" y="361"/>
                      <a:pt x="23251" y="27"/>
                    </a:cubicBezTo>
                    <a:cubicBezTo>
                      <a:pt x="22979" y="10"/>
                      <a:pt x="22711" y="1"/>
                      <a:pt x="22446" y="1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-9237825" y="8038325"/>
                <a:ext cx="361500" cy="454800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8192" extrusionOk="0">
                    <a:moveTo>
                      <a:pt x="5227" y="1"/>
                    </a:moveTo>
                    <a:cubicBezTo>
                      <a:pt x="4810" y="1"/>
                      <a:pt x="4386" y="77"/>
                      <a:pt x="3959" y="249"/>
                    </a:cubicBezTo>
                    <a:cubicBezTo>
                      <a:pt x="2158" y="983"/>
                      <a:pt x="290" y="3651"/>
                      <a:pt x="123" y="5619"/>
                    </a:cubicBezTo>
                    <a:cubicBezTo>
                      <a:pt x="0" y="7156"/>
                      <a:pt x="1186" y="7573"/>
                      <a:pt x="2560" y="7573"/>
                    </a:cubicBezTo>
                    <a:cubicBezTo>
                      <a:pt x="3423" y="7573"/>
                      <a:pt x="4360" y="7408"/>
                      <a:pt x="5093" y="7254"/>
                    </a:cubicBezTo>
                    <a:cubicBezTo>
                      <a:pt x="5227" y="7854"/>
                      <a:pt x="5327" y="8455"/>
                      <a:pt x="5460" y="9055"/>
                    </a:cubicBezTo>
                    <a:cubicBezTo>
                      <a:pt x="5494" y="9255"/>
                      <a:pt x="5527" y="9455"/>
                      <a:pt x="5594" y="9656"/>
                    </a:cubicBezTo>
                    <a:cubicBezTo>
                      <a:pt x="5994" y="11790"/>
                      <a:pt x="6428" y="13925"/>
                      <a:pt x="6895" y="16060"/>
                    </a:cubicBezTo>
                    <a:cubicBezTo>
                      <a:pt x="7062" y="16894"/>
                      <a:pt x="7328" y="17861"/>
                      <a:pt x="8262" y="18128"/>
                    </a:cubicBezTo>
                    <a:cubicBezTo>
                      <a:pt x="8404" y="18171"/>
                      <a:pt x="8543" y="18192"/>
                      <a:pt x="8677" y="18192"/>
                    </a:cubicBezTo>
                    <a:cubicBezTo>
                      <a:pt x="9271" y="18192"/>
                      <a:pt x="9767" y="17793"/>
                      <a:pt x="9930" y="17194"/>
                    </a:cubicBezTo>
                    <a:cubicBezTo>
                      <a:pt x="10050" y="16765"/>
                      <a:pt x="9674" y="16404"/>
                      <a:pt x="9304" y="16404"/>
                    </a:cubicBezTo>
                    <a:cubicBezTo>
                      <a:pt x="9157" y="16404"/>
                      <a:pt x="9010" y="16461"/>
                      <a:pt x="8896" y="16594"/>
                    </a:cubicBezTo>
                    <a:cubicBezTo>
                      <a:pt x="8877" y="16613"/>
                      <a:pt x="8857" y="16622"/>
                      <a:pt x="8838" y="16622"/>
                    </a:cubicBezTo>
                    <a:cubicBezTo>
                      <a:pt x="8691" y="16622"/>
                      <a:pt x="8551" y="16110"/>
                      <a:pt x="8463" y="15727"/>
                    </a:cubicBezTo>
                    <a:lnTo>
                      <a:pt x="8463" y="15727"/>
                    </a:lnTo>
                    <a:cubicBezTo>
                      <a:pt x="8603" y="15753"/>
                      <a:pt x="8744" y="15765"/>
                      <a:pt x="8883" y="15765"/>
                    </a:cubicBezTo>
                    <a:cubicBezTo>
                      <a:pt x="10329" y="15765"/>
                      <a:pt x="11680" y="14423"/>
                      <a:pt x="12532" y="13358"/>
                    </a:cubicBezTo>
                    <a:cubicBezTo>
                      <a:pt x="13233" y="12424"/>
                      <a:pt x="13766" y="11323"/>
                      <a:pt x="13933" y="10189"/>
                    </a:cubicBezTo>
                    <a:cubicBezTo>
                      <a:pt x="13964" y="10197"/>
                      <a:pt x="13995" y="10201"/>
                      <a:pt x="14025" y="10201"/>
                    </a:cubicBezTo>
                    <a:cubicBezTo>
                      <a:pt x="14257" y="10201"/>
                      <a:pt x="14459" y="9984"/>
                      <a:pt x="14400" y="9689"/>
                    </a:cubicBezTo>
                    <a:cubicBezTo>
                      <a:pt x="13933" y="7187"/>
                      <a:pt x="11998" y="4685"/>
                      <a:pt x="10230" y="2917"/>
                    </a:cubicBezTo>
                    <a:cubicBezTo>
                      <a:pt x="8941" y="1628"/>
                      <a:pt x="7156" y="1"/>
                      <a:pt x="5227" y="1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-8526025" y="8055400"/>
                <a:ext cx="408425" cy="401325"/>
              </a:xfrm>
              <a:custGeom>
                <a:avLst/>
                <a:gdLst/>
                <a:ahLst/>
                <a:cxnLst/>
                <a:rect l="l" t="t" r="r" b="b"/>
                <a:pathLst>
                  <a:path w="16337" h="16053" extrusionOk="0">
                    <a:moveTo>
                      <a:pt x="10208" y="0"/>
                    </a:moveTo>
                    <a:cubicBezTo>
                      <a:pt x="9487" y="0"/>
                      <a:pt x="8725" y="235"/>
                      <a:pt x="7944" y="767"/>
                    </a:cubicBezTo>
                    <a:cubicBezTo>
                      <a:pt x="6209" y="1968"/>
                      <a:pt x="4475" y="3269"/>
                      <a:pt x="2907" y="4736"/>
                    </a:cubicBezTo>
                    <a:cubicBezTo>
                      <a:pt x="2440" y="5003"/>
                      <a:pt x="2006" y="5437"/>
                      <a:pt x="1739" y="5937"/>
                    </a:cubicBezTo>
                    <a:cubicBezTo>
                      <a:pt x="1172" y="6538"/>
                      <a:pt x="672" y="7138"/>
                      <a:pt x="205" y="7805"/>
                    </a:cubicBezTo>
                    <a:cubicBezTo>
                      <a:pt x="1" y="8086"/>
                      <a:pt x="305" y="8406"/>
                      <a:pt x="608" y="8406"/>
                    </a:cubicBezTo>
                    <a:cubicBezTo>
                      <a:pt x="701" y="8406"/>
                      <a:pt x="794" y="8376"/>
                      <a:pt x="872" y="8305"/>
                    </a:cubicBezTo>
                    <a:cubicBezTo>
                      <a:pt x="905" y="8239"/>
                      <a:pt x="972" y="8205"/>
                      <a:pt x="1006" y="8139"/>
                    </a:cubicBezTo>
                    <a:cubicBezTo>
                      <a:pt x="1106" y="8406"/>
                      <a:pt x="1306" y="8606"/>
                      <a:pt x="1539" y="8739"/>
                    </a:cubicBezTo>
                    <a:cubicBezTo>
                      <a:pt x="1839" y="9540"/>
                      <a:pt x="2373" y="10274"/>
                      <a:pt x="2940" y="10841"/>
                    </a:cubicBezTo>
                    <a:cubicBezTo>
                      <a:pt x="3630" y="11564"/>
                      <a:pt x="4774" y="12643"/>
                      <a:pt x="5828" y="12643"/>
                    </a:cubicBezTo>
                    <a:cubicBezTo>
                      <a:pt x="5844" y="12643"/>
                      <a:pt x="5860" y="12642"/>
                      <a:pt x="5876" y="12642"/>
                    </a:cubicBezTo>
                    <a:cubicBezTo>
                      <a:pt x="6026" y="12747"/>
                      <a:pt x="6217" y="12798"/>
                      <a:pt x="6414" y="12798"/>
                    </a:cubicBezTo>
                    <a:cubicBezTo>
                      <a:pt x="6656" y="12798"/>
                      <a:pt x="6908" y="12722"/>
                      <a:pt x="7110" y="12575"/>
                    </a:cubicBezTo>
                    <a:lnTo>
                      <a:pt x="7110" y="12575"/>
                    </a:lnTo>
                    <a:cubicBezTo>
                      <a:pt x="6743" y="13309"/>
                      <a:pt x="6376" y="14043"/>
                      <a:pt x="6042" y="14810"/>
                    </a:cubicBezTo>
                    <a:cubicBezTo>
                      <a:pt x="5743" y="15455"/>
                      <a:pt x="6287" y="16053"/>
                      <a:pt x="6817" y="16053"/>
                    </a:cubicBezTo>
                    <a:cubicBezTo>
                      <a:pt x="7054" y="16053"/>
                      <a:pt x="7289" y="15933"/>
                      <a:pt x="7443" y="15644"/>
                    </a:cubicBezTo>
                    <a:cubicBezTo>
                      <a:pt x="8377" y="13809"/>
                      <a:pt x="9211" y="11941"/>
                      <a:pt x="10112" y="10107"/>
                    </a:cubicBezTo>
                    <a:cubicBezTo>
                      <a:pt x="10412" y="9440"/>
                      <a:pt x="10712" y="8339"/>
                      <a:pt x="11313" y="7872"/>
                    </a:cubicBezTo>
                    <a:cubicBezTo>
                      <a:pt x="11507" y="7715"/>
                      <a:pt x="11696" y="7657"/>
                      <a:pt x="11882" y="7657"/>
                    </a:cubicBezTo>
                    <a:cubicBezTo>
                      <a:pt x="12370" y="7657"/>
                      <a:pt x="12841" y="8048"/>
                      <a:pt x="13348" y="8072"/>
                    </a:cubicBezTo>
                    <a:cubicBezTo>
                      <a:pt x="13430" y="8078"/>
                      <a:pt x="13510" y="8081"/>
                      <a:pt x="13586" y="8081"/>
                    </a:cubicBezTo>
                    <a:cubicBezTo>
                      <a:pt x="16336" y="8081"/>
                      <a:pt x="14895" y="4067"/>
                      <a:pt x="14148" y="2768"/>
                    </a:cubicBezTo>
                    <a:cubicBezTo>
                      <a:pt x="13185" y="1140"/>
                      <a:pt x="11796" y="0"/>
                      <a:pt x="10208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-8960400" y="8460200"/>
                <a:ext cx="552925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16957" extrusionOk="0">
                    <a:moveTo>
                      <a:pt x="11828" y="1"/>
                    </a:moveTo>
                    <a:cubicBezTo>
                      <a:pt x="9895" y="1"/>
                      <a:pt x="7935" y="431"/>
                      <a:pt x="6205" y="1220"/>
                    </a:cubicBezTo>
                    <a:cubicBezTo>
                      <a:pt x="3437" y="2488"/>
                      <a:pt x="601" y="4889"/>
                      <a:pt x="268" y="8125"/>
                    </a:cubicBezTo>
                    <a:cubicBezTo>
                      <a:pt x="234" y="8358"/>
                      <a:pt x="234" y="8625"/>
                      <a:pt x="268" y="8859"/>
                    </a:cubicBezTo>
                    <a:cubicBezTo>
                      <a:pt x="67" y="9493"/>
                      <a:pt x="1" y="10193"/>
                      <a:pt x="134" y="10927"/>
                    </a:cubicBezTo>
                    <a:cubicBezTo>
                      <a:pt x="668" y="13896"/>
                      <a:pt x="3403" y="15597"/>
                      <a:pt x="6138" y="16264"/>
                    </a:cubicBezTo>
                    <a:cubicBezTo>
                      <a:pt x="7942" y="16693"/>
                      <a:pt x="9897" y="16957"/>
                      <a:pt x="11817" y="16957"/>
                    </a:cubicBezTo>
                    <a:cubicBezTo>
                      <a:pt x="12881" y="16957"/>
                      <a:pt x="13934" y="16876"/>
                      <a:pt x="14945" y="16698"/>
                    </a:cubicBezTo>
                    <a:cubicBezTo>
                      <a:pt x="17647" y="16231"/>
                      <a:pt x="20148" y="14696"/>
                      <a:pt x="21183" y="12094"/>
                    </a:cubicBezTo>
                    <a:cubicBezTo>
                      <a:pt x="22117" y="9826"/>
                      <a:pt x="21816" y="7158"/>
                      <a:pt x="20716" y="4989"/>
                    </a:cubicBezTo>
                    <a:cubicBezTo>
                      <a:pt x="18976" y="1510"/>
                      <a:pt x="15449" y="1"/>
                      <a:pt x="11828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-8960400" y="8449325"/>
                <a:ext cx="6090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3" extrusionOk="0">
                    <a:moveTo>
                      <a:pt x="1265" y="0"/>
                    </a:moveTo>
                    <a:cubicBezTo>
                      <a:pt x="1003" y="0"/>
                      <a:pt x="754" y="102"/>
                      <a:pt x="568" y="287"/>
                    </a:cubicBezTo>
                    <a:cubicBezTo>
                      <a:pt x="434" y="421"/>
                      <a:pt x="368" y="588"/>
                      <a:pt x="301" y="788"/>
                    </a:cubicBezTo>
                    <a:cubicBezTo>
                      <a:pt x="1" y="1088"/>
                      <a:pt x="101" y="1555"/>
                      <a:pt x="334" y="1855"/>
                    </a:cubicBezTo>
                    <a:cubicBezTo>
                      <a:pt x="534" y="2089"/>
                      <a:pt x="868" y="2222"/>
                      <a:pt x="1202" y="2222"/>
                    </a:cubicBezTo>
                    <a:cubicBezTo>
                      <a:pt x="1935" y="2222"/>
                      <a:pt x="2436" y="1455"/>
                      <a:pt x="2202" y="788"/>
                    </a:cubicBezTo>
                    <a:cubicBezTo>
                      <a:pt x="2136" y="588"/>
                      <a:pt x="2036" y="454"/>
                      <a:pt x="1902" y="321"/>
                    </a:cubicBezTo>
                    <a:cubicBezTo>
                      <a:pt x="1873" y="291"/>
                      <a:pt x="1844" y="262"/>
                      <a:pt x="1814" y="233"/>
                    </a:cubicBezTo>
                    <a:lnTo>
                      <a:pt x="1814" y="233"/>
                    </a:lnTo>
                    <a:cubicBezTo>
                      <a:pt x="1821" y="237"/>
                      <a:pt x="1825" y="240"/>
                      <a:pt x="1826" y="240"/>
                    </a:cubicBezTo>
                    <a:cubicBezTo>
                      <a:pt x="1829" y="240"/>
                      <a:pt x="1815" y="226"/>
                      <a:pt x="1769" y="187"/>
                    </a:cubicBezTo>
                    <a:cubicBezTo>
                      <a:pt x="1669" y="121"/>
                      <a:pt x="1569" y="54"/>
                      <a:pt x="1468" y="20"/>
                    </a:cubicBezTo>
                    <a:cubicBezTo>
                      <a:pt x="1400" y="7"/>
                      <a:pt x="1332" y="0"/>
                      <a:pt x="126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-8446700" y="8449325"/>
                <a:ext cx="6090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3" extrusionOk="0">
                    <a:moveTo>
                      <a:pt x="1265" y="0"/>
                    </a:moveTo>
                    <a:cubicBezTo>
                      <a:pt x="1003" y="0"/>
                      <a:pt x="754" y="102"/>
                      <a:pt x="568" y="287"/>
                    </a:cubicBezTo>
                    <a:cubicBezTo>
                      <a:pt x="434" y="421"/>
                      <a:pt x="368" y="588"/>
                      <a:pt x="301" y="788"/>
                    </a:cubicBezTo>
                    <a:cubicBezTo>
                      <a:pt x="1" y="1088"/>
                      <a:pt x="101" y="1555"/>
                      <a:pt x="368" y="1855"/>
                    </a:cubicBezTo>
                    <a:cubicBezTo>
                      <a:pt x="568" y="2089"/>
                      <a:pt x="868" y="2222"/>
                      <a:pt x="1202" y="2222"/>
                    </a:cubicBezTo>
                    <a:cubicBezTo>
                      <a:pt x="1935" y="2222"/>
                      <a:pt x="2436" y="1455"/>
                      <a:pt x="2202" y="788"/>
                    </a:cubicBezTo>
                    <a:cubicBezTo>
                      <a:pt x="2136" y="588"/>
                      <a:pt x="2036" y="454"/>
                      <a:pt x="1902" y="321"/>
                    </a:cubicBezTo>
                    <a:cubicBezTo>
                      <a:pt x="1902" y="293"/>
                      <a:pt x="1855" y="265"/>
                      <a:pt x="1820" y="237"/>
                    </a:cubicBezTo>
                    <a:lnTo>
                      <a:pt x="1820" y="237"/>
                    </a:lnTo>
                    <a:cubicBezTo>
                      <a:pt x="1823" y="238"/>
                      <a:pt x="1826" y="240"/>
                      <a:pt x="1826" y="240"/>
                    </a:cubicBezTo>
                    <a:cubicBezTo>
                      <a:pt x="1829" y="240"/>
                      <a:pt x="1815" y="226"/>
                      <a:pt x="1769" y="187"/>
                    </a:cubicBezTo>
                    <a:cubicBezTo>
                      <a:pt x="1669" y="121"/>
                      <a:pt x="1569" y="54"/>
                      <a:pt x="1468" y="20"/>
                    </a:cubicBezTo>
                    <a:cubicBezTo>
                      <a:pt x="1400" y="7"/>
                      <a:pt x="1332" y="0"/>
                      <a:pt x="126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-8721625" y="8862025"/>
                <a:ext cx="296075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3397" extrusionOk="0">
                    <a:moveTo>
                      <a:pt x="11614" y="0"/>
                    </a:moveTo>
                    <a:cubicBezTo>
                      <a:pt x="11588" y="0"/>
                      <a:pt x="11560" y="7"/>
                      <a:pt x="11531" y="24"/>
                    </a:cubicBezTo>
                    <a:cubicBezTo>
                      <a:pt x="9864" y="1025"/>
                      <a:pt x="8196" y="1926"/>
                      <a:pt x="6294" y="2393"/>
                    </a:cubicBezTo>
                    <a:cubicBezTo>
                      <a:pt x="5317" y="2604"/>
                      <a:pt x="4332" y="2689"/>
                      <a:pt x="3343" y="2689"/>
                    </a:cubicBezTo>
                    <a:cubicBezTo>
                      <a:pt x="2306" y="2689"/>
                      <a:pt x="1265" y="2596"/>
                      <a:pt x="223" y="2459"/>
                    </a:cubicBezTo>
                    <a:cubicBezTo>
                      <a:pt x="212" y="2457"/>
                      <a:pt x="202" y="2456"/>
                      <a:pt x="192" y="2456"/>
                    </a:cubicBezTo>
                    <a:cubicBezTo>
                      <a:pt x="49" y="2456"/>
                      <a:pt x="1" y="2664"/>
                      <a:pt x="157" y="2726"/>
                    </a:cubicBezTo>
                    <a:cubicBezTo>
                      <a:pt x="1308" y="3179"/>
                      <a:pt x="2583" y="3396"/>
                      <a:pt x="3878" y="3396"/>
                    </a:cubicBezTo>
                    <a:cubicBezTo>
                      <a:pt x="6785" y="3396"/>
                      <a:pt x="9793" y="2299"/>
                      <a:pt x="11732" y="291"/>
                    </a:cubicBezTo>
                    <a:cubicBezTo>
                      <a:pt x="11843" y="180"/>
                      <a:pt x="11746" y="0"/>
                      <a:pt x="11614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-8808625" y="8630950"/>
                <a:ext cx="9427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5456" extrusionOk="0">
                    <a:moveTo>
                      <a:pt x="1119" y="0"/>
                    </a:moveTo>
                    <a:cubicBezTo>
                      <a:pt x="846" y="0"/>
                      <a:pt x="548" y="134"/>
                      <a:pt x="434" y="361"/>
                    </a:cubicBezTo>
                    <a:cubicBezTo>
                      <a:pt x="101" y="1061"/>
                      <a:pt x="1" y="2296"/>
                      <a:pt x="401" y="3096"/>
                    </a:cubicBezTo>
                    <a:cubicBezTo>
                      <a:pt x="568" y="4064"/>
                      <a:pt x="1168" y="4964"/>
                      <a:pt x="2169" y="5364"/>
                    </a:cubicBezTo>
                    <a:cubicBezTo>
                      <a:pt x="2291" y="5425"/>
                      <a:pt x="2413" y="5455"/>
                      <a:pt x="2528" y="5455"/>
                    </a:cubicBezTo>
                    <a:cubicBezTo>
                      <a:pt x="2791" y="5455"/>
                      <a:pt x="3020" y="5299"/>
                      <a:pt x="3136" y="4998"/>
                    </a:cubicBezTo>
                    <a:cubicBezTo>
                      <a:pt x="3770" y="3163"/>
                      <a:pt x="3003" y="1195"/>
                      <a:pt x="1468" y="94"/>
                    </a:cubicBezTo>
                    <a:cubicBezTo>
                      <a:pt x="1372" y="30"/>
                      <a:pt x="1249" y="0"/>
                      <a:pt x="111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-8619325" y="8613625"/>
                <a:ext cx="80925" cy="1348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392" extrusionOk="0">
                    <a:moveTo>
                      <a:pt x="2241" y="1"/>
                    </a:moveTo>
                    <a:cubicBezTo>
                      <a:pt x="2059" y="1"/>
                      <a:pt x="1870" y="67"/>
                      <a:pt x="1735" y="187"/>
                    </a:cubicBezTo>
                    <a:cubicBezTo>
                      <a:pt x="468" y="1454"/>
                      <a:pt x="1" y="3155"/>
                      <a:pt x="301" y="4890"/>
                    </a:cubicBezTo>
                    <a:cubicBezTo>
                      <a:pt x="361" y="5232"/>
                      <a:pt x="640" y="5392"/>
                      <a:pt x="925" y="5392"/>
                    </a:cubicBezTo>
                    <a:cubicBezTo>
                      <a:pt x="1113" y="5392"/>
                      <a:pt x="1303" y="5323"/>
                      <a:pt x="1435" y="5190"/>
                    </a:cubicBezTo>
                    <a:cubicBezTo>
                      <a:pt x="2036" y="4723"/>
                      <a:pt x="2503" y="3923"/>
                      <a:pt x="2736" y="3089"/>
                    </a:cubicBezTo>
                    <a:cubicBezTo>
                      <a:pt x="3170" y="2288"/>
                      <a:pt x="3236" y="1254"/>
                      <a:pt x="2769" y="320"/>
                    </a:cubicBezTo>
                    <a:cubicBezTo>
                      <a:pt x="2678" y="100"/>
                      <a:pt x="2465" y="1"/>
                      <a:pt x="224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-8395000" y="8607750"/>
                <a:ext cx="297750" cy="495900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9836" extrusionOk="0">
                    <a:moveTo>
                      <a:pt x="8651" y="0"/>
                    </a:moveTo>
                    <a:cubicBezTo>
                      <a:pt x="8545" y="0"/>
                      <a:pt x="8455" y="84"/>
                      <a:pt x="8507" y="188"/>
                    </a:cubicBezTo>
                    <a:cubicBezTo>
                      <a:pt x="8807" y="1022"/>
                      <a:pt x="9441" y="1689"/>
                      <a:pt x="9841" y="2490"/>
                    </a:cubicBezTo>
                    <a:cubicBezTo>
                      <a:pt x="10342" y="3490"/>
                      <a:pt x="10709" y="4525"/>
                      <a:pt x="10909" y="5625"/>
                    </a:cubicBezTo>
                    <a:cubicBezTo>
                      <a:pt x="11342" y="7894"/>
                      <a:pt x="11142" y="10295"/>
                      <a:pt x="10208" y="12430"/>
                    </a:cubicBezTo>
                    <a:cubicBezTo>
                      <a:pt x="8474" y="16500"/>
                      <a:pt x="4471" y="19068"/>
                      <a:pt x="168" y="19602"/>
                    </a:cubicBezTo>
                    <a:cubicBezTo>
                      <a:pt x="34" y="19602"/>
                      <a:pt x="1" y="19836"/>
                      <a:pt x="168" y="19836"/>
                    </a:cubicBezTo>
                    <a:cubicBezTo>
                      <a:pt x="4671" y="19802"/>
                      <a:pt x="8941" y="16833"/>
                      <a:pt x="10742" y="12697"/>
                    </a:cubicBezTo>
                    <a:cubicBezTo>
                      <a:pt x="11643" y="10662"/>
                      <a:pt x="11909" y="8394"/>
                      <a:pt x="11609" y="6192"/>
                    </a:cubicBezTo>
                    <a:cubicBezTo>
                      <a:pt x="11342" y="4224"/>
                      <a:pt x="10508" y="1155"/>
                      <a:pt x="8740" y="21"/>
                    </a:cubicBezTo>
                    <a:cubicBezTo>
                      <a:pt x="8711" y="7"/>
                      <a:pt x="8680" y="0"/>
                      <a:pt x="8651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-9182750" y="8624275"/>
                <a:ext cx="91575" cy="1505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6023" extrusionOk="0">
                    <a:moveTo>
                      <a:pt x="2920" y="0"/>
                    </a:moveTo>
                    <a:cubicBezTo>
                      <a:pt x="2811" y="0"/>
                      <a:pt x="2698" y="29"/>
                      <a:pt x="2590" y="94"/>
                    </a:cubicBezTo>
                    <a:cubicBezTo>
                      <a:pt x="1756" y="561"/>
                      <a:pt x="1223" y="1662"/>
                      <a:pt x="856" y="2496"/>
                    </a:cubicBezTo>
                    <a:cubicBezTo>
                      <a:pt x="422" y="3430"/>
                      <a:pt x="189" y="4397"/>
                      <a:pt x="55" y="5398"/>
                    </a:cubicBezTo>
                    <a:cubicBezTo>
                      <a:pt x="1" y="5813"/>
                      <a:pt x="317" y="6023"/>
                      <a:pt x="651" y="6023"/>
                    </a:cubicBezTo>
                    <a:cubicBezTo>
                      <a:pt x="935" y="6023"/>
                      <a:pt x="1231" y="5871"/>
                      <a:pt x="1323" y="5565"/>
                    </a:cubicBezTo>
                    <a:cubicBezTo>
                      <a:pt x="1623" y="4697"/>
                      <a:pt x="1956" y="3830"/>
                      <a:pt x="2357" y="3030"/>
                    </a:cubicBezTo>
                    <a:cubicBezTo>
                      <a:pt x="2724" y="2296"/>
                      <a:pt x="3357" y="1629"/>
                      <a:pt x="3558" y="828"/>
                    </a:cubicBezTo>
                    <a:cubicBezTo>
                      <a:pt x="3662" y="383"/>
                      <a:pt x="3316" y="0"/>
                      <a:pt x="29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-9185750" y="8089625"/>
                <a:ext cx="902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2265" extrusionOk="0">
                    <a:moveTo>
                      <a:pt x="2275" y="0"/>
                    </a:moveTo>
                    <a:cubicBezTo>
                      <a:pt x="1907" y="0"/>
                      <a:pt x="1519" y="110"/>
                      <a:pt x="1209" y="265"/>
                    </a:cubicBezTo>
                    <a:cubicBezTo>
                      <a:pt x="709" y="532"/>
                      <a:pt x="342" y="966"/>
                      <a:pt x="175" y="1533"/>
                    </a:cubicBezTo>
                    <a:cubicBezTo>
                      <a:pt x="0" y="1970"/>
                      <a:pt x="370" y="2264"/>
                      <a:pt x="749" y="2264"/>
                    </a:cubicBezTo>
                    <a:cubicBezTo>
                      <a:pt x="948" y="2264"/>
                      <a:pt x="1150" y="2183"/>
                      <a:pt x="1276" y="2000"/>
                    </a:cubicBezTo>
                    <a:cubicBezTo>
                      <a:pt x="1409" y="1799"/>
                      <a:pt x="1609" y="1666"/>
                      <a:pt x="1843" y="1566"/>
                    </a:cubicBezTo>
                    <a:cubicBezTo>
                      <a:pt x="1932" y="1533"/>
                      <a:pt x="2017" y="1521"/>
                      <a:pt x="2102" y="1521"/>
                    </a:cubicBezTo>
                    <a:cubicBezTo>
                      <a:pt x="2273" y="1521"/>
                      <a:pt x="2443" y="1566"/>
                      <a:pt x="2644" y="1566"/>
                    </a:cubicBezTo>
                    <a:cubicBezTo>
                      <a:pt x="3377" y="1566"/>
                      <a:pt x="3611" y="565"/>
                      <a:pt x="3010" y="198"/>
                    </a:cubicBezTo>
                    <a:cubicBezTo>
                      <a:pt x="2800" y="58"/>
                      <a:pt x="2543" y="0"/>
                      <a:pt x="22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-8284775" y="8105200"/>
                <a:ext cx="79775" cy="736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2947" extrusionOk="0">
                    <a:moveTo>
                      <a:pt x="549" y="1"/>
                    </a:moveTo>
                    <a:cubicBezTo>
                      <a:pt x="228" y="1"/>
                      <a:pt x="1" y="387"/>
                      <a:pt x="162" y="709"/>
                    </a:cubicBezTo>
                    <a:cubicBezTo>
                      <a:pt x="195" y="776"/>
                      <a:pt x="162" y="876"/>
                      <a:pt x="195" y="943"/>
                    </a:cubicBezTo>
                    <a:cubicBezTo>
                      <a:pt x="229" y="1010"/>
                      <a:pt x="295" y="1143"/>
                      <a:pt x="329" y="1243"/>
                    </a:cubicBezTo>
                    <a:cubicBezTo>
                      <a:pt x="429" y="1410"/>
                      <a:pt x="562" y="1577"/>
                      <a:pt x="662" y="1744"/>
                    </a:cubicBezTo>
                    <a:cubicBezTo>
                      <a:pt x="929" y="2077"/>
                      <a:pt x="1196" y="2377"/>
                      <a:pt x="1463" y="2678"/>
                    </a:cubicBezTo>
                    <a:cubicBezTo>
                      <a:pt x="1628" y="2867"/>
                      <a:pt x="1822" y="2946"/>
                      <a:pt x="2012" y="2946"/>
                    </a:cubicBezTo>
                    <a:cubicBezTo>
                      <a:pt x="2623" y="2946"/>
                      <a:pt x="3190" y="2121"/>
                      <a:pt x="2630" y="1510"/>
                    </a:cubicBezTo>
                    <a:cubicBezTo>
                      <a:pt x="2363" y="1243"/>
                      <a:pt x="2097" y="943"/>
                      <a:pt x="1796" y="709"/>
                    </a:cubicBezTo>
                    <a:cubicBezTo>
                      <a:pt x="1663" y="576"/>
                      <a:pt x="1496" y="443"/>
                      <a:pt x="1363" y="343"/>
                    </a:cubicBezTo>
                    <a:cubicBezTo>
                      <a:pt x="1263" y="276"/>
                      <a:pt x="1163" y="209"/>
                      <a:pt x="1062" y="176"/>
                    </a:cubicBezTo>
                    <a:cubicBezTo>
                      <a:pt x="962" y="142"/>
                      <a:pt x="862" y="109"/>
                      <a:pt x="796" y="76"/>
                    </a:cubicBezTo>
                    <a:cubicBezTo>
                      <a:pt x="711" y="23"/>
                      <a:pt x="627" y="1"/>
                      <a:pt x="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61" name="Google Shape;1061;p33"/>
          <p:cNvSpPr/>
          <p:nvPr/>
        </p:nvSpPr>
        <p:spPr>
          <a:xfrm>
            <a:off x="1471000" y="238125"/>
            <a:ext cx="1461900" cy="499525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2" name="Google Shape;1062;p33"/>
          <p:cNvSpPr/>
          <p:nvPr/>
        </p:nvSpPr>
        <p:spPr>
          <a:xfrm>
            <a:off x="2631875" y="1704675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3" name="Google Shape;1063;p33"/>
          <p:cNvGrpSpPr/>
          <p:nvPr/>
        </p:nvGrpSpPr>
        <p:grpSpPr>
          <a:xfrm>
            <a:off x="8248666" y="2971506"/>
            <a:ext cx="1010096" cy="1194082"/>
            <a:chOff x="-756200" y="9531100"/>
            <a:chExt cx="1645375" cy="1945075"/>
          </a:xfrm>
        </p:grpSpPr>
        <p:sp>
          <p:nvSpPr>
            <p:cNvPr id="1064" name="Google Shape;1064;p33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2" name="Google Shape;1082;p33"/>
          <p:cNvGrpSpPr/>
          <p:nvPr/>
        </p:nvGrpSpPr>
        <p:grpSpPr>
          <a:xfrm>
            <a:off x="3553563" y="4350216"/>
            <a:ext cx="414709" cy="214113"/>
            <a:chOff x="3553563" y="4350216"/>
            <a:chExt cx="414709" cy="214113"/>
          </a:xfrm>
        </p:grpSpPr>
        <p:sp>
          <p:nvSpPr>
            <p:cNvPr id="1083" name="Google Shape;1083;p3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3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3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3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3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3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3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3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3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7" name="Google Shape;1097;p33"/>
          <p:cNvGrpSpPr/>
          <p:nvPr/>
        </p:nvGrpSpPr>
        <p:grpSpPr>
          <a:xfrm rot="899960">
            <a:off x="4172569" y="4331107"/>
            <a:ext cx="414696" cy="214106"/>
            <a:chOff x="3553563" y="4350216"/>
            <a:chExt cx="414709" cy="214113"/>
          </a:xfrm>
        </p:grpSpPr>
        <p:sp>
          <p:nvSpPr>
            <p:cNvPr id="1098" name="Google Shape;1098;p3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3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3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3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3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3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3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3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-478653" y="3421747"/>
            <a:ext cx="855166" cy="775578"/>
            <a:chOff x="-478653" y="3421747"/>
            <a:chExt cx="855166" cy="775578"/>
          </a:xfrm>
        </p:grpSpPr>
        <p:grpSp>
          <p:nvGrpSpPr>
            <p:cNvPr id="1113" name="Google Shape;1113;p33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114" name="Google Shape;1114;p33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3" name="Google Shape;1123;p33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124" name="Google Shape;1124;p33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4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551" y="2022236"/>
            <a:ext cx="6614303" cy="4657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5" descr="Ảnh có chứa văn bản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33" y="187930"/>
            <a:ext cx="7336763" cy="440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Hình ảnh 2" descr="Ảnh có chứa văn bản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8315" y="610940"/>
            <a:ext cx="7293633" cy="3997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33"/>
          <p:cNvSpPr/>
          <p:nvPr/>
        </p:nvSpPr>
        <p:spPr>
          <a:xfrm>
            <a:off x="1470992" y="2419350"/>
            <a:ext cx="8863233" cy="2275743"/>
          </a:xfrm>
          <a:custGeom>
            <a:avLst/>
            <a:gdLst/>
            <a:ahLst/>
            <a:cxnLst/>
            <a:rect l="l" t="t" r="r" b="b"/>
            <a:pathLst>
              <a:path w="239272" h="61436" extrusionOk="0">
                <a:moveTo>
                  <a:pt x="226483" y="0"/>
                </a:moveTo>
                <a:cubicBezTo>
                  <a:pt x="221513" y="0"/>
                  <a:pt x="216419" y="2522"/>
                  <a:pt x="214120" y="6811"/>
                </a:cubicBezTo>
                <a:cubicBezTo>
                  <a:pt x="210684" y="13149"/>
                  <a:pt x="212886" y="21622"/>
                  <a:pt x="218289" y="26392"/>
                </a:cubicBezTo>
                <a:cubicBezTo>
                  <a:pt x="217386" y="25752"/>
                  <a:pt x="216290" y="25447"/>
                  <a:pt x="215186" y="25447"/>
                </a:cubicBezTo>
                <a:cubicBezTo>
                  <a:pt x="213355" y="25447"/>
                  <a:pt x="211504" y="26286"/>
                  <a:pt x="210484" y="27826"/>
                </a:cubicBezTo>
                <a:cubicBezTo>
                  <a:pt x="209158" y="29801"/>
                  <a:pt x="209434" y="32654"/>
                  <a:pt x="210921" y="34481"/>
                </a:cubicBezTo>
                <a:lnTo>
                  <a:pt x="210921" y="34481"/>
                </a:lnTo>
                <a:cubicBezTo>
                  <a:pt x="208732" y="32825"/>
                  <a:pt x="205970" y="32013"/>
                  <a:pt x="203199" y="32013"/>
                </a:cubicBezTo>
                <a:cubicBezTo>
                  <a:pt x="199278" y="32013"/>
                  <a:pt x="195337" y="33639"/>
                  <a:pt x="192971" y="36799"/>
                </a:cubicBezTo>
                <a:cubicBezTo>
                  <a:pt x="190031" y="31017"/>
                  <a:pt x="183284" y="27922"/>
                  <a:pt x="176771" y="27922"/>
                </a:cubicBezTo>
                <a:cubicBezTo>
                  <a:pt x="176634" y="27922"/>
                  <a:pt x="176497" y="27924"/>
                  <a:pt x="176360" y="27926"/>
                </a:cubicBezTo>
                <a:cubicBezTo>
                  <a:pt x="169755" y="28027"/>
                  <a:pt x="163450" y="30829"/>
                  <a:pt x="157746" y="34164"/>
                </a:cubicBezTo>
                <a:cubicBezTo>
                  <a:pt x="156986" y="34606"/>
                  <a:pt x="156117" y="35065"/>
                  <a:pt x="155286" y="35065"/>
                </a:cubicBezTo>
                <a:cubicBezTo>
                  <a:pt x="154987" y="35065"/>
                  <a:pt x="154693" y="35006"/>
                  <a:pt x="154411" y="34865"/>
                </a:cubicBezTo>
                <a:cubicBezTo>
                  <a:pt x="153643" y="34464"/>
                  <a:pt x="153310" y="33564"/>
                  <a:pt x="152943" y="32763"/>
                </a:cubicBezTo>
                <a:cubicBezTo>
                  <a:pt x="150741" y="27993"/>
                  <a:pt x="145704" y="24657"/>
                  <a:pt x="140467" y="24491"/>
                </a:cubicBezTo>
                <a:cubicBezTo>
                  <a:pt x="140328" y="24486"/>
                  <a:pt x="140188" y="24484"/>
                  <a:pt x="140049" y="24484"/>
                </a:cubicBezTo>
                <a:cubicBezTo>
                  <a:pt x="134921" y="24484"/>
                  <a:pt x="129893" y="27449"/>
                  <a:pt x="127458" y="31963"/>
                </a:cubicBezTo>
                <a:cubicBezTo>
                  <a:pt x="125782" y="29007"/>
                  <a:pt x="122212" y="27554"/>
                  <a:pt x="118785" y="27554"/>
                </a:cubicBezTo>
                <a:cubicBezTo>
                  <a:pt x="118461" y="27554"/>
                  <a:pt x="118138" y="27567"/>
                  <a:pt x="117818" y="27593"/>
                </a:cubicBezTo>
                <a:cubicBezTo>
                  <a:pt x="114115" y="27860"/>
                  <a:pt x="110646" y="29528"/>
                  <a:pt x="107310" y="31162"/>
                </a:cubicBezTo>
                <a:cubicBezTo>
                  <a:pt x="105476" y="27523"/>
                  <a:pt x="101200" y="25728"/>
                  <a:pt x="97076" y="25728"/>
                </a:cubicBezTo>
                <a:cubicBezTo>
                  <a:pt x="96626" y="25728"/>
                  <a:pt x="96178" y="25749"/>
                  <a:pt x="95735" y="25792"/>
                </a:cubicBezTo>
                <a:cubicBezTo>
                  <a:pt x="91232" y="26225"/>
                  <a:pt x="87096" y="28460"/>
                  <a:pt x="83126" y="30628"/>
                </a:cubicBezTo>
                <a:cubicBezTo>
                  <a:pt x="81305" y="29008"/>
                  <a:pt x="78876" y="28215"/>
                  <a:pt x="76442" y="28215"/>
                </a:cubicBezTo>
                <a:cubicBezTo>
                  <a:pt x="73616" y="28215"/>
                  <a:pt x="70782" y="29283"/>
                  <a:pt x="68883" y="31362"/>
                </a:cubicBezTo>
                <a:cubicBezTo>
                  <a:pt x="70117" y="28060"/>
                  <a:pt x="67582" y="24491"/>
                  <a:pt x="64613" y="22589"/>
                </a:cubicBezTo>
                <a:cubicBezTo>
                  <a:pt x="61871" y="20839"/>
                  <a:pt x="58643" y="20000"/>
                  <a:pt x="55402" y="20000"/>
                </a:cubicBezTo>
                <a:cubicBezTo>
                  <a:pt x="50363" y="20000"/>
                  <a:pt x="45293" y="22029"/>
                  <a:pt x="41964" y="25825"/>
                </a:cubicBezTo>
                <a:cubicBezTo>
                  <a:pt x="41263" y="22956"/>
                  <a:pt x="38695" y="20621"/>
                  <a:pt x="35793" y="20221"/>
                </a:cubicBezTo>
                <a:cubicBezTo>
                  <a:pt x="35476" y="20178"/>
                  <a:pt x="35158" y="20157"/>
                  <a:pt x="34840" y="20157"/>
                </a:cubicBezTo>
                <a:cubicBezTo>
                  <a:pt x="32208" y="20157"/>
                  <a:pt x="29597" y="21602"/>
                  <a:pt x="28287" y="23924"/>
                </a:cubicBezTo>
                <a:cubicBezTo>
                  <a:pt x="28573" y="17766"/>
                  <a:pt x="22516" y="12575"/>
                  <a:pt x="16381" y="12575"/>
                </a:cubicBezTo>
                <a:cubicBezTo>
                  <a:pt x="16069" y="12575"/>
                  <a:pt x="15757" y="12588"/>
                  <a:pt x="15445" y="12615"/>
                </a:cubicBezTo>
                <a:cubicBezTo>
                  <a:pt x="9040" y="13149"/>
                  <a:pt x="3670" y="18520"/>
                  <a:pt x="1835" y="24691"/>
                </a:cubicBezTo>
                <a:cubicBezTo>
                  <a:pt x="0" y="30895"/>
                  <a:pt x="1201" y="37633"/>
                  <a:pt x="3770" y="43571"/>
                </a:cubicBezTo>
                <a:cubicBezTo>
                  <a:pt x="6772" y="50543"/>
                  <a:pt x="11975" y="56947"/>
                  <a:pt x="19081" y="59649"/>
                </a:cubicBezTo>
                <a:cubicBezTo>
                  <a:pt x="22300" y="60883"/>
                  <a:pt x="25702" y="61300"/>
                  <a:pt x="29154" y="61300"/>
                </a:cubicBezTo>
                <a:cubicBezTo>
                  <a:pt x="32607" y="61300"/>
                  <a:pt x="36109" y="60883"/>
                  <a:pt x="39529" y="60450"/>
                </a:cubicBezTo>
                <a:cubicBezTo>
                  <a:pt x="62458" y="57619"/>
                  <a:pt x="85526" y="54748"/>
                  <a:pt x="108550" y="54748"/>
                </a:cubicBezTo>
                <a:cubicBezTo>
                  <a:pt x="115370" y="54748"/>
                  <a:pt x="122185" y="55000"/>
                  <a:pt x="128992" y="55580"/>
                </a:cubicBezTo>
                <a:cubicBezTo>
                  <a:pt x="143203" y="56814"/>
                  <a:pt x="157279" y="59449"/>
                  <a:pt x="171489" y="60617"/>
                </a:cubicBezTo>
                <a:cubicBezTo>
                  <a:pt x="179398" y="61248"/>
                  <a:pt x="187341" y="61436"/>
                  <a:pt x="195285" y="61436"/>
                </a:cubicBezTo>
                <a:cubicBezTo>
                  <a:pt x="200777" y="61436"/>
                  <a:pt x="206270" y="61346"/>
                  <a:pt x="211751" y="61250"/>
                </a:cubicBezTo>
                <a:cubicBezTo>
                  <a:pt x="215621" y="61184"/>
                  <a:pt x="219557" y="61117"/>
                  <a:pt x="223193" y="59816"/>
                </a:cubicBezTo>
                <a:cubicBezTo>
                  <a:pt x="230198" y="57347"/>
                  <a:pt x="235001" y="50643"/>
                  <a:pt x="237136" y="43538"/>
                </a:cubicBezTo>
                <a:cubicBezTo>
                  <a:pt x="239271" y="36399"/>
                  <a:pt x="239138" y="28860"/>
                  <a:pt x="238971" y="21422"/>
                </a:cubicBezTo>
                <a:cubicBezTo>
                  <a:pt x="238838" y="15184"/>
                  <a:pt x="238871" y="4610"/>
                  <a:pt x="232299" y="1307"/>
                </a:cubicBezTo>
                <a:cubicBezTo>
                  <a:pt x="230513" y="419"/>
                  <a:pt x="228508" y="0"/>
                  <a:pt x="22648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4" name="Google Shape;994;p33"/>
          <p:cNvSpPr/>
          <p:nvPr/>
        </p:nvSpPr>
        <p:spPr>
          <a:xfrm>
            <a:off x="-349200" y="3929850"/>
            <a:ext cx="9842400" cy="198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5" name="Google Shape;995;p33"/>
          <p:cNvSpPr txBox="1">
            <a:spLocks noGrp="1"/>
          </p:cNvSpPr>
          <p:nvPr>
            <p:ph type="ctrTitle"/>
          </p:nvPr>
        </p:nvSpPr>
        <p:spPr>
          <a:xfrm>
            <a:off x="2492931" y="1111621"/>
            <a:ext cx="6980796" cy="18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sz="6000" dirty="0">
                <a:latin typeface="Arial" panose="020B0604020202020204"/>
              </a:rPr>
              <a:t>Ý TƯỞNG</a:t>
            </a:r>
            <a:br>
              <a:rPr lang="en-GB" sz="6000" dirty="0">
                <a:latin typeface="Arial" panose="020B0604020202020204"/>
              </a:rPr>
            </a:br>
            <a:r>
              <a:rPr lang="en-GB" sz="6000" dirty="0">
                <a:solidFill>
                  <a:srgbClr val="2F3C3D"/>
                </a:solidFill>
                <a:latin typeface="Arial" panose="020B0604020202020204"/>
              </a:rPr>
              <a:t> </a:t>
            </a:r>
            <a:endParaRPr lang="en-GB" sz="5200" dirty="0">
              <a:solidFill>
                <a:schemeClr val="lt2"/>
              </a:solidFill>
              <a:latin typeface="Arial" panose="020B0604020202020204"/>
            </a:endParaRPr>
          </a:p>
        </p:txBody>
      </p:sp>
      <p:grpSp>
        <p:nvGrpSpPr>
          <p:cNvPr id="997" name="Google Shape;997;p33"/>
          <p:cNvGrpSpPr/>
          <p:nvPr/>
        </p:nvGrpSpPr>
        <p:grpSpPr>
          <a:xfrm>
            <a:off x="-1544848" y="546469"/>
            <a:ext cx="4098646" cy="3543397"/>
            <a:chOff x="-3659950" y="2719675"/>
            <a:chExt cx="2546850" cy="2201825"/>
          </a:xfrm>
        </p:grpSpPr>
        <p:sp>
          <p:nvSpPr>
            <p:cNvPr id="998" name="Google Shape;998;p33"/>
            <p:cNvSpPr/>
            <p:nvPr/>
          </p:nvSpPr>
          <p:spPr>
            <a:xfrm>
              <a:off x="-2386525" y="49214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FFFF"/>
            </a:solidFill>
            <a:ln w="9175" cap="flat" cmpd="sng">
              <a:solidFill>
                <a:srgbClr val="1D1D1B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33"/>
            <p:cNvSpPr/>
            <p:nvPr/>
          </p:nvSpPr>
          <p:spPr>
            <a:xfrm>
              <a:off x="-3501500" y="2789100"/>
              <a:ext cx="2229125" cy="2132400"/>
            </a:xfrm>
            <a:custGeom>
              <a:avLst/>
              <a:gdLst/>
              <a:ahLst/>
              <a:cxnLst/>
              <a:rect l="l" t="t" r="r" b="b"/>
              <a:pathLst>
                <a:path w="89165" h="85296" extrusionOk="0">
                  <a:moveTo>
                    <a:pt x="44599" y="1"/>
                  </a:moveTo>
                  <a:lnTo>
                    <a:pt x="17880" y="11409"/>
                  </a:lnTo>
                  <a:lnTo>
                    <a:pt x="1" y="31156"/>
                  </a:lnTo>
                  <a:lnTo>
                    <a:pt x="6272" y="85295"/>
                  </a:lnTo>
                  <a:lnTo>
                    <a:pt x="82927" y="85295"/>
                  </a:lnTo>
                  <a:lnTo>
                    <a:pt x="89164" y="31156"/>
                  </a:lnTo>
                  <a:lnTo>
                    <a:pt x="71285" y="11409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33"/>
            <p:cNvSpPr/>
            <p:nvPr/>
          </p:nvSpPr>
          <p:spPr>
            <a:xfrm>
              <a:off x="-3363075" y="3379525"/>
              <a:ext cx="1953100" cy="35875"/>
            </a:xfrm>
            <a:custGeom>
              <a:avLst/>
              <a:gdLst/>
              <a:ahLst/>
              <a:cxnLst/>
              <a:rect l="l" t="t" r="r" b="b"/>
              <a:pathLst>
                <a:path w="78124" h="1435" extrusionOk="0">
                  <a:moveTo>
                    <a:pt x="1302" y="1"/>
                  </a:moveTo>
                  <a:lnTo>
                    <a:pt x="1" y="1435"/>
                  </a:lnTo>
                  <a:lnTo>
                    <a:pt x="78123" y="1435"/>
                  </a:lnTo>
                  <a:lnTo>
                    <a:pt x="767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33"/>
            <p:cNvSpPr/>
            <p:nvPr/>
          </p:nvSpPr>
          <p:spPr>
            <a:xfrm>
              <a:off x="-3484825" y="3713925"/>
              <a:ext cx="2195775" cy="36725"/>
            </a:xfrm>
            <a:custGeom>
              <a:avLst/>
              <a:gdLst/>
              <a:ahLst/>
              <a:cxnLst/>
              <a:rect l="l" t="t" r="r" b="b"/>
              <a:pathLst>
                <a:path w="87831" h="1469" extrusionOk="0">
                  <a:moveTo>
                    <a:pt x="1" y="1"/>
                  </a:moveTo>
                  <a:lnTo>
                    <a:pt x="168" y="1469"/>
                  </a:lnTo>
                  <a:lnTo>
                    <a:pt x="87663" y="1469"/>
                  </a:lnTo>
                  <a:lnTo>
                    <a:pt x="878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33"/>
            <p:cNvSpPr/>
            <p:nvPr/>
          </p:nvSpPr>
          <p:spPr>
            <a:xfrm>
              <a:off x="-3501500" y="3546325"/>
              <a:ext cx="2229125" cy="36700"/>
            </a:xfrm>
            <a:custGeom>
              <a:avLst/>
              <a:gdLst/>
              <a:ahLst/>
              <a:cxnLst/>
              <a:rect l="l" t="t" r="r" b="b"/>
              <a:pathLst>
                <a:path w="89165" h="1468" extrusionOk="0">
                  <a:moveTo>
                    <a:pt x="801" y="0"/>
                  </a:moveTo>
                  <a:lnTo>
                    <a:pt x="1" y="867"/>
                  </a:lnTo>
                  <a:lnTo>
                    <a:pt x="67" y="1468"/>
                  </a:lnTo>
                  <a:lnTo>
                    <a:pt x="89098" y="1468"/>
                  </a:lnTo>
                  <a:lnTo>
                    <a:pt x="89164" y="867"/>
                  </a:lnTo>
                  <a:lnTo>
                    <a:pt x="88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33"/>
            <p:cNvSpPr/>
            <p:nvPr/>
          </p:nvSpPr>
          <p:spPr>
            <a:xfrm>
              <a:off x="-3060350" y="3044300"/>
              <a:ext cx="1347650" cy="36700"/>
            </a:xfrm>
            <a:custGeom>
              <a:avLst/>
              <a:gdLst/>
              <a:ahLst/>
              <a:cxnLst/>
              <a:rect l="l" t="t" r="r" b="b"/>
              <a:pathLst>
                <a:path w="53906" h="1468" extrusionOk="0">
                  <a:moveTo>
                    <a:pt x="3003" y="0"/>
                  </a:moveTo>
                  <a:lnTo>
                    <a:pt x="234" y="1201"/>
                  </a:lnTo>
                  <a:lnTo>
                    <a:pt x="1" y="1468"/>
                  </a:lnTo>
                  <a:lnTo>
                    <a:pt x="53906" y="1468"/>
                  </a:lnTo>
                  <a:lnTo>
                    <a:pt x="53639" y="1201"/>
                  </a:lnTo>
                  <a:cubicBezTo>
                    <a:pt x="53639" y="1201"/>
                    <a:pt x="51404" y="234"/>
                    <a:pt x="509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33"/>
            <p:cNvSpPr/>
            <p:nvPr/>
          </p:nvSpPr>
          <p:spPr>
            <a:xfrm>
              <a:off x="-3464800" y="3881550"/>
              <a:ext cx="2156550" cy="35900"/>
            </a:xfrm>
            <a:custGeom>
              <a:avLst/>
              <a:gdLst/>
              <a:ahLst/>
              <a:cxnLst/>
              <a:rect l="l" t="t" r="r" b="b"/>
              <a:pathLst>
                <a:path w="86262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6095" y="1435"/>
                  </a:lnTo>
                  <a:lnTo>
                    <a:pt x="86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33"/>
            <p:cNvSpPr/>
            <p:nvPr/>
          </p:nvSpPr>
          <p:spPr>
            <a:xfrm>
              <a:off x="-3212125" y="3211900"/>
              <a:ext cx="1650375" cy="36725"/>
            </a:xfrm>
            <a:custGeom>
              <a:avLst/>
              <a:gdLst/>
              <a:ahLst/>
              <a:cxnLst/>
              <a:rect l="l" t="t" r="r" b="b"/>
              <a:pathLst>
                <a:path w="66015" h="1469" extrusionOk="0">
                  <a:moveTo>
                    <a:pt x="1335" y="1"/>
                  </a:moveTo>
                  <a:lnTo>
                    <a:pt x="1" y="1469"/>
                  </a:lnTo>
                  <a:lnTo>
                    <a:pt x="66014" y="1469"/>
                  </a:lnTo>
                  <a:lnTo>
                    <a:pt x="647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33"/>
            <p:cNvSpPr/>
            <p:nvPr/>
          </p:nvSpPr>
          <p:spPr>
            <a:xfrm>
              <a:off x="-3368075" y="4717975"/>
              <a:ext cx="1963100" cy="35900"/>
            </a:xfrm>
            <a:custGeom>
              <a:avLst/>
              <a:gdLst/>
              <a:ahLst/>
              <a:cxnLst/>
              <a:rect l="l" t="t" r="r" b="b"/>
              <a:pathLst>
                <a:path w="7852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78357" y="1435"/>
                  </a:lnTo>
                  <a:lnTo>
                    <a:pt x="78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33"/>
            <p:cNvSpPr/>
            <p:nvPr/>
          </p:nvSpPr>
          <p:spPr>
            <a:xfrm>
              <a:off x="-3388075" y="4550375"/>
              <a:ext cx="2002275" cy="36700"/>
            </a:xfrm>
            <a:custGeom>
              <a:avLst/>
              <a:gdLst/>
              <a:ahLst/>
              <a:cxnLst/>
              <a:rect l="l" t="t" r="r" b="b"/>
              <a:pathLst>
                <a:path w="80091" h="1468" extrusionOk="0">
                  <a:moveTo>
                    <a:pt x="0" y="0"/>
                  </a:moveTo>
                  <a:lnTo>
                    <a:pt x="167" y="1468"/>
                  </a:lnTo>
                  <a:lnTo>
                    <a:pt x="79924" y="1468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-3445625" y="4048350"/>
              <a:ext cx="2118200" cy="36700"/>
            </a:xfrm>
            <a:custGeom>
              <a:avLst/>
              <a:gdLst/>
              <a:ahLst/>
              <a:cxnLst/>
              <a:rect l="l" t="t" r="r" b="b"/>
              <a:pathLst>
                <a:path w="84728" h="1468" extrusionOk="0">
                  <a:moveTo>
                    <a:pt x="1" y="0"/>
                  </a:moveTo>
                  <a:lnTo>
                    <a:pt x="167" y="1468"/>
                  </a:lnTo>
                  <a:lnTo>
                    <a:pt x="84561" y="1468"/>
                  </a:lnTo>
                  <a:lnTo>
                    <a:pt x="847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-3348875" y="4885600"/>
              <a:ext cx="1924725" cy="35900"/>
            </a:xfrm>
            <a:custGeom>
              <a:avLst/>
              <a:gdLst/>
              <a:ahLst/>
              <a:cxnLst/>
              <a:rect l="l" t="t" r="r" b="b"/>
              <a:pathLst>
                <a:path w="76989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76822" y="1435"/>
                  </a:lnTo>
                  <a:lnTo>
                    <a:pt x="769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-3407250" y="4383575"/>
              <a:ext cx="2040625" cy="35900"/>
            </a:xfrm>
            <a:custGeom>
              <a:avLst/>
              <a:gdLst/>
              <a:ahLst/>
              <a:cxnLst/>
              <a:rect l="l" t="t" r="r" b="b"/>
              <a:pathLst>
                <a:path w="81625" h="1436" extrusionOk="0">
                  <a:moveTo>
                    <a:pt x="0" y="1"/>
                  </a:moveTo>
                  <a:lnTo>
                    <a:pt x="167" y="1435"/>
                  </a:lnTo>
                  <a:lnTo>
                    <a:pt x="81458" y="1435"/>
                  </a:lnTo>
                  <a:lnTo>
                    <a:pt x="816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-3426450" y="4215950"/>
              <a:ext cx="2079850" cy="35900"/>
            </a:xfrm>
            <a:custGeom>
              <a:avLst/>
              <a:gdLst/>
              <a:ahLst/>
              <a:cxnLst/>
              <a:rect l="l" t="t" r="r" b="b"/>
              <a:pathLst>
                <a:path w="83194" h="1436" extrusionOk="0">
                  <a:moveTo>
                    <a:pt x="1" y="1"/>
                  </a:moveTo>
                  <a:lnTo>
                    <a:pt x="168" y="1435"/>
                  </a:lnTo>
                  <a:lnTo>
                    <a:pt x="83027" y="1435"/>
                  </a:lnTo>
                  <a:lnTo>
                    <a:pt x="831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-3499825" y="2838925"/>
              <a:ext cx="2226600" cy="931750"/>
            </a:xfrm>
            <a:custGeom>
              <a:avLst/>
              <a:gdLst/>
              <a:ahLst/>
              <a:cxnLst/>
              <a:rect l="l" t="t" r="r" b="b"/>
              <a:pathLst>
                <a:path w="89064" h="37270" extrusionOk="0">
                  <a:moveTo>
                    <a:pt x="44520" y="1"/>
                  </a:moveTo>
                  <a:cubicBezTo>
                    <a:pt x="44074" y="1"/>
                    <a:pt x="43632" y="93"/>
                    <a:pt x="43231" y="276"/>
                  </a:cubicBezTo>
                  <a:lnTo>
                    <a:pt x="16512" y="11684"/>
                  </a:lnTo>
                  <a:cubicBezTo>
                    <a:pt x="16112" y="11851"/>
                    <a:pt x="15745" y="12118"/>
                    <a:pt x="15445" y="12418"/>
                  </a:cubicBezTo>
                  <a:lnTo>
                    <a:pt x="0" y="29530"/>
                  </a:lnTo>
                  <a:lnTo>
                    <a:pt x="868" y="37269"/>
                  </a:lnTo>
                  <a:lnTo>
                    <a:pt x="19748" y="16388"/>
                  </a:lnTo>
                  <a:lnTo>
                    <a:pt x="44532" y="5813"/>
                  </a:lnTo>
                  <a:lnTo>
                    <a:pt x="69317" y="16388"/>
                  </a:lnTo>
                  <a:lnTo>
                    <a:pt x="88163" y="37269"/>
                  </a:lnTo>
                  <a:lnTo>
                    <a:pt x="89064" y="29530"/>
                  </a:lnTo>
                  <a:lnTo>
                    <a:pt x="73586" y="12418"/>
                  </a:lnTo>
                  <a:cubicBezTo>
                    <a:pt x="73319" y="12118"/>
                    <a:pt x="72952" y="11851"/>
                    <a:pt x="72552" y="11684"/>
                  </a:cubicBezTo>
                  <a:lnTo>
                    <a:pt x="45833" y="276"/>
                  </a:lnTo>
                  <a:cubicBezTo>
                    <a:pt x="45416" y="93"/>
                    <a:pt x="44966" y="1"/>
                    <a:pt x="445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-2910250" y="3688925"/>
              <a:ext cx="1047450" cy="1232575"/>
            </a:xfrm>
            <a:custGeom>
              <a:avLst/>
              <a:gdLst/>
              <a:ahLst/>
              <a:cxnLst/>
              <a:rect l="l" t="t" r="r" b="b"/>
              <a:pathLst>
                <a:path w="41898" h="49303" extrusionOk="0">
                  <a:moveTo>
                    <a:pt x="20949" y="0"/>
                  </a:moveTo>
                  <a:lnTo>
                    <a:pt x="8407" y="6605"/>
                  </a:lnTo>
                  <a:lnTo>
                    <a:pt x="1" y="18046"/>
                  </a:lnTo>
                  <a:lnTo>
                    <a:pt x="2936" y="49302"/>
                  </a:lnTo>
                  <a:lnTo>
                    <a:pt x="38962" y="49302"/>
                  </a:lnTo>
                  <a:lnTo>
                    <a:pt x="41897" y="18046"/>
                  </a:lnTo>
                  <a:lnTo>
                    <a:pt x="33491" y="6605"/>
                  </a:lnTo>
                  <a:lnTo>
                    <a:pt x="209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-2407375" y="3688925"/>
              <a:ext cx="41725" cy="1232575"/>
            </a:xfrm>
            <a:custGeom>
              <a:avLst/>
              <a:gdLst/>
              <a:ahLst/>
              <a:cxnLst/>
              <a:rect l="l" t="t" r="r" b="b"/>
              <a:pathLst>
                <a:path w="1669" h="49303" extrusionOk="0">
                  <a:moveTo>
                    <a:pt x="834" y="0"/>
                  </a:moveTo>
                  <a:lnTo>
                    <a:pt x="0" y="467"/>
                  </a:lnTo>
                  <a:lnTo>
                    <a:pt x="0" y="49302"/>
                  </a:lnTo>
                  <a:lnTo>
                    <a:pt x="1668" y="49302"/>
                  </a:lnTo>
                  <a:lnTo>
                    <a:pt x="1668" y="467"/>
                  </a:ln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-2956950" y="3649100"/>
              <a:ext cx="1140025" cy="1272400"/>
            </a:xfrm>
            <a:custGeom>
              <a:avLst/>
              <a:gdLst/>
              <a:ahLst/>
              <a:cxnLst/>
              <a:rect l="l" t="t" r="r" b="b"/>
              <a:pathLst>
                <a:path w="45601" h="50896" extrusionOk="0">
                  <a:moveTo>
                    <a:pt x="22817" y="0"/>
                  </a:moveTo>
                  <a:cubicBezTo>
                    <a:pt x="22492" y="0"/>
                    <a:pt x="22167" y="75"/>
                    <a:pt x="21883" y="226"/>
                  </a:cubicBezTo>
                  <a:lnTo>
                    <a:pt x="9341" y="6830"/>
                  </a:lnTo>
                  <a:cubicBezTo>
                    <a:pt x="9074" y="6964"/>
                    <a:pt x="8874" y="7130"/>
                    <a:pt x="8740" y="7331"/>
                  </a:cubicBezTo>
                  <a:lnTo>
                    <a:pt x="334" y="18772"/>
                  </a:lnTo>
                  <a:cubicBezTo>
                    <a:pt x="101" y="19072"/>
                    <a:pt x="1" y="19406"/>
                    <a:pt x="34" y="19773"/>
                  </a:cubicBezTo>
                  <a:lnTo>
                    <a:pt x="2970" y="50895"/>
                  </a:lnTo>
                  <a:lnTo>
                    <a:pt x="6672" y="50895"/>
                  </a:lnTo>
                  <a:lnTo>
                    <a:pt x="6639" y="50695"/>
                  </a:lnTo>
                  <a:lnTo>
                    <a:pt x="3737" y="20040"/>
                  </a:lnTo>
                  <a:lnTo>
                    <a:pt x="11576" y="9399"/>
                  </a:lnTo>
                  <a:lnTo>
                    <a:pt x="22817" y="3461"/>
                  </a:lnTo>
                  <a:lnTo>
                    <a:pt x="34059" y="9399"/>
                  </a:lnTo>
                  <a:lnTo>
                    <a:pt x="41864" y="20040"/>
                  </a:lnTo>
                  <a:lnTo>
                    <a:pt x="38995" y="50695"/>
                  </a:lnTo>
                  <a:lnTo>
                    <a:pt x="38962" y="50895"/>
                  </a:lnTo>
                  <a:lnTo>
                    <a:pt x="42665" y="50895"/>
                  </a:lnTo>
                  <a:lnTo>
                    <a:pt x="45567" y="19773"/>
                  </a:lnTo>
                  <a:cubicBezTo>
                    <a:pt x="45600" y="19406"/>
                    <a:pt x="45500" y="19072"/>
                    <a:pt x="45300" y="18772"/>
                  </a:cubicBezTo>
                  <a:lnTo>
                    <a:pt x="36894" y="7331"/>
                  </a:lnTo>
                  <a:cubicBezTo>
                    <a:pt x="36760" y="7130"/>
                    <a:pt x="36527" y="6964"/>
                    <a:pt x="36293" y="6830"/>
                  </a:cubicBezTo>
                  <a:lnTo>
                    <a:pt x="23751" y="226"/>
                  </a:lnTo>
                  <a:cubicBezTo>
                    <a:pt x="23468" y="75"/>
                    <a:pt x="23142" y="0"/>
                    <a:pt x="228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-3659950" y="2719675"/>
              <a:ext cx="2546850" cy="998450"/>
            </a:xfrm>
            <a:custGeom>
              <a:avLst/>
              <a:gdLst/>
              <a:ahLst/>
              <a:cxnLst/>
              <a:rect l="l" t="t" r="r" b="b"/>
              <a:pathLst>
                <a:path w="101874" h="39938" extrusionOk="0">
                  <a:moveTo>
                    <a:pt x="50925" y="1"/>
                  </a:moveTo>
                  <a:cubicBezTo>
                    <a:pt x="50479" y="1"/>
                    <a:pt x="50037" y="92"/>
                    <a:pt x="49636" y="276"/>
                  </a:cubicBezTo>
                  <a:lnTo>
                    <a:pt x="22917" y="11684"/>
                  </a:lnTo>
                  <a:cubicBezTo>
                    <a:pt x="22517" y="11851"/>
                    <a:pt x="22150" y="12118"/>
                    <a:pt x="21850" y="12451"/>
                  </a:cubicBezTo>
                  <a:lnTo>
                    <a:pt x="1068" y="35434"/>
                  </a:lnTo>
                  <a:cubicBezTo>
                    <a:pt x="1" y="36635"/>
                    <a:pt x="201" y="38370"/>
                    <a:pt x="1502" y="39304"/>
                  </a:cubicBezTo>
                  <a:cubicBezTo>
                    <a:pt x="2071" y="39727"/>
                    <a:pt x="2762" y="39933"/>
                    <a:pt x="3449" y="39933"/>
                  </a:cubicBezTo>
                  <a:cubicBezTo>
                    <a:pt x="4330" y="39933"/>
                    <a:pt x="5205" y="39593"/>
                    <a:pt x="5805" y="38937"/>
                  </a:cubicBezTo>
                  <a:lnTo>
                    <a:pt x="26153" y="16387"/>
                  </a:lnTo>
                  <a:lnTo>
                    <a:pt x="50937" y="5813"/>
                  </a:lnTo>
                  <a:lnTo>
                    <a:pt x="75722" y="16387"/>
                  </a:lnTo>
                  <a:lnTo>
                    <a:pt x="96069" y="38937"/>
                  </a:lnTo>
                  <a:cubicBezTo>
                    <a:pt x="96670" y="39604"/>
                    <a:pt x="97570" y="39938"/>
                    <a:pt x="98438" y="39938"/>
                  </a:cubicBezTo>
                  <a:cubicBezTo>
                    <a:pt x="99138" y="39938"/>
                    <a:pt x="99805" y="39738"/>
                    <a:pt x="100372" y="39304"/>
                  </a:cubicBezTo>
                  <a:cubicBezTo>
                    <a:pt x="101673" y="38370"/>
                    <a:pt x="101874" y="36635"/>
                    <a:pt x="100806" y="35434"/>
                  </a:cubicBezTo>
                  <a:lnTo>
                    <a:pt x="79991" y="12451"/>
                  </a:lnTo>
                  <a:cubicBezTo>
                    <a:pt x="79724" y="12118"/>
                    <a:pt x="79357" y="11851"/>
                    <a:pt x="78957" y="11684"/>
                  </a:cubicBezTo>
                  <a:lnTo>
                    <a:pt x="52238" y="276"/>
                  </a:lnTo>
                  <a:cubicBezTo>
                    <a:pt x="51821" y="92"/>
                    <a:pt x="51371" y="1"/>
                    <a:pt x="50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-2321475" y="4484475"/>
              <a:ext cx="123425" cy="111775"/>
            </a:xfrm>
            <a:custGeom>
              <a:avLst/>
              <a:gdLst/>
              <a:ahLst/>
              <a:cxnLst/>
              <a:rect l="l" t="t" r="r" b="b"/>
              <a:pathLst>
                <a:path w="4937" h="4471" extrusionOk="0">
                  <a:moveTo>
                    <a:pt x="2468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8" y="3737"/>
                  </a:cubicBezTo>
                  <a:cubicBezTo>
                    <a:pt x="1568" y="3737"/>
                    <a:pt x="801" y="3070"/>
                    <a:pt x="801" y="2236"/>
                  </a:cubicBezTo>
                  <a:cubicBezTo>
                    <a:pt x="801" y="1435"/>
                    <a:pt x="1568" y="735"/>
                    <a:pt x="2468" y="735"/>
                  </a:cubicBezTo>
                  <a:close/>
                  <a:moveTo>
                    <a:pt x="2468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8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-229480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1" y="1"/>
                  </a:moveTo>
                  <a:cubicBezTo>
                    <a:pt x="634" y="1"/>
                    <a:pt x="0" y="535"/>
                    <a:pt x="0" y="1235"/>
                  </a:cubicBezTo>
                  <a:cubicBezTo>
                    <a:pt x="0" y="1936"/>
                    <a:pt x="634" y="2503"/>
                    <a:pt x="1401" y="2503"/>
                  </a:cubicBezTo>
                  <a:cubicBezTo>
                    <a:pt x="2169" y="2503"/>
                    <a:pt x="2802" y="1936"/>
                    <a:pt x="2802" y="1235"/>
                  </a:cubicBezTo>
                  <a:cubicBezTo>
                    <a:pt x="2802" y="535"/>
                    <a:pt x="2169" y="1"/>
                    <a:pt x="1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-2573325" y="4484475"/>
              <a:ext cx="123450" cy="111775"/>
            </a:xfrm>
            <a:custGeom>
              <a:avLst/>
              <a:gdLst/>
              <a:ahLst/>
              <a:cxnLst/>
              <a:rect l="l" t="t" r="r" b="b"/>
              <a:pathLst>
                <a:path w="4938" h="4471" extrusionOk="0">
                  <a:moveTo>
                    <a:pt x="2469" y="735"/>
                  </a:moveTo>
                  <a:cubicBezTo>
                    <a:pt x="3369" y="735"/>
                    <a:pt x="4103" y="1435"/>
                    <a:pt x="4103" y="2236"/>
                  </a:cubicBezTo>
                  <a:cubicBezTo>
                    <a:pt x="4103" y="3070"/>
                    <a:pt x="3369" y="3737"/>
                    <a:pt x="2469" y="3737"/>
                  </a:cubicBezTo>
                  <a:cubicBezTo>
                    <a:pt x="1535" y="3737"/>
                    <a:pt x="801" y="3070"/>
                    <a:pt x="801" y="2236"/>
                  </a:cubicBezTo>
                  <a:cubicBezTo>
                    <a:pt x="801" y="1435"/>
                    <a:pt x="1535" y="735"/>
                    <a:pt x="2469" y="735"/>
                  </a:cubicBezTo>
                  <a:close/>
                  <a:moveTo>
                    <a:pt x="2469" y="1"/>
                  </a:moveTo>
                  <a:cubicBezTo>
                    <a:pt x="1101" y="1"/>
                    <a:pt x="0" y="1002"/>
                    <a:pt x="0" y="2236"/>
                  </a:cubicBezTo>
                  <a:cubicBezTo>
                    <a:pt x="0" y="3470"/>
                    <a:pt x="1101" y="4471"/>
                    <a:pt x="2469" y="4471"/>
                  </a:cubicBezTo>
                  <a:cubicBezTo>
                    <a:pt x="3836" y="4471"/>
                    <a:pt x="4937" y="3470"/>
                    <a:pt x="4937" y="2236"/>
                  </a:cubicBezTo>
                  <a:cubicBezTo>
                    <a:pt x="4937" y="1002"/>
                    <a:pt x="3836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-2546650" y="4461125"/>
              <a:ext cx="70075" cy="62575"/>
            </a:xfrm>
            <a:custGeom>
              <a:avLst/>
              <a:gdLst/>
              <a:ahLst/>
              <a:cxnLst/>
              <a:rect l="l" t="t" r="r" b="b"/>
              <a:pathLst>
                <a:path w="2803" h="2503" extrusionOk="0">
                  <a:moveTo>
                    <a:pt x="1402" y="1"/>
                  </a:moveTo>
                  <a:cubicBezTo>
                    <a:pt x="634" y="1"/>
                    <a:pt x="1" y="535"/>
                    <a:pt x="1" y="1235"/>
                  </a:cubicBezTo>
                  <a:cubicBezTo>
                    <a:pt x="1" y="1936"/>
                    <a:pt x="634" y="2503"/>
                    <a:pt x="1402" y="2503"/>
                  </a:cubicBezTo>
                  <a:cubicBezTo>
                    <a:pt x="2169" y="2503"/>
                    <a:pt x="2803" y="1936"/>
                    <a:pt x="2803" y="1235"/>
                  </a:cubicBezTo>
                  <a:cubicBezTo>
                    <a:pt x="2803" y="535"/>
                    <a:pt x="2169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21" name="Google Shape;1021;p33"/>
          <p:cNvGrpSpPr/>
          <p:nvPr/>
        </p:nvGrpSpPr>
        <p:grpSpPr>
          <a:xfrm>
            <a:off x="7381883" y="4008943"/>
            <a:ext cx="1142863" cy="924280"/>
            <a:chOff x="1224779" y="2423840"/>
            <a:chExt cx="2199598" cy="2110411"/>
          </a:xfrm>
        </p:grpSpPr>
        <p:sp>
          <p:nvSpPr>
            <p:cNvPr id="1022" name="Google Shape;1022;p33"/>
            <p:cNvSpPr/>
            <p:nvPr/>
          </p:nvSpPr>
          <p:spPr>
            <a:xfrm>
              <a:off x="1555922" y="4398563"/>
              <a:ext cx="1681479" cy="135688"/>
            </a:xfrm>
            <a:custGeom>
              <a:avLst/>
              <a:gdLst/>
              <a:ahLst/>
              <a:cxnLst/>
              <a:rect l="l" t="t" r="r" b="b"/>
              <a:pathLst>
                <a:path w="144271" h="11642" extrusionOk="0">
                  <a:moveTo>
                    <a:pt x="72118" y="0"/>
                  </a:moveTo>
                  <a:cubicBezTo>
                    <a:pt x="32290" y="0"/>
                    <a:pt x="0" y="2602"/>
                    <a:pt x="0" y="5804"/>
                  </a:cubicBezTo>
                  <a:cubicBezTo>
                    <a:pt x="0" y="9040"/>
                    <a:pt x="32290" y="11642"/>
                    <a:pt x="72118" y="11642"/>
                  </a:cubicBezTo>
                  <a:cubicBezTo>
                    <a:pt x="111980" y="11642"/>
                    <a:pt x="144270" y="9040"/>
                    <a:pt x="144270" y="5804"/>
                  </a:cubicBezTo>
                  <a:cubicBezTo>
                    <a:pt x="144270" y="2602"/>
                    <a:pt x="111980" y="0"/>
                    <a:pt x="721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23" name="Google Shape;1023;p33"/>
            <p:cNvGrpSpPr/>
            <p:nvPr/>
          </p:nvGrpSpPr>
          <p:grpSpPr>
            <a:xfrm flipH="1">
              <a:off x="1224779" y="2423840"/>
              <a:ext cx="2199598" cy="2053721"/>
              <a:chOff x="-9249775" y="8038325"/>
              <a:chExt cx="1974150" cy="1843225"/>
            </a:xfrm>
          </p:grpSpPr>
          <p:sp>
            <p:nvSpPr>
              <p:cNvPr id="1024" name="Google Shape;1024;p33"/>
              <p:cNvSpPr/>
              <p:nvPr/>
            </p:nvSpPr>
            <p:spPr>
              <a:xfrm>
                <a:off x="-8854475" y="9500575"/>
                <a:ext cx="265200" cy="380975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15239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767" y="834"/>
                      <a:pt x="1568" y="1635"/>
                      <a:pt x="2435" y="2336"/>
                    </a:cubicBezTo>
                    <a:cubicBezTo>
                      <a:pt x="2302" y="3370"/>
                      <a:pt x="2735" y="4370"/>
                      <a:pt x="3002" y="5338"/>
                    </a:cubicBezTo>
                    <a:cubicBezTo>
                      <a:pt x="3403" y="6572"/>
                      <a:pt x="3769" y="7773"/>
                      <a:pt x="4170" y="9007"/>
                    </a:cubicBezTo>
                    <a:cubicBezTo>
                      <a:pt x="4570" y="10208"/>
                      <a:pt x="4970" y="11442"/>
                      <a:pt x="5371" y="12643"/>
                    </a:cubicBezTo>
                    <a:cubicBezTo>
                      <a:pt x="5637" y="13410"/>
                      <a:pt x="5838" y="14378"/>
                      <a:pt x="6505" y="14911"/>
                    </a:cubicBezTo>
                    <a:cubicBezTo>
                      <a:pt x="6824" y="15141"/>
                      <a:pt x="7112" y="15239"/>
                      <a:pt x="7370" y="15239"/>
                    </a:cubicBezTo>
                    <a:cubicBezTo>
                      <a:pt x="8462" y="15239"/>
                      <a:pt x="9037" y="13493"/>
                      <a:pt x="9307" y="12576"/>
                    </a:cubicBezTo>
                    <a:cubicBezTo>
                      <a:pt x="9840" y="10875"/>
                      <a:pt x="10241" y="9174"/>
                      <a:pt x="10608" y="7439"/>
                    </a:cubicBezTo>
                    <a:cubicBezTo>
                      <a:pt x="10241" y="7039"/>
                      <a:pt x="9774" y="6705"/>
                      <a:pt x="9340" y="6405"/>
                    </a:cubicBezTo>
                    <a:cubicBezTo>
                      <a:pt x="6238" y="4270"/>
                      <a:pt x="3102" y="2135"/>
                      <a:pt x="0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-9027100" y="8620850"/>
                <a:ext cx="1751475" cy="1260600"/>
              </a:xfrm>
              <a:custGeom>
                <a:avLst/>
                <a:gdLst/>
                <a:ahLst/>
                <a:cxnLst/>
                <a:rect l="l" t="t" r="r" b="b"/>
                <a:pathLst>
                  <a:path w="70059" h="50424" extrusionOk="0">
                    <a:moveTo>
                      <a:pt x="62522" y="10754"/>
                    </a:moveTo>
                    <a:cubicBezTo>
                      <a:pt x="63129" y="10754"/>
                      <a:pt x="63730" y="11448"/>
                      <a:pt x="63779" y="12106"/>
                    </a:cubicBezTo>
                    <a:cubicBezTo>
                      <a:pt x="63812" y="12607"/>
                      <a:pt x="63646" y="13107"/>
                      <a:pt x="63412" y="13574"/>
                    </a:cubicBezTo>
                    <a:cubicBezTo>
                      <a:pt x="62145" y="13107"/>
                      <a:pt x="60910" y="12240"/>
                      <a:pt x="61878" y="11072"/>
                    </a:cubicBezTo>
                    <a:cubicBezTo>
                      <a:pt x="62075" y="10848"/>
                      <a:pt x="62299" y="10754"/>
                      <a:pt x="62522" y="10754"/>
                    </a:cubicBezTo>
                    <a:close/>
                    <a:moveTo>
                      <a:pt x="37842" y="0"/>
                    </a:moveTo>
                    <a:cubicBezTo>
                      <a:pt x="36276" y="0"/>
                      <a:pt x="34714" y="201"/>
                      <a:pt x="33357" y="765"/>
                    </a:cubicBezTo>
                    <a:cubicBezTo>
                      <a:pt x="30922" y="1799"/>
                      <a:pt x="30055" y="4334"/>
                      <a:pt x="29188" y="6636"/>
                    </a:cubicBezTo>
                    <a:cubicBezTo>
                      <a:pt x="26608" y="13450"/>
                      <a:pt x="19317" y="14884"/>
                      <a:pt x="12770" y="14884"/>
                    </a:cubicBezTo>
                    <a:cubicBezTo>
                      <a:pt x="12459" y="14884"/>
                      <a:pt x="12149" y="14881"/>
                      <a:pt x="11842" y="14875"/>
                    </a:cubicBezTo>
                    <a:cubicBezTo>
                      <a:pt x="9774" y="14842"/>
                      <a:pt x="7739" y="14742"/>
                      <a:pt x="5671" y="14708"/>
                    </a:cubicBezTo>
                    <a:cubicBezTo>
                      <a:pt x="5452" y="14708"/>
                      <a:pt x="5230" y="14706"/>
                      <a:pt x="5007" y="14706"/>
                    </a:cubicBezTo>
                    <a:cubicBezTo>
                      <a:pt x="4449" y="14706"/>
                      <a:pt x="3884" y="14723"/>
                      <a:pt x="3336" y="14842"/>
                    </a:cubicBezTo>
                    <a:cubicBezTo>
                      <a:pt x="3402" y="14599"/>
                      <a:pt x="3190" y="14414"/>
                      <a:pt x="2982" y="14414"/>
                    </a:cubicBezTo>
                    <a:cubicBezTo>
                      <a:pt x="2875" y="14414"/>
                      <a:pt x="2770" y="14462"/>
                      <a:pt x="2702" y="14575"/>
                    </a:cubicBezTo>
                    <a:cubicBezTo>
                      <a:pt x="2635" y="14742"/>
                      <a:pt x="2569" y="14908"/>
                      <a:pt x="2502" y="15075"/>
                    </a:cubicBezTo>
                    <a:cubicBezTo>
                      <a:pt x="2035" y="15242"/>
                      <a:pt x="1635" y="15509"/>
                      <a:pt x="1268" y="15909"/>
                    </a:cubicBezTo>
                    <a:cubicBezTo>
                      <a:pt x="0" y="17277"/>
                      <a:pt x="334" y="19145"/>
                      <a:pt x="1134" y="20779"/>
                    </a:cubicBezTo>
                    <a:cubicBezTo>
                      <a:pt x="934" y="25983"/>
                      <a:pt x="3303" y="31187"/>
                      <a:pt x="6905" y="35190"/>
                    </a:cubicBezTo>
                    <a:cubicBezTo>
                      <a:pt x="10007" y="37324"/>
                      <a:pt x="13143" y="39459"/>
                      <a:pt x="16245" y="41594"/>
                    </a:cubicBezTo>
                    <a:cubicBezTo>
                      <a:pt x="16679" y="41894"/>
                      <a:pt x="17146" y="42228"/>
                      <a:pt x="17513" y="42628"/>
                    </a:cubicBezTo>
                    <a:cubicBezTo>
                      <a:pt x="17546" y="42428"/>
                      <a:pt x="17579" y="42195"/>
                      <a:pt x="17646" y="41994"/>
                    </a:cubicBezTo>
                    <a:cubicBezTo>
                      <a:pt x="18547" y="42295"/>
                      <a:pt x="19481" y="42528"/>
                      <a:pt x="20415" y="42728"/>
                    </a:cubicBezTo>
                    <a:cubicBezTo>
                      <a:pt x="20582" y="43729"/>
                      <a:pt x="20782" y="44696"/>
                      <a:pt x="21049" y="45664"/>
                    </a:cubicBezTo>
                    <a:cubicBezTo>
                      <a:pt x="21462" y="47223"/>
                      <a:pt x="22149" y="50423"/>
                      <a:pt x="24269" y="50423"/>
                    </a:cubicBezTo>
                    <a:cubicBezTo>
                      <a:pt x="24371" y="50423"/>
                      <a:pt x="24476" y="50416"/>
                      <a:pt x="24584" y="50400"/>
                    </a:cubicBezTo>
                    <a:cubicBezTo>
                      <a:pt x="25518" y="50300"/>
                      <a:pt x="26019" y="49533"/>
                      <a:pt x="26386" y="48766"/>
                    </a:cubicBezTo>
                    <a:cubicBezTo>
                      <a:pt x="26986" y="47532"/>
                      <a:pt x="27453" y="46231"/>
                      <a:pt x="27953" y="44963"/>
                    </a:cubicBezTo>
                    <a:cubicBezTo>
                      <a:pt x="28120" y="44463"/>
                      <a:pt x="28320" y="43963"/>
                      <a:pt x="28521" y="43462"/>
                    </a:cubicBezTo>
                    <a:cubicBezTo>
                      <a:pt x="29721" y="43462"/>
                      <a:pt x="30922" y="43362"/>
                      <a:pt x="32090" y="43262"/>
                    </a:cubicBezTo>
                    <a:cubicBezTo>
                      <a:pt x="36193" y="42828"/>
                      <a:pt x="40262" y="41127"/>
                      <a:pt x="44232" y="40760"/>
                    </a:cubicBezTo>
                    <a:cubicBezTo>
                      <a:pt x="45833" y="40631"/>
                      <a:pt x="46124" y="40259"/>
                      <a:pt x="46366" y="40259"/>
                    </a:cubicBezTo>
                    <a:cubicBezTo>
                      <a:pt x="46563" y="40259"/>
                      <a:pt x="46727" y="40505"/>
                      <a:pt x="47534" y="41327"/>
                    </a:cubicBezTo>
                    <a:cubicBezTo>
                      <a:pt x="48635" y="42495"/>
                      <a:pt x="49102" y="46298"/>
                      <a:pt x="50003" y="47899"/>
                    </a:cubicBezTo>
                    <a:cubicBezTo>
                      <a:pt x="50247" y="48327"/>
                      <a:pt x="50604" y="48812"/>
                      <a:pt x="51099" y="48812"/>
                    </a:cubicBezTo>
                    <a:cubicBezTo>
                      <a:pt x="51144" y="48812"/>
                      <a:pt x="51190" y="48808"/>
                      <a:pt x="51237" y="48799"/>
                    </a:cubicBezTo>
                    <a:cubicBezTo>
                      <a:pt x="51570" y="48733"/>
                      <a:pt x="51770" y="48432"/>
                      <a:pt x="51971" y="48132"/>
                    </a:cubicBezTo>
                    <a:cubicBezTo>
                      <a:pt x="55106" y="43329"/>
                      <a:pt x="56874" y="36757"/>
                      <a:pt x="57541" y="31120"/>
                    </a:cubicBezTo>
                    <a:cubicBezTo>
                      <a:pt x="57608" y="30419"/>
                      <a:pt x="57675" y="29719"/>
                      <a:pt x="57741" y="29018"/>
                    </a:cubicBezTo>
                    <a:cubicBezTo>
                      <a:pt x="58375" y="27751"/>
                      <a:pt x="58876" y="26383"/>
                      <a:pt x="59176" y="24949"/>
                    </a:cubicBezTo>
                    <a:cubicBezTo>
                      <a:pt x="59676" y="22714"/>
                      <a:pt x="59776" y="20346"/>
                      <a:pt x="59509" y="18077"/>
                    </a:cubicBezTo>
                    <a:cubicBezTo>
                      <a:pt x="61211" y="17777"/>
                      <a:pt x="63012" y="16476"/>
                      <a:pt x="64079" y="14975"/>
                    </a:cubicBezTo>
                    <a:cubicBezTo>
                      <a:pt x="64404" y="15024"/>
                      <a:pt x="64733" y="15049"/>
                      <a:pt x="65063" y="15049"/>
                    </a:cubicBezTo>
                    <a:cubicBezTo>
                      <a:pt x="66972" y="15049"/>
                      <a:pt x="68898" y="14228"/>
                      <a:pt x="69950" y="12607"/>
                    </a:cubicBezTo>
                    <a:cubicBezTo>
                      <a:pt x="70058" y="12417"/>
                      <a:pt x="69903" y="12161"/>
                      <a:pt x="69715" y="12161"/>
                    </a:cubicBezTo>
                    <a:cubicBezTo>
                      <a:pt x="69672" y="12161"/>
                      <a:pt x="69627" y="12175"/>
                      <a:pt x="69583" y="12206"/>
                    </a:cubicBezTo>
                    <a:cubicBezTo>
                      <a:pt x="68282" y="13174"/>
                      <a:pt x="66781" y="13908"/>
                      <a:pt x="65147" y="13941"/>
                    </a:cubicBezTo>
                    <a:cubicBezTo>
                      <a:pt x="65013" y="13941"/>
                      <a:pt x="64880" y="13908"/>
                      <a:pt x="64713" y="13908"/>
                    </a:cubicBezTo>
                    <a:cubicBezTo>
                      <a:pt x="64813" y="13674"/>
                      <a:pt x="64880" y="13441"/>
                      <a:pt x="64947" y="13207"/>
                    </a:cubicBezTo>
                    <a:cubicBezTo>
                      <a:pt x="65280" y="12006"/>
                      <a:pt x="65013" y="10739"/>
                      <a:pt x="63979" y="9972"/>
                    </a:cubicBezTo>
                    <a:cubicBezTo>
                      <a:pt x="63540" y="9656"/>
                      <a:pt x="63037" y="9478"/>
                      <a:pt x="62542" y="9478"/>
                    </a:cubicBezTo>
                    <a:cubicBezTo>
                      <a:pt x="62096" y="9478"/>
                      <a:pt x="61657" y="9622"/>
                      <a:pt x="61277" y="9938"/>
                    </a:cubicBezTo>
                    <a:cubicBezTo>
                      <a:pt x="59409" y="11473"/>
                      <a:pt x="61010" y="13808"/>
                      <a:pt x="62712" y="14575"/>
                    </a:cubicBezTo>
                    <a:cubicBezTo>
                      <a:pt x="62645" y="14642"/>
                      <a:pt x="62612" y="14675"/>
                      <a:pt x="62578" y="14742"/>
                    </a:cubicBezTo>
                    <a:cubicBezTo>
                      <a:pt x="61611" y="15776"/>
                      <a:pt x="60477" y="16309"/>
                      <a:pt x="59309" y="16943"/>
                    </a:cubicBezTo>
                    <a:cubicBezTo>
                      <a:pt x="58809" y="13974"/>
                      <a:pt x="57641" y="11172"/>
                      <a:pt x="55873" y="8737"/>
                    </a:cubicBezTo>
                    <a:cubicBezTo>
                      <a:pt x="52571" y="4234"/>
                      <a:pt x="47434" y="1232"/>
                      <a:pt x="41897" y="365"/>
                    </a:cubicBezTo>
                    <a:cubicBezTo>
                      <a:pt x="40638" y="160"/>
                      <a:pt x="39239" y="0"/>
                      <a:pt x="37842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-7862100" y="8762100"/>
                <a:ext cx="186650" cy="186875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7475" extrusionOk="0">
                    <a:moveTo>
                      <a:pt x="1352" y="1"/>
                    </a:moveTo>
                    <a:cubicBezTo>
                      <a:pt x="1122" y="1"/>
                      <a:pt x="893" y="28"/>
                      <a:pt x="667" y="85"/>
                    </a:cubicBezTo>
                    <a:cubicBezTo>
                      <a:pt x="200" y="219"/>
                      <a:pt x="0" y="886"/>
                      <a:pt x="367" y="1186"/>
                    </a:cubicBezTo>
                    <a:cubicBezTo>
                      <a:pt x="1434" y="2087"/>
                      <a:pt x="2735" y="2420"/>
                      <a:pt x="3636" y="3588"/>
                    </a:cubicBezTo>
                    <a:cubicBezTo>
                      <a:pt x="4437" y="4688"/>
                      <a:pt x="4637" y="5989"/>
                      <a:pt x="5170" y="7224"/>
                    </a:cubicBezTo>
                    <a:cubicBezTo>
                      <a:pt x="5250" y="7398"/>
                      <a:pt x="5419" y="7474"/>
                      <a:pt x="5593" y="7474"/>
                    </a:cubicBezTo>
                    <a:cubicBezTo>
                      <a:pt x="5786" y="7474"/>
                      <a:pt x="5984" y="7381"/>
                      <a:pt x="6071" y="7224"/>
                    </a:cubicBezTo>
                    <a:cubicBezTo>
                      <a:pt x="7465" y="4590"/>
                      <a:pt x="4342" y="1"/>
                      <a:pt x="13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-8113950" y="9581475"/>
                <a:ext cx="264375" cy="271150"/>
              </a:xfrm>
              <a:custGeom>
                <a:avLst/>
                <a:gdLst/>
                <a:ahLst/>
                <a:cxnLst/>
                <a:rect l="l" t="t" r="r" b="b"/>
                <a:pathLst>
                  <a:path w="10575" h="10846" extrusionOk="0">
                    <a:moveTo>
                      <a:pt x="10408" y="0"/>
                    </a:moveTo>
                    <a:cubicBezTo>
                      <a:pt x="6939" y="1401"/>
                      <a:pt x="3469" y="2769"/>
                      <a:pt x="0" y="4170"/>
                    </a:cubicBezTo>
                    <a:cubicBezTo>
                      <a:pt x="1234" y="3936"/>
                      <a:pt x="2435" y="3636"/>
                      <a:pt x="3636" y="3303"/>
                    </a:cubicBezTo>
                    <a:lnTo>
                      <a:pt x="3636" y="3303"/>
                    </a:lnTo>
                    <a:cubicBezTo>
                      <a:pt x="3603" y="5904"/>
                      <a:pt x="4570" y="8440"/>
                      <a:pt x="6071" y="10508"/>
                    </a:cubicBezTo>
                    <a:cubicBezTo>
                      <a:pt x="6241" y="10729"/>
                      <a:pt x="6472" y="10846"/>
                      <a:pt x="6701" y="10846"/>
                    </a:cubicBezTo>
                    <a:cubicBezTo>
                      <a:pt x="6922" y="10846"/>
                      <a:pt x="7142" y="10737"/>
                      <a:pt x="7305" y="10508"/>
                    </a:cubicBezTo>
                    <a:cubicBezTo>
                      <a:pt x="9307" y="7706"/>
                      <a:pt x="10574" y="4170"/>
                      <a:pt x="10474" y="701"/>
                    </a:cubicBezTo>
                    <a:cubicBezTo>
                      <a:pt x="10508" y="701"/>
                      <a:pt x="10508" y="667"/>
                      <a:pt x="10508" y="667"/>
                    </a:cubicBezTo>
                    <a:cubicBezTo>
                      <a:pt x="10474" y="467"/>
                      <a:pt x="10441" y="234"/>
                      <a:pt x="10408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-9249775" y="8157275"/>
                <a:ext cx="1152525" cy="970750"/>
              </a:xfrm>
              <a:custGeom>
                <a:avLst/>
                <a:gdLst/>
                <a:ahLst/>
                <a:cxnLst/>
                <a:rect l="l" t="t" r="r" b="b"/>
                <a:pathLst>
                  <a:path w="46101" h="38830" extrusionOk="0">
                    <a:moveTo>
                      <a:pt x="22446" y="1"/>
                    </a:moveTo>
                    <a:cubicBezTo>
                      <a:pt x="16777" y="1"/>
                      <a:pt x="12496" y="4003"/>
                      <a:pt x="9341" y="8400"/>
                    </a:cubicBezTo>
                    <a:cubicBezTo>
                      <a:pt x="8407" y="9668"/>
                      <a:pt x="7540" y="11002"/>
                      <a:pt x="6739" y="12370"/>
                    </a:cubicBezTo>
                    <a:cubicBezTo>
                      <a:pt x="6706" y="12403"/>
                      <a:pt x="6706" y="12403"/>
                      <a:pt x="6706" y="12403"/>
                    </a:cubicBezTo>
                    <a:cubicBezTo>
                      <a:pt x="3770" y="16339"/>
                      <a:pt x="968" y="21276"/>
                      <a:pt x="301" y="26213"/>
                    </a:cubicBezTo>
                    <a:cubicBezTo>
                      <a:pt x="1" y="28615"/>
                      <a:pt x="434" y="31050"/>
                      <a:pt x="2169" y="32818"/>
                    </a:cubicBezTo>
                    <a:cubicBezTo>
                      <a:pt x="3837" y="34552"/>
                      <a:pt x="6172" y="35419"/>
                      <a:pt x="8373" y="36153"/>
                    </a:cubicBezTo>
                    <a:cubicBezTo>
                      <a:pt x="13783" y="37956"/>
                      <a:pt x="19493" y="38830"/>
                      <a:pt x="25189" y="38830"/>
                    </a:cubicBezTo>
                    <a:cubicBezTo>
                      <a:pt x="25499" y="38830"/>
                      <a:pt x="25809" y="38827"/>
                      <a:pt x="26119" y="38822"/>
                    </a:cubicBezTo>
                    <a:cubicBezTo>
                      <a:pt x="31056" y="38755"/>
                      <a:pt x="36894" y="38388"/>
                      <a:pt x="41030" y="35386"/>
                    </a:cubicBezTo>
                    <a:cubicBezTo>
                      <a:pt x="45266" y="32351"/>
                      <a:pt x="46100" y="27013"/>
                      <a:pt x="44699" y="22243"/>
                    </a:cubicBezTo>
                    <a:cubicBezTo>
                      <a:pt x="43899" y="19508"/>
                      <a:pt x="42531" y="17006"/>
                      <a:pt x="41097" y="14571"/>
                    </a:cubicBezTo>
                    <a:cubicBezTo>
                      <a:pt x="39729" y="12236"/>
                      <a:pt x="38261" y="9935"/>
                      <a:pt x="36560" y="7800"/>
                    </a:cubicBezTo>
                    <a:cubicBezTo>
                      <a:pt x="33258" y="3697"/>
                      <a:pt x="28655" y="361"/>
                      <a:pt x="23251" y="27"/>
                    </a:cubicBezTo>
                    <a:cubicBezTo>
                      <a:pt x="22979" y="10"/>
                      <a:pt x="22711" y="1"/>
                      <a:pt x="22446" y="1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-9237825" y="8038325"/>
                <a:ext cx="361500" cy="454800"/>
              </a:xfrm>
              <a:custGeom>
                <a:avLst/>
                <a:gdLst/>
                <a:ahLst/>
                <a:cxnLst/>
                <a:rect l="l" t="t" r="r" b="b"/>
                <a:pathLst>
                  <a:path w="14460" h="18192" extrusionOk="0">
                    <a:moveTo>
                      <a:pt x="5227" y="1"/>
                    </a:moveTo>
                    <a:cubicBezTo>
                      <a:pt x="4810" y="1"/>
                      <a:pt x="4386" y="77"/>
                      <a:pt x="3959" y="249"/>
                    </a:cubicBezTo>
                    <a:cubicBezTo>
                      <a:pt x="2158" y="983"/>
                      <a:pt x="290" y="3651"/>
                      <a:pt x="123" y="5619"/>
                    </a:cubicBezTo>
                    <a:cubicBezTo>
                      <a:pt x="0" y="7156"/>
                      <a:pt x="1186" y="7573"/>
                      <a:pt x="2560" y="7573"/>
                    </a:cubicBezTo>
                    <a:cubicBezTo>
                      <a:pt x="3423" y="7573"/>
                      <a:pt x="4360" y="7408"/>
                      <a:pt x="5093" y="7254"/>
                    </a:cubicBezTo>
                    <a:cubicBezTo>
                      <a:pt x="5227" y="7854"/>
                      <a:pt x="5327" y="8455"/>
                      <a:pt x="5460" y="9055"/>
                    </a:cubicBezTo>
                    <a:cubicBezTo>
                      <a:pt x="5494" y="9255"/>
                      <a:pt x="5527" y="9455"/>
                      <a:pt x="5594" y="9656"/>
                    </a:cubicBezTo>
                    <a:cubicBezTo>
                      <a:pt x="5994" y="11790"/>
                      <a:pt x="6428" y="13925"/>
                      <a:pt x="6895" y="16060"/>
                    </a:cubicBezTo>
                    <a:cubicBezTo>
                      <a:pt x="7062" y="16894"/>
                      <a:pt x="7328" y="17861"/>
                      <a:pt x="8262" y="18128"/>
                    </a:cubicBezTo>
                    <a:cubicBezTo>
                      <a:pt x="8404" y="18171"/>
                      <a:pt x="8543" y="18192"/>
                      <a:pt x="8677" y="18192"/>
                    </a:cubicBezTo>
                    <a:cubicBezTo>
                      <a:pt x="9271" y="18192"/>
                      <a:pt x="9767" y="17793"/>
                      <a:pt x="9930" y="17194"/>
                    </a:cubicBezTo>
                    <a:cubicBezTo>
                      <a:pt x="10050" y="16765"/>
                      <a:pt x="9674" y="16404"/>
                      <a:pt x="9304" y="16404"/>
                    </a:cubicBezTo>
                    <a:cubicBezTo>
                      <a:pt x="9157" y="16404"/>
                      <a:pt x="9010" y="16461"/>
                      <a:pt x="8896" y="16594"/>
                    </a:cubicBezTo>
                    <a:cubicBezTo>
                      <a:pt x="8877" y="16613"/>
                      <a:pt x="8857" y="16622"/>
                      <a:pt x="8838" y="16622"/>
                    </a:cubicBezTo>
                    <a:cubicBezTo>
                      <a:pt x="8691" y="16622"/>
                      <a:pt x="8551" y="16110"/>
                      <a:pt x="8463" y="15727"/>
                    </a:cubicBezTo>
                    <a:lnTo>
                      <a:pt x="8463" y="15727"/>
                    </a:lnTo>
                    <a:cubicBezTo>
                      <a:pt x="8603" y="15753"/>
                      <a:pt x="8744" y="15765"/>
                      <a:pt x="8883" y="15765"/>
                    </a:cubicBezTo>
                    <a:cubicBezTo>
                      <a:pt x="10329" y="15765"/>
                      <a:pt x="11680" y="14423"/>
                      <a:pt x="12532" y="13358"/>
                    </a:cubicBezTo>
                    <a:cubicBezTo>
                      <a:pt x="13233" y="12424"/>
                      <a:pt x="13766" y="11323"/>
                      <a:pt x="13933" y="10189"/>
                    </a:cubicBezTo>
                    <a:cubicBezTo>
                      <a:pt x="13964" y="10197"/>
                      <a:pt x="13995" y="10201"/>
                      <a:pt x="14025" y="10201"/>
                    </a:cubicBezTo>
                    <a:cubicBezTo>
                      <a:pt x="14257" y="10201"/>
                      <a:pt x="14459" y="9984"/>
                      <a:pt x="14400" y="9689"/>
                    </a:cubicBezTo>
                    <a:cubicBezTo>
                      <a:pt x="13933" y="7187"/>
                      <a:pt x="11998" y="4685"/>
                      <a:pt x="10230" y="2917"/>
                    </a:cubicBezTo>
                    <a:cubicBezTo>
                      <a:pt x="8941" y="1628"/>
                      <a:pt x="7156" y="1"/>
                      <a:pt x="5227" y="1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-8526025" y="8055400"/>
                <a:ext cx="408425" cy="401325"/>
              </a:xfrm>
              <a:custGeom>
                <a:avLst/>
                <a:gdLst/>
                <a:ahLst/>
                <a:cxnLst/>
                <a:rect l="l" t="t" r="r" b="b"/>
                <a:pathLst>
                  <a:path w="16337" h="16053" extrusionOk="0">
                    <a:moveTo>
                      <a:pt x="10208" y="0"/>
                    </a:moveTo>
                    <a:cubicBezTo>
                      <a:pt x="9487" y="0"/>
                      <a:pt x="8725" y="235"/>
                      <a:pt x="7944" y="767"/>
                    </a:cubicBezTo>
                    <a:cubicBezTo>
                      <a:pt x="6209" y="1968"/>
                      <a:pt x="4475" y="3269"/>
                      <a:pt x="2907" y="4736"/>
                    </a:cubicBezTo>
                    <a:cubicBezTo>
                      <a:pt x="2440" y="5003"/>
                      <a:pt x="2006" y="5437"/>
                      <a:pt x="1739" y="5937"/>
                    </a:cubicBezTo>
                    <a:cubicBezTo>
                      <a:pt x="1172" y="6538"/>
                      <a:pt x="672" y="7138"/>
                      <a:pt x="205" y="7805"/>
                    </a:cubicBezTo>
                    <a:cubicBezTo>
                      <a:pt x="1" y="8086"/>
                      <a:pt x="305" y="8406"/>
                      <a:pt x="608" y="8406"/>
                    </a:cubicBezTo>
                    <a:cubicBezTo>
                      <a:pt x="701" y="8406"/>
                      <a:pt x="794" y="8376"/>
                      <a:pt x="872" y="8305"/>
                    </a:cubicBezTo>
                    <a:cubicBezTo>
                      <a:pt x="905" y="8239"/>
                      <a:pt x="972" y="8205"/>
                      <a:pt x="1006" y="8139"/>
                    </a:cubicBezTo>
                    <a:cubicBezTo>
                      <a:pt x="1106" y="8406"/>
                      <a:pt x="1306" y="8606"/>
                      <a:pt x="1539" y="8739"/>
                    </a:cubicBezTo>
                    <a:cubicBezTo>
                      <a:pt x="1839" y="9540"/>
                      <a:pt x="2373" y="10274"/>
                      <a:pt x="2940" y="10841"/>
                    </a:cubicBezTo>
                    <a:cubicBezTo>
                      <a:pt x="3630" y="11564"/>
                      <a:pt x="4774" y="12643"/>
                      <a:pt x="5828" y="12643"/>
                    </a:cubicBezTo>
                    <a:cubicBezTo>
                      <a:pt x="5844" y="12643"/>
                      <a:pt x="5860" y="12642"/>
                      <a:pt x="5876" y="12642"/>
                    </a:cubicBezTo>
                    <a:cubicBezTo>
                      <a:pt x="6026" y="12747"/>
                      <a:pt x="6217" y="12798"/>
                      <a:pt x="6414" y="12798"/>
                    </a:cubicBezTo>
                    <a:cubicBezTo>
                      <a:pt x="6656" y="12798"/>
                      <a:pt x="6908" y="12722"/>
                      <a:pt x="7110" y="12575"/>
                    </a:cubicBezTo>
                    <a:lnTo>
                      <a:pt x="7110" y="12575"/>
                    </a:lnTo>
                    <a:cubicBezTo>
                      <a:pt x="6743" y="13309"/>
                      <a:pt x="6376" y="14043"/>
                      <a:pt x="6042" y="14810"/>
                    </a:cubicBezTo>
                    <a:cubicBezTo>
                      <a:pt x="5743" y="15455"/>
                      <a:pt x="6287" y="16053"/>
                      <a:pt x="6817" y="16053"/>
                    </a:cubicBezTo>
                    <a:cubicBezTo>
                      <a:pt x="7054" y="16053"/>
                      <a:pt x="7289" y="15933"/>
                      <a:pt x="7443" y="15644"/>
                    </a:cubicBezTo>
                    <a:cubicBezTo>
                      <a:pt x="8377" y="13809"/>
                      <a:pt x="9211" y="11941"/>
                      <a:pt x="10112" y="10107"/>
                    </a:cubicBezTo>
                    <a:cubicBezTo>
                      <a:pt x="10412" y="9440"/>
                      <a:pt x="10712" y="8339"/>
                      <a:pt x="11313" y="7872"/>
                    </a:cubicBezTo>
                    <a:cubicBezTo>
                      <a:pt x="11507" y="7715"/>
                      <a:pt x="11696" y="7657"/>
                      <a:pt x="11882" y="7657"/>
                    </a:cubicBezTo>
                    <a:cubicBezTo>
                      <a:pt x="12370" y="7657"/>
                      <a:pt x="12841" y="8048"/>
                      <a:pt x="13348" y="8072"/>
                    </a:cubicBezTo>
                    <a:cubicBezTo>
                      <a:pt x="13430" y="8078"/>
                      <a:pt x="13510" y="8081"/>
                      <a:pt x="13586" y="8081"/>
                    </a:cubicBezTo>
                    <a:cubicBezTo>
                      <a:pt x="16336" y="8081"/>
                      <a:pt x="14895" y="4067"/>
                      <a:pt x="14148" y="2768"/>
                    </a:cubicBezTo>
                    <a:cubicBezTo>
                      <a:pt x="13185" y="1140"/>
                      <a:pt x="11796" y="0"/>
                      <a:pt x="10208" y="0"/>
                    </a:cubicBezTo>
                    <a:close/>
                  </a:path>
                </a:pathLst>
              </a:custGeom>
              <a:solidFill>
                <a:srgbClr val="EDB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-8960400" y="8460200"/>
                <a:ext cx="552925" cy="423925"/>
              </a:xfrm>
              <a:custGeom>
                <a:avLst/>
                <a:gdLst/>
                <a:ahLst/>
                <a:cxnLst/>
                <a:rect l="l" t="t" r="r" b="b"/>
                <a:pathLst>
                  <a:path w="22117" h="16957" extrusionOk="0">
                    <a:moveTo>
                      <a:pt x="11828" y="1"/>
                    </a:moveTo>
                    <a:cubicBezTo>
                      <a:pt x="9895" y="1"/>
                      <a:pt x="7935" y="431"/>
                      <a:pt x="6205" y="1220"/>
                    </a:cubicBezTo>
                    <a:cubicBezTo>
                      <a:pt x="3437" y="2488"/>
                      <a:pt x="601" y="4889"/>
                      <a:pt x="268" y="8125"/>
                    </a:cubicBezTo>
                    <a:cubicBezTo>
                      <a:pt x="234" y="8358"/>
                      <a:pt x="234" y="8625"/>
                      <a:pt x="268" y="8859"/>
                    </a:cubicBezTo>
                    <a:cubicBezTo>
                      <a:pt x="67" y="9493"/>
                      <a:pt x="1" y="10193"/>
                      <a:pt x="134" y="10927"/>
                    </a:cubicBezTo>
                    <a:cubicBezTo>
                      <a:pt x="668" y="13896"/>
                      <a:pt x="3403" y="15597"/>
                      <a:pt x="6138" y="16264"/>
                    </a:cubicBezTo>
                    <a:cubicBezTo>
                      <a:pt x="7942" y="16693"/>
                      <a:pt x="9897" y="16957"/>
                      <a:pt x="11817" y="16957"/>
                    </a:cubicBezTo>
                    <a:cubicBezTo>
                      <a:pt x="12881" y="16957"/>
                      <a:pt x="13934" y="16876"/>
                      <a:pt x="14945" y="16698"/>
                    </a:cubicBezTo>
                    <a:cubicBezTo>
                      <a:pt x="17647" y="16231"/>
                      <a:pt x="20148" y="14696"/>
                      <a:pt x="21183" y="12094"/>
                    </a:cubicBezTo>
                    <a:cubicBezTo>
                      <a:pt x="22117" y="9826"/>
                      <a:pt x="21816" y="7158"/>
                      <a:pt x="20716" y="4989"/>
                    </a:cubicBezTo>
                    <a:cubicBezTo>
                      <a:pt x="18976" y="1510"/>
                      <a:pt x="15449" y="1"/>
                      <a:pt x="11828" y="1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-8960400" y="8449325"/>
                <a:ext cx="6090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3" extrusionOk="0">
                    <a:moveTo>
                      <a:pt x="1265" y="0"/>
                    </a:moveTo>
                    <a:cubicBezTo>
                      <a:pt x="1003" y="0"/>
                      <a:pt x="754" y="102"/>
                      <a:pt x="568" y="287"/>
                    </a:cubicBezTo>
                    <a:cubicBezTo>
                      <a:pt x="434" y="421"/>
                      <a:pt x="368" y="588"/>
                      <a:pt x="301" y="788"/>
                    </a:cubicBezTo>
                    <a:cubicBezTo>
                      <a:pt x="1" y="1088"/>
                      <a:pt x="101" y="1555"/>
                      <a:pt x="334" y="1855"/>
                    </a:cubicBezTo>
                    <a:cubicBezTo>
                      <a:pt x="534" y="2089"/>
                      <a:pt x="868" y="2222"/>
                      <a:pt x="1202" y="2222"/>
                    </a:cubicBezTo>
                    <a:cubicBezTo>
                      <a:pt x="1935" y="2222"/>
                      <a:pt x="2436" y="1455"/>
                      <a:pt x="2202" y="788"/>
                    </a:cubicBezTo>
                    <a:cubicBezTo>
                      <a:pt x="2136" y="588"/>
                      <a:pt x="2036" y="454"/>
                      <a:pt x="1902" y="321"/>
                    </a:cubicBezTo>
                    <a:cubicBezTo>
                      <a:pt x="1873" y="291"/>
                      <a:pt x="1844" y="262"/>
                      <a:pt x="1814" y="233"/>
                    </a:cubicBezTo>
                    <a:lnTo>
                      <a:pt x="1814" y="233"/>
                    </a:lnTo>
                    <a:cubicBezTo>
                      <a:pt x="1821" y="237"/>
                      <a:pt x="1825" y="240"/>
                      <a:pt x="1826" y="240"/>
                    </a:cubicBezTo>
                    <a:cubicBezTo>
                      <a:pt x="1829" y="240"/>
                      <a:pt x="1815" y="226"/>
                      <a:pt x="1769" y="187"/>
                    </a:cubicBezTo>
                    <a:cubicBezTo>
                      <a:pt x="1669" y="121"/>
                      <a:pt x="1569" y="54"/>
                      <a:pt x="1468" y="20"/>
                    </a:cubicBezTo>
                    <a:cubicBezTo>
                      <a:pt x="1400" y="7"/>
                      <a:pt x="1332" y="0"/>
                      <a:pt x="126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-8446700" y="8449325"/>
                <a:ext cx="60900" cy="55575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223" extrusionOk="0">
                    <a:moveTo>
                      <a:pt x="1265" y="0"/>
                    </a:moveTo>
                    <a:cubicBezTo>
                      <a:pt x="1003" y="0"/>
                      <a:pt x="754" y="102"/>
                      <a:pt x="568" y="287"/>
                    </a:cubicBezTo>
                    <a:cubicBezTo>
                      <a:pt x="434" y="421"/>
                      <a:pt x="368" y="588"/>
                      <a:pt x="301" y="788"/>
                    </a:cubicBezTo>
                    <a:cubicBezTo>
                      <a:pt x="1" y="1088"/>
                      <a:pt x="101" y="1555"/>
                      <a:pt x="368" y="1855"/>
                    </a:cubicBezTo>
                    <a:cubicBezTo>
                      <a:pt x="568" y="2089"/>
                      <a:pt x="868" y="2222"/>
                      <a:pt x="1202" y="2222"/>
                    </a:cubicBezTo>
                    <a:cubicBezTo>
                      <a:pt x="1935" y="2222"/>
                      <a:pt x="2436" y="1455"/>
                      <a:pt x="2202" y="788"/>
                    </a:cubicBezTo>
                    <a:cubicBezTo>
                      <a:pt x="2136" y="588"/>
                      <a:pt x="2036" y="454"/>
                      <a:pt x="1902" y="321"/>
                    </a:cubicBezTo>
                    <a:cubicBezTo>
                      <a:pt x="1902" y="293"/>
                      <a:pt x="1855" y="265"/>
                      <a:pt x="1820" y="237"/>
                    </a:cubicBezTo>
                    <a:lnTo>
                      <a:pt x="1820" y="237"/>
                    </a:lnTo>
                    <a:cubicBezTo>
                      <a:pt x="1823" y="238"/>
                      <a:pt x="1826" y="240"/>
                      <a:pt x="1826" y="240"/>
                    </a:cubicBezTo>
                    <a:cubicBezTo>
                      <a:pt x="1829" y="240"/>
                      <a:pt x="1815" y="226"/>
                      <a:pt x="1769" y="187"/>
                    </a:cubicBezTo>
                    <a:cubicBezTo>
                      <a:pt x="1669" y="121"/>
                      <a:pt x="1569" y="54"/>
                      <a:pt x="1468" y="20"/>
                    </a:cubicBezTo>
                    <a:cubicBezTo>
                      <a:pt x="1400" y="7"/>
                      <a:pt x="1332" y="0"/>
                      <a:pt x="1265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-8721625" y="8862025"/>
                <a:ext cx="296075" cy="84925"/>
              </a:xfrm>
              <a:custGeom>
                <a:avLst/>
                <a:gdLst/>
                <a:ahLst/>
                <a:cxnLst/>
                <a:rect l="l" t="t" r="r" b="b"/>
                <a:pathLst>
                  <a:path w="11843" h="3397" extrusionOk="0">
                    <a:moveTo>
                      <a:pt x="11614" y="0"/>
                    </a:moveTo>
                    <a:cubicBezTo>
                      <a:pt x="11588" y="0"/>
                      <a:pt x="11560" y="7"/>
                      <a:pt x="11531" y="24"/>
                    </a:cubicBezTo>
                    <a:cubicBezTo>
                      <a:pt x="9864" y="1025"/>
                      <a:pt x="8196" y="1926"/>
                      <a:pt x="6294" y="2393"/>
                    </a:cubicBezTo>
                    <a:cubicBezTo>
                      <a:pt x="5317" y="2604"/>
                      <a:pt x="4332" y="2689"/>
                      <a:pt x="3343" y="2689"/>
                    </a:cubicBezTo>
                    <a:cubicBezTo>
                      <a:pt x="2306" y="2689"/>
                      <a:pt x="1265" y="2596"/>
                      <a:pt x="223" y="2459"/>
                    </a:cubicBezTo>
                    <a:cubicBezTo>
                      <a:pt x="212" y="2457"/>
                      <a:pt x="202" y="2456"/>
                      <a:pt x="192" y="2456"/>
                    </a:cubicBezTo>
                    <a:cubicBezTo>
                      <a:pt x="49" y="2456"/>
                      <a:pt x="1" y="2664"/>
                      <a:pt x="157" y="2726"/>
                    </a:cubicBezTo>
                    <a:cubicBezTo>
                      <a:pt x="1308" y="3179"/>
                      <a:pt x="2583" y="3396"/>
                      <a:pt x="3878" y="3396"/>
                    </a:cubicBezTo>
                    <a:cubicBezTo>
                      <a:pt x="6785" y="3396"/>
                      <a:pt x="9793" y="2299"/>
                      <a:pt x="11732" y="291"/>
                    </a:cubicBezTo>
                    <a:cubicBezTo>
                      <a:pt x="11843" y="180"/>
                      <a:pt x="11746" y="0"/>
                      <a:pt x="11614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-8808625" y="8630950"/>
                <a:ext cx="94275" cy="136400"/>
              </a:xfrm>
              <a:custGeom>
                <a:avLst/>
                <a:gdLst/>
                <a:ahLst/>
                <a:cxnLst/>
                <a:rect l="l" t="t" r="r" b="b"/>
                <a:pathLst>
                  <a:path w="3771" h="5456" extrusionOk="0">
                    <a:moveTo>
                      <a:pt x="1119" y="0"/>
                    </a:moveTo>
                    <a:cubicBezTo>
                      <a:pt x="846" y="0"/>
                      <a:pt x="548" y="134"/>
                      <a:pt x="434" y="361"/>
                    </a:cubicBezTo>
                    <a:cubicBezTo>
                      <a:pt x="101" y="1061"/>
                      <a:pt x="1" y="2296"/>
                      <a:pt x="401" y="3096"/>
                    </a:cubicBezTo>
                    <a:cubicBezTo>
                      <a:pt x="568" y="4064"/>
                      <a:pt x="1168" y="4964"/>
                      <a:pt x="2169" y="5364"/>
                    </a:cubicBezTo>
                    <a:cubicBezTo>
                      <a:pt x="2291" y="5425"/>
                      <a:pt x="2413" y="5455"/>
                      <a:pt x="2528" y="5455"/>
                    </a:cubicBezTo>
                    <a:cubicBezTo>
                      <a:pt x="2791" y="5455"/>
                      <a:pt x="3020" y="5299"/>
                      <a:pt x="3136" y="4998"/>
                    </a:cubicBezTo>
                    <a:cubicBezTo>
                      <a:pt x="3770" y="3163"/>
                      <a:pt x="3003" y="1195"/>
                      <a:pt x="1468" y="94"/>
                    </a:cubicBezTo>
                    <a:cubicBezTo>
                      <a:pt x="1372" y="30"/>
                      <a:pt x="1249" y="0"/>
                      <a:pt x="1119" y="0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6" name="Google Shape;1036;p33"/>
              <p:cNvSpPr/>
              <p:nvPr/>
            </p:nvSpPr>
            <p:spPr>
              <a:xfrm>
                <a:off x="-8619325" y="8613625"/>
                <a:ext cx="80925" cy="13480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5392" extrusionOk="0">
                    <a:moveTo>
                      <a:pt x="2241" y="1"/>
                    </a:moveTo>
                    <a:cubicBezTo>
                      <a:pt x="2059" y="1"/>
                      <a:pt x="1870" y="67"/>
                      <a:pt x="1735" y="187"/>
                    </a:cubicBezTo>
                    <a:cubicBezTo>
                      <a:pt x="468" y="1454"/>
                      <a:pt x="1" y="3155"/>
                      <a:pt x="301" y="4890"/>
                    </a:cubicBezTo>
                    <a:cubicBezTo>
                      <a:pt x="361" y="5232"/>
                      <a:pt x="640" y="5392"/>
                      <a:pt x="925" y="5392"/>
                    </a:cubicBezTo>
                    <a:cubicBezTo>
                      <a:pt x="1113" y="5392"/>
                      <a:pt x="1303" y="5323"/>
                      <a:pt x="1435" y="5190"/>
                    </a:cubicBezTo>
                    <a:cubicBezTo>
                      <a:pt x="2036" y="4723"/>
                      <a:pt x="2503" y="3923"/>
                      <a:pt x="2736" y="3089"/>
                    </a:cubicBezTo>
                    <a:cubicBezTo>
                      <a:pt x="3170" y="2288"/>
                      <a:pt x="3236" y="1254"/>
                      <a:pt x="2769" y="320"/>
                    </a:cubicBezTo>
                    <a:cubicBezTo>
                      <a:pt x="2678" y="100"/>
                      <a:pt x="2465" y="1"/>
                      <a:pt x="2241" y="1"/>
                    </a:cubicBezTo>
                    <a:close/>
                  </a:path>
                </a:pathLst>
              </a:custGeom>
              <a:solidFill>
                <a:srgbClr val="2F3C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7" name="Google Shape;1037;p33"/>
              <p:cNvSpPr/>
              <p:nvPr/>
            </p:nvSpPr>
            <p:spPr>
              <a:xfrm>
                <a:off x="-8395000" y="8607750"/>
                <a:ext cx="297750" cy="495900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9836" extrusionOk="0">
                    <a:moveTo>
                      <a:pt x="8651" y="0"/>
                    </a:moveTo>
                    <a:cubicBezTo>
                      <a:pt x="8545" y="0"/>
                      <a:pt x="8455" y="84"/>
                      <a:pt x="8507" y="188"/>
                    </a:cubicBezTo>
                    <a:cubicBezTo>
                      <a:pt x="8807" y="1022"/>
                      <a:pt x="9441" y="1689"/>
                      <a:pt x="9841" y="2490"/>
                    </a:cubicBezTo>
                    <a:cubicBezTo>
                      <a:pt x="10342" y="3490"/>
                      <a:pt x="10709" y="4525"/>
                      <a:pt x="10909" y="5625"/>
                    </a:cubicBezTo>
                    <a:cubicBezTo>
                      <a:pt x="11342" y="7894"/>
                      <a:pt x="11142" y="10295"/>
                      <a:pt x="10208" y="12430"/>
                    </a:cubicBezTo>
                    <a:cubicBezTo>
                      <a:pt x="8474" y="16500"/>
                      <a:pt x="4471" y="19068"/>
                      <a:pt x="168" y="19602"/>
                    </a:cubicBezTo>
                    <a:cubicBezTo>
                      <a:pt x="34" y="19602"/>
                      <a:pt x="1" y="19836"/>
                      <a:pt x="168" y="19836"/>
                    </a:cubicBezTo>
                    <a:cubicBezTo>
                      <a:pt x="4671" y="19802"/>
                      <a:pt x="8941" y="16833"/>
                      <a:pt x="10742" y="12697"/>
                    </a:cubicBezTo>
                    <a:cubicBezTo>
                      <a:pt x="11643" y="10662"/>
                      <a:pt x="11909" y="8394"/>
                      <a:pt x="11609" y="6192"/>
                    </a:cubicBezTo>
                    <a:cubicBezTo>
                      <a:pt x="11342" y="4224"/>
                      <a:pt x="10508" y="1155"/>
                      <a:pt x="8740" y="21"/>
                    </a:cubicBezTo>
                    <a:cubicBezTo>
                      <a:pt x="8711" y="7"/>
                      <a:pt x="8680" y="0"/>
                      <a:pt x="8651" y="0"/>
                    </a:cubicBezTo>
                    <a:close/>
                  </a:path>
                </a:pathLst>
              </a:custGeom>
              <a:solidFill>
                <a:srgbClr val="CFA4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-9182750" y="8624275"/>
                <a:ext cx="91575" cy="150575"/>
              </a:xfrm>
              <a:custGeom>
                <a:avLst/>
                <a:gdLst/>
                <a:ahLst/>
                <a:cxnLst/>
                <a:rect l="l" t="t" r="r" b="b"/>
                <a:pathLst>
                  <a:path w="3663" h="6023" extrusionOk="0">
                    <a:moveTo>
                      <a:pt x="2920" y="0"/>
                    </a:moveTo>
                    <a:cubicBezTo>
                      <a:pt x="2811" y="0"/>
                      <a:pt x="2698" y="29"/>
                      <a:pt x="2590" y="94"/>
                    </a:cubicBezTo>
                    <a:cubicBezTo>
                      <a:pt x="1756" y="561"/>
                      <a:pt x="1223" y="1662"/>
                      <a:pt x="856" y="2496"/>
                    </a:cubicBezTo>
                    <a:cubicBezTo>
                      <a:pt x="422" y="3430"/>
                      <a:pt x="189" y="4397"/>
                      <a:pt x="55" y="5398"/>
                    </a:cubicBezTo>
                    <a:cubicBezTo>
                      <a:pt x="1" y="5813"/>
                      <a:pt x="317" y="6023"/>
                      <a:pt x="651" y="6023"/>
                    </a:cubicBezTo>
                    <a:cubicBezTo>
                      <a:pt x="935" y="6023"/>
                      <a:pt x="1231" y="5871"/>
                      <a:pt x="1323" y="5565"/>
                    </a:cubicBezTo>
                    <a:cubicBezTo>
                      <a:pt x="1623" y="4697"/>
                      <a:pt x="1956" y="3830"/>
                      <a:pt x="2357" y="3030"/>
                    </a:cubicBezTo>
                    <a:cubicBezTo>
                      <a:pt x="2724" y="2296"/>
                      <a:pt x="3357" y="1629"/>
                      <a:pt x="3558" y="828"/>
                    </a:cubicBezTo>
                    <a:cubicBezTo>
                      <a:pt x="3662" y="383"/>
                      <a:pt x="3316" y="0"/>
                      <a:pt x="292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9" name="Google Shape;1039;p33"/>
              <p:cNvSpPr/>
              <p:nvPr/>
            </p:nvSpPr>
            <p:spPr>
              <a:xfrm>
                <a:off x="-9185750" y="8089625"/>
                <a:ext cx="90275" cy="56625"/>
              </a:xfrm>
              <a:custGeom>
                <a:avLst/>
                <a:gdLst/>
                <a:ahLst/>
                <a:cxnLst/>
                <a:rect l="l" t="t" r="r" b="b"/>
                <a:pathLst>
                  <a:path w="3611" h="2265" extrusionOk="0">
                    <a:moveTo>
                      <a:pt x="2275" y="0"/>
                    </a:moveTo>
                    <a:cubicBezTo>
                      <a:pt x="1907" y="0"/>
                      <a:pt x="1519" y="110"/>
                      <a:pt x="1209" y="265"/>
                    </a:cubicBezTo>
                    <a:cubicBezTo>
                      <a:pt x="709" y="532"/>
                      <a:pt x="342" y="966"/>
                      <a:pt x="175" y="1533"/>
                    </a:cubicBezTo>
                    <a:cubicBezTo>
                      <a:pt x="0" y="1970"/>
                      <a:pt x="370" y="2264"/>
                      <a:pt x="749" y="2264"/>
                    </a:cubicBezTo>
                    <a:cubicBezTo>
                      <a:pt x="948" y="2264"/>
                      <a:pt x="1150" y="2183"/>
                      <a:pt x="1276" y="2000"/>
                    </a:cubicBezTo>
                    <a:cubicBezTo>
                      <a:pt x="1409" y="1799"/>
                      <a:pt x="1609" y="1666"/>
                      <a:pt x="1843" y="1566"/>
                    </a:cubicBezTo>
                    <a:cubicBezTo>
                      <a:pt x="1932" y="1533"/>
                      <a:pt x="2017" y="1521"/>
                      <a:pt x="2102" y="1521"/>
                    </a:cubicBezTo>
                    <a:cubicBezTo>
                      <a:pt x="2273" y="1521"/>
                      <a:pt x="2443" y="1566"/>
                      <a:pt x="2644" y="1566"/>
                    </a:cubicBezTo>
                    <a:cubicBezTo>
                      <a:pt x="3377" y="1566"/>
                      <a:pt x="3611" y="565"/>
                      <a:pt x="3010" y="198"/>
                    </a:cubicBezTo>
                    <a:cubicBezTo>
                      <a:pt x="2800" y="58"/>
                      <a:pt x="2543" y="0"/>
                      <a:pt x="22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0" name="Google Shape;1040;p33"/>
              <p:cNvSpPr/>
              <p:nvPr/>
            </p:nvSpPr>
            <p:spPr>
              <a:xfrm>
                <a:off x="-8284775" y="8105200"/>
                <a:ext cx="79775" cy="73675"/>
              </a:xfrm>
              <a:custGeom>
                <a:avLst/>
                <a:gdLst/>
                <a:ahLst/>
                <a:cxnLst/>
                <a:rect l="l" t="t" r="r" b="b"/>
                <a:pathLst>
                  <a:path w="3191" h="2947" extrusionOk="0">
                    <a:moveTo>
                      <a:pt x="549" y="1"/>
                    </a:moveTo>
                    <a:cubicBezTo>
                      <a:pt x="228" y="1"/>
                      <a:pt x="1" y="387"/>
                      <a:pt x="162" y="709"/>
                    </a:cubicBezTo>
                    <a:cubicBezTo>
                      <a:pt x="195" y="776"/>
                      <a:pt x="162" y="876"/>
                      <a:pt x="195" y="943"/>
                    </a:cubicBezTo>
                    <a:cubicBezTo>
                      <a:pt x="229" y="1010"/>
                      <a:pt x="295" y="1143"/>
                      <a:pt x="329" y="1243"/>
                    </a:cubicBezTo>
                    <a:cubicBezTo>
                      <a:pt x="429" y="1410"/>
                      <a:pt x="562" y="1577"/>
                      <a:pt x="662" y="1744"/>
                    </a:cubicBezTo>
                    <a:cubicBezTo>
                      <a:pt x="929" y="2077"/>
                      <a:pt x="1196" y="2377"/>
                      <a:pt x="1463" y="2678"/>
                    </a:cubicBezTo>
                    <a:cubicBezTo>
                      <a:pt x="1628" y="2867"/>
                      <a:pt x="1822" y="2946"/>
                      <a:pt x="2012" y="2946"/>
                    </a:cubicBezTo>
                    <a:cubicBezTo>
                      <a:pt x="2623" y="2946"/>
                      <a:pt x="3190" y="2121"/>
                      <a:pt x="2630" y="1510"/>
                    </a:cubicBezTo>
                    <a:cubicBezTo>
                      <a:pt x="2363" y="1243"/>
                      <a:pt x="2097" y="943"/>
                      <a:pt x="1796" y="709"/>
                    </a:cubicBezTo>
                    <a:cubicBezTo>
                      <a:pt x="1663" y="576"/>
                      <a:pt x="1496" y="443"/>
                      <a:pt x="1363" y="343"/>
                    </a:cubicBezTo>
                    <a:cubicBezTo>
                      <a:pt x="1263" y="276"/>
                      <a:pt x="1163" y="209"/>
                      <a:pt x="1062" y="176"/>
                    </a:cubicBezTo>
                    <a:cubicBezTo>
                      <a:pt x="962" y="142"/>
                      <a:pt x="862" y="109"/>
                      <a:pt x="796" y="76"/>
                    </a:cubicBezTo>
                    <a:cubicBezTo>
                      <a:pt x="711" y="23"/>
                      <a:pt x="627" y="1"/>
                      <a:pt x="5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61" name="Google Shape;1061;p33"/>
          <p:cNvSpPr/>
          <p:nvPr/>
        </p:nvSpPr>
        <p:spPr>
          <a:xfrm>
            <a:off x="1471000" y="238125"/>
            <a:ext cx="1461900" cy="499525"/>
          </a:xfrm>
          <a:custGeom>
            <a:avLst/>
            <a:gdLst/>
            <a:ahLst/>
            <a:cxnLst/>
            <a:rect l="l" t="t" r="r" b="b"/>
            <a:pathLst>
              <a:path w="58476" h="19981" extrusionOk="0">
                <a:moveTo>
                  <a:pt x="34559" y="0"/>
                </a:moveTo>
                <a:cubicBezTo>
                  <a:pt x="29989" y="0"/>
                  <a:pt x="26186" y="3169"/>
                  <a:pt x="25152" y="7405"/>
                </a:cubicBezTo>
                <a:cubicBezTo>
                  <a:pt x="23785" y="5737"/>
                  <a:pt x="21750" y="4703"/>
                  <a:pt x="19448" y="4703"/>
                </a:cubicBezTo>
                <a:cubicBezTo>
                  <a:pt x="15946" y="4703"/>
                  <a:pt x="13044" y="7138"/>
                  <a:pt x="12310" y="10407"/>
                </a:cubicBezTo>
                <a:lnTo>
                  <a:pt x="11943" y="10407"/>
                </a:lnTo>
                <a:cubicBezTo>
                  <a:pt x="9474" y="10407"/>
                  <a:pt x="7473" y="12409"/>
                  <a:pt x="7473" y="14877"/>
                </a:cubicBezTo>
                <a:cubicBezTo>
                  <a:pt x="7473" y="15111"/>
                  <a:pt x="7473" y="15344"/>
                  <a:pt x="7540" y="15578"/>
                </a:cubicBezTo>
                <a:cubicBezTo>
                  <a:pt x="2836" y="16045"/>
                  <a:pt x="1" y="16679"/>
                  <a:pt x="1" y="17346"/>
                </a:cubicBezTo>
                <a:cubicBezTo>
                  <a:pt x="1" y="18814"/>
                  <a:pt x="13110" y="19981"/>
                  <a:pt x="29255" y="19981"/>
                </a:cubicBezTo>
                <a:cubicBezTo>
                  <a:pt x="45400" y="19981"/>
                  <a:pt x="58476" y="18814"/>
                  <a:pt x="58476" y="17346"/>
                </a:cubicBezTo>
                <a:cubicBezTo>
                  <a:pt x="58476" y="16712"/>
                  <a:pt x="56041" y="16145"/>
                  <a:pt x="51905" y="15678"/>
                </a:cubicBezTo>
                <a:cubicBezTo>
                  <a:pt x="52639" y="14644"/>
                  <a:pt x="53039" y="13376"/>
                  <a:pt x="53039" y="12042"/>
                </a:cubicBezTo>
                <a:cubicBezTo>
                  <a:pt x="53039" y="8439"/>
                  <a:pt x="50103" y="5504"/>
                  <a:pt x="46501" y="5504"/>
                </a:cubicBezTo>
                <a:cubicBezTo>
                  <a:pt x="45467" y="5504"/>
                  <a:pt x="44466" y="5771"/>
                  <a:pt x="43565" y="6204"/>
                </a:cubicBezTo>
                <a:cubicBezTo>
                  <a:pt x="42164" y="2569"/>
                  <a:pt x="38662" y="0"/>
                  <a:pt x="345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2" name="Google Shape;1062;p33"/>
          <p:cNvSpPr/>
          <p:nvPr/>
        </p:nvSpPr>
        <p:spPr>
          <a:xfrm>
            <a:off x="2631875" y="1704675"/>
            <a:ext cx="552900" cy="189325"/>
          </a:xfrm>
          <a:custGeom>
            <a:avLst/>
            <a:gdLst/>
            <a:ahLst/>
            <a:cxnLst/>
            <a:rect l="l" t="t" r="r" b="b"/>
            <a:pathLst>
              <a:path w="22116" h="7573" extrusionOk="0">
                <a:moveTo>
                  <a:pt x="13076" y="0"/>
                </a:moveTo>
                <a:cubicBezTo>
                  <a:pt x="11341" y="0"/>
                  <a:pt x="9907" y="1201"/>
                  <a:pt x="9507" y="2802"/>
                </a:cubicBezTo>
                <a:cubicBezTo>
                  <a:pt x="9006" y="2169"/>
                  <a:pt x="8206" y="1768"/>
                  <a:pt x="7339" y="1768"/>
                </a:cubicBezTo>
                <a:cubicBezTo>
                  <a:pt x="6038" y="1768"/>
                  <a:pt x="4937" y="2702"/>
                  <a:pt x="4637" y="3937"/>
                </a:cubicBezTo>
                <a:lnTo>
                  <a:pt x="4503" y="3937"/>
                </a:lnTo>
                <a:cubicBezTo>
                  <a:pt x="3569" y="3937"/>
                  <a:pt x="2802" y="4704"/>
                  <a:pt x="2802" y="5638"/>
                </a:cubicBezTo>
                <a:cubicBezTo>
                  <a:pt x="2802" y="5738"/>
                  <a:pt x="2835" y="5805"/>
                  <a:pt x="2835" y="5905"/>
                </a:cubicBezTo>
                <a:cubicBezTo>
                  <a:pt x="1067" y="6071"/>
                  <a:pt x="0" y="6305"/>
                  <a:pt x="0" y="6572"/>
                </a:cubicBezTo>
                <a:cubicBezTo>
                  <a:pt x="0" y="7106"/>
                  <a:pt x="4937" y="7573"/>
                  <a:pt x="11075" y="7573"/>
                </a:cubicBezTo>
                <a:cubicBezTo>
                  <a:pt x="17179" y="7573"/>
                  <a:pt x="22116" y="7106"/>
                  <a:pt x="22116" y="6572"/>
                </a:cubicBezTo>
                <a:cubicBezTo>
                  <a:pt x="22116" y="6338"/>
                  <a:pt x="21182" y="6105"/>
                  <a:pt x="19647" y="5938"/>
                </a:cubicBezTo>
                <a:cubicBezTo>
                  <a:pt x="19914" y="5538"/>
                  <a:pt x="20048" y="5071"/>
                  <a:pt x="20048" y="4537"/>
                </a:cubicBezTo>
                <a:cubicBezTo>
                  <a:pt x="20048" y="3203"/>
                  <a:pt x="18947" y="2069"/>
                  <a:pt x="17579" y="2069"/>
                </a:cubicBezTo>
                <a:cubicBezTo>
                  <a:pt x="17179" y="2069"/>
                  <a:pt x="16812" y="2169"/>
                  <a:pt x="16478" y="2335"/>
                </a:cubicBezTo>
                <a:cubicBezTo>
                  <a:pt x="15945" y="968"/>
                  <a:pt x="14610" y="0"/>
                  <a:pt x="1307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63" name="Google Shape;1063;p33"/>
          <p:cNvGrpSpPr/>
          <p:nvPr/>
        </p:nvGrpSpPr>
        <p:grpSpPr>
          <a:xfrm>
            <a:off x="8248666" y="2971506"/>
            <a:ext cx="1010096" cy="1194082"/>
            <a:chOff x="-756200" y="9531100"/>
            <a:chExt cx="1645375" cy="1945075"/>
          </a:xfrm>
        </p:grpSpPr>
        <p:sp>
          <p:nvSpPr>
            <p:cNvPr id="1064" name="Google Shape;1064;p33"/>
            <p:cNvSpPr/>
            <p:nvPr/>
          </p:nvSpPr>
          <p:spPr>
            <a:xfrm>
              <a:off x="-227500" y="11235050"/>
              <a:ext cx="930700" cy="241125"/>
            </a:xfrm>
            <a:custGeom>
              <a:avLst/>
              <a:gdLst/>
              <a:ahLst/>
              <a:cxnLst/>
              <a:rect l="l" t="t" r="r" b="b"/>
              <a:pathLst>
                <a:path w="37228" h="9645" extrusionOk="0">
                  <a:moveTo>
                    <a:pt x="20597" y="1"/>
                  </a:moveTo>
                  <a:cubicBezTo>
                    <a:pt x="19417" y="1"/>
                    <a:pt x="16485" y="1739"/>
                    <a:pt x="16146" y="1739"/>
                  </a:cubicBezTo>
                  <a:cubicBezTo>
                    <a:pt x="15779" y="1739"/>
                    <a:pt x="12176" y="2073"/>
                    <a:pt x="11676" y="2440"/>
                  </a:cubicBezTo>
                  <a:cubicBezTo>
                    <a:pt x="11142" y="2807"/>
                    <a:pt x="8941" y="5875"/>
                    <a:pt x="8674" y="5875"/>
                  </a:cubicBezTo>
                  <a:cubicBezTo>
                    <a:pt x="8407" y="5875"/>
                    <a:pt x="5538" y="6209"/>
                    <a:pt x="4704" y="6209"/>
                  </a:cubicBezTo>
                  <a:cubicBezTo>
                    <a:pt x="3904" y="6209"/>
                    <a:pt x="1" y="9645"/>
                    <a:pt x="1" y="9645"/>
                  </a:cubicBezTo>
                  <a:lnTo>
                    <a:pt x="37227" y="9645"/>
                  </a:lnTo>
                  <a:cubicBezTo>
                    <a:pt x="37227" y="9645"/>
                    <a:pt x="31857" y="5609"/>
                    <a:pt x="31090" y="5342"/>
                  </a:cubicBezTo>
                  <a:cubicBezTo>
                    <a:pt x="30322" y="5075"/>
                    <a:pt x="27587" y="5075"/>
                    <a:pt x="27320" y="4808"/>
                  </a:cubicBezTo>
                  <a:cubicBezTo>
                    <a:pt x="27087" y="4574"/>
                    <a:pt x="26620" y="3240"/>
                    <a:pt x="26086" y="2706"/>
                  </a:cubicBezTo>
                  <a:cubicBezTo>
                    <a:pt x="25586" y="2173"/>
                    <a:pt x="21783" y="338"/>
                    <a:pt x="20849" y="38"/>
                  </a:cubicBezTo>
                  <a:cubicBezTo>
                    <a:pt x="20778" y="13"/>
                    <a:pt x="20693" y="1"/>
                    <a:pt x="2059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5" name="Google Shape;1065;p33"/>
            <p:cNvSpPr/>
            <p:nvPr/>
          </p:nvSpPr>
          <p:spPr>
            <a:xfrm>
              <a:off x="370425" y="10437525"/>
              <a:ext cx="509575" cy="329825"/>
            </a:xfrm>
            <a:custGeom>
              <a:avLst/>
              <a:gdLst/>
              <a:ahLst/>
              <a:cxnLst/>
              <a:rect l="l" t="t" r="r" b="b"/>
              <a:pathLst>
                <a:path w="20383" h="13193" extrusionOk="0">
                  <a:moveTo>
                    <a:pt x="4692" y="1"/>
                  </a:moveTo>
                  <a:cubicBezTo>
                    <a:pt x="3392" y="1"/>
                    <a:pt x="1559" y="714"/>
                    <a:pt x="635" y="1484"/>
                  </a:cubicBezTo>
                  <a:cubicBezTo>
                    <a:pt x="1" y="4386"/>
                    <a:pt x="1502" y="7788"/>
                    <a:pt x="3837" y="9456"/>
                  </a:cubicBezTo>
                  <a:cubicBezTo>
                    <a:pt x="6205" y="11124"/>
                    <a:pt x="9107" y="11691"/>
                    <a:pt x="11943" y="11991"/>
                  </a:cubicBezTo>
                  <a:cubicBezTo>
                    <a:pt x="14778" y="12258"/>
                    <a:pt x="17647" y="12358"/>
                    <a:pt x="20382" y="13192"/>
                  </a:cubicBezTo>
                  <a:cubicBezTo>
                    <a:pt x="18447" y="11391"/>
                    <a:pt x="17080" y="8989"/>
                    <a:pt x="15412" y="6921"/>
                  </a:cubicBezTo>
                  <a:cubicBezTo>
                    <a:pt x="13544" y="4619"/>
                    <a:pt x="11242" y="2685"/>
                    <a:pt x="8674" y="1317"/>
                  </a:cubicBezTo>
                  <a:cubicBezTo>
                    <a:pt x="7506" y="683"/>
                    <a:pt x="6305" y="149"/>
                    <a:pt x="5004" y="16"/>
                  </a:cubicBezTo>
                  <a:cubicBezTo>
                    <a:pt x="4905" y="6"/>
                    <a:pt x="4800" y="1"/>
                    <a:pt x="4692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3"/>
            <p:cNvSpPr/>
            <p:nvPr/>
          </p:nvSpPr>
          <p:spPr>
            <a:xfrm>
              <a:off x="386275" y="10474600"/>
              <a:ext cx="397825" cy="234375"/>
            </a:xfrm>
            <a:custGeom>
              <a:avLst/>
              <a:gdLst/>
              <a:ahLst/>
              <a:cxnLst/>
              <a:rect l="l" t="t" r="r" b="b"/>
              <a:pathLst>
                <a:path w="15913" h="9375" fill="none" extrusionOk="0">
                  <a:moveTo>
                    <a:pt x="15912" y="9374"/>
                  </a:moveTo>
                  <a:cubicBezTo>
                    <a:pt x="15912" y="9374"/>
                    <a:pt x="6605" y="3036"/>
                    <a:pt x="1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33"/>
            <p:cNvSpPr/>
            <p:nvPr/>
          </p:nvSpPr>
          <p:spPr>
            <a:xfrm>
              <a:off x="-284200" y="9865000"/>
              <a:ext cx="229350" cy="454525"/>
            </a:xfrm>
            <a:custGeom>
              <a:avLst/>
              <a:gdLst/>
              <a:ahLst/>
              <a:cxnLst/>
              <a:rect l="l" t="t" r="r" b="b"/>
              <a:pathLst>
                <a:path w="9174" h="18181" extrusionOk="0">
                  <a:moveTo>
                    <a:pt x="9174" y="1"/>
                  </a:moveTo>
                  <a:lnTo>
                    <a:pt x="9174" y="1"/>
                  </a:lnTo>
                  <a:cubicBezTo>
                    <a:pt x="8740" y="768"/>
                    <a:pt x="8206" y="1535"/>
                    <a:pt x="7639" y="2202"/>
                  </a:cubicBezTo>
                  <a:cubicBezTo>
                    <a:pt x="6539" y="3537"/>
                    <a:pt x="5238" y="4637"/>
                    <a:pt x="4137" y="5972"/>
                  </a:cubicBezTo>
                  <a:cubicBezTo>
                    <a:pt x="1335" y="9274"/>
                    <a:pt x="1" y="13811"/>
                    <a:pt x="534" y="18180"/>
                  </a:cubicBezTo>
                  <a:cubicBezTo>
                    <a:pt x="3470" y="15779"/>
                    <a:pt x="6739" y="13243"/>
                    <a:pt x="7940" y="9574"/>
                  </a:cubicBezTo>
                  <a:cubicBezTo>
                    <a:pt x="8473" y="8040"/>
                    <a:pt x="8607" y="6372"/>
                    <a:pt x="8773" y="4771"/>
                  </a:cubicBezTo>
                  <a:cubicBezTo>
                    <a:pt x="8907" y="3170"/>
                    <a:pt x="9040" y="1568"/>
                    <a:pt x="9174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33"/>
            <p:cNvSpPr/>
            <p:nvPr/>
          </p:nvSpPr>
          <p:spPr>
            <a:xfrm>
              <a:off x="-270850" y="9930050"/>
              <a:ext cx="190150" cy="389475"/>
            </a:xfrm>
            <a:custGeom>
              <a:avLst/>
              <a:gdLst/>
              <a:ahLst/>
              <a:cxnLst/>
              <a:rect l="l" t="t" r="r" b="b"/>
              <a:pathLst>
                <a:path w="7606" h="15579" fill="none" extrusionOk="0">
                  <a:moveTo>
                    <a:pt x="7606" y="1"/>
                  </a:moveTo>
                  <a:cubicBezTo>
                    <a:pt x="7606" y="1"/>
                    <a:pt x="1868" y="10541"/>
                    <a:pt x="0" y="15578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3"/>
            <p:cNvSpPr/>
            <p:nvPr/>
          </p:nvSpPr>
          <p:spPr>
            <a:xfrm>
              <a:off x="-756200" y="10337700"/>
              <a:ext cx="552075" cy="226825"/>
            </a:xfrm>
            <a:custGeom>
              <a:avLst/>
              <a:gdLst/>
              <a:ahLst/>
              <a:cxnLst/>
              <a:rect l="l" t="t" r="r" b="b"/>
              <a:pathLst>
                <a:path w="22083" h="9073" extrusionOk="0">
                  <a:moveTo>
                    <a:pt x="11447" y="1"/>
                  </a:moveTo>
                  <a:cubicBezTo>
                    <a:pt x="9382" y="1"/>
                    <a:pt x="7310" y="601"/>
                    <a:pt x="5504" y="1674"/>
                  </a:cubicBezTo>
                  <a:cubicBezTo>
                    <a:pt x="3203" y="3008"/>
                    <a:pt x="1335" y="5076"/>
                    <a:pt x="0" y="7478"/>
                  </a:cubicBezTo>
                  <a:cubicBezTo>
                    <a:pt x="994" y="6988"/>
                    <a:pt x="2063" y="6797"/>
                    <a:pt x="3153" y="6797"/>
                  </a:cubicBezTo>
                  <a:cubicBezTo>
                    <a:pt x="4586" y="6797"/>
                    <a:pt x="6056" y="7128"/>
                    <a:pt x="7439" y="7545"/>
                  </a:cubicBezTo>
                  <a:cubicBezTo>
                    <a:pt x="9653" y="8212"/>
                    <a:pt x="11895" y="9073"/>
                    <a:pt x="14190" y="9073"/>
                  </a:cubicBezTo>
                  <a:cubicBezTo>
                    <a:pt x="14419" y="9073"/>
                    <a:pt x="14648" y="9064"/>
                    <a:pt x="14878" y="9046"/>
                  </a:cubicBezTo>
                  <a:cubicBezTo>
                    <a:pt x="17746" y="8779"/>
                    <a:pt x="20348" y="6978"/>
                    <a:pt x="22083" y="4609"/>
                  </a:cubicBezTo>
                  <a:cubicBezTo>
                    <a:pt x="19448" y="2675"/>
                    <a:pt x="16345" y="673"/>
                    <a:pt x="13143" y="140"/>
                  </a:cubicBezTo>
                  <a:cubicBezTo>
                    <a:pt x="12582" y="46"/>
                    <a:pt x="12015" y="1"/>
                    <a:pt x="11447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3"/>
            <p:cNvSpPr/>
            <p:nvPr/>
          </p:nvSpPr>
          <p:spPr>
            <a:xfrm>
              <a:off x="-640275" y="10358700"/>
              <a:ext cx="436150" cy="100925"/>
            </a:xfrm>
            <a:custGeom>
              <a:avLst/>
              <a:gdLst/>
              <a:ahLst/>
              <a:cxnLst/>
              <a:rect l="l" t="t" r="r" b="b"/>
              <a:pathLst>
                <a:path w="17446" h="4037" fill="none" extrusionOk="0">
                  <a:moveTo>
                    <a:pt x="0" y="4036"/>
                  </a:moveTo>
                  <a:cubicBezTo>
                    <a:pt x="0" y="4036"/>
                    <a:pt x="4737" y="0"/>
                    <a:pt x="17446" y="3769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3"/>
            <p:cNvSpPr/>
            <p:nvPr/>
          </p:nvSpPr>
          <p:spPr>
            <a:xfrm>
              <a:off x="-231650" y="10614700"/>
              <a:ext cx="206000" cy="270225"/>
            </a:xfrm>
            <a:custGeom>
              <a:avLst/>
              <a:gdLst/>
              <a:ahLst/>
              <a:cxnLst/>
              <a:rect l="l" t="t" r="r" b="b"/>
              <a:pathLst>
                <a:path w="8240" h="10809" extrusionOk="0">
                  <a:moveTo>
                    <a:pt x="8106" y="1"/>
                  </a:moveTo>
                  <a:lnTo>
                    <a:pt x="8106" y="1"/>
                  </a:lnTo>
                  <a:cubicBezTo>
                    <a:pt x="5804" y="501"/>
                    <a:pt x="3536" y="1869"/>
                    <a:pt x="2135" y="3870"/>
                  </a:cubicBezTo>
                  <a:cubicBezTo>
                    <a:pt x="701" y="5838"/>
                    <a:pt x="0" y="8340"/>
                    <a:pt x="200" y="10809"/>
                  </a:cubicBezTo>
                  <a:cubicBezTo>
                    <a:pt x="2302" y="8941"/>
                    <a:pt x="4970" y="7706"/>
                    <a:pt x="6605" y="5371"/>
                  </a:cubicBezTo>
                  <a:cubicBezTo>
                    <a:pt x="7706" y="3837"/>
                    <a:pt x="8239" y="1902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33"/>
            <p:cNvSpPr/>
            <p:nvPr/>
          </p:nvSpPr>
          <p:spPr>
            <a:xfrm>
              <a:off x="-189975" y="10614700"/>
              <a:ext cx="160975" cy="205175"/>
            </a:xfrm>
            <a:custGeom>
              <a:avLst/>
              <a:gdLst/>
              <a:ahLst/>
              <a:cxnLst/>
              <a:rect l="l" t="t" r="r" b="b"/>
              <a:pathLst>
                <a:path w="6439" h="8207" fill="none" extrusionOk="0">
                  <a:moveTo>
                    <a:pt x="1" y="8207"/>
                  </a:moveTo>
                  <a:cubicBezTo>
                    <a:pt x="1" y="8207"/>
                    <a:pt x="3904" y="2403"/>
                    <a:pt x="6439" y="1"/>
                  </a:cubicBezTo>
                </a:path>
              </a:pathLst>
            </a:custGeom>
            <a:noFill/>
            <a:ln w="5850" cap="rnd" cmpd="sng">
              <a:solidFill>
                <a:srgbClr val="69612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33"/>
            <p:cNvSpPr/>
            <p:nvPr/>
          </p:nvSpPr>
          <p:spPr>
            <a:xfrm>
              <a:off x="-344250" y="9754925"/>
              <a:ext cx="1058300" cy="1670375"/>
            </a:xfrm>
            <a:custGeom>
              <a:avLst/>
              <a:gdLst/>
              <a:ahLst/>
              <a:cxnLst/>
              <a:rect l="l" t="t" r="r" b="b"/>
              <a:pathLst>
                <a:path w="42332" h="66815" extrusionOk="0">
                  <a:moveTo>
                    <a:pt x="17080" y="1"/>
                  </a:moveTo>
                  <a:lnTo>
                    <a:pt x="16946" y="16913"/>
                  </a:lnTo>
                  <a:cubicBezTo>
                    <a:pt x="16946" y="19715"/>
                    <a:pt x="16846" y="22583"/>
                    <a:pt x="17246" y="25452"/>
                  </a:cubicBezTo>
                  <a:cubicBezTo>
                    <a:pt x="17613" y="28321"/>
                    <a:pt x="18714" y="31023"/>
                    <a:pt x="19648" y="33625"/>
                  </a:cubicBezTo>
                  <a:cubicBezTo>
                    <a:pt x="19982" y="34592"/>
                    <a:pt x="20282" y="35526"/>
                    <a:pt x="20549" y="36493"/>
                  </a:cubicBezTo>
                  <a:cubicBezTo>
                    <a:pt x="20515" y="36593"/>
                    <a:pt x="20649" y="36827"/>
                    <a:pt x="20649" y="36827"/>
                  </a:cubicBezTo>
                  <a:cubicBezTo>
                    <a:pt x="20949" y="37928"/>
                    <a:pt x="21216" y="39028"/>
                    <a:pt x="21416" y="40163"/>
                  </a:cubicBezTo>
                  <a:cubicBezTo>
                    <a:pt x="21316" y="40029"/>
                    <a:pt x="21216" y="39896"/>
                    <a:pt x="21116" y="39762"/>
                  </a:cubicBezTo>
                  <a:cubicBezTo>
                    <a:pt x="19782" y="38295"/>
                    <a:pt x="18281" y="37094"/>
                    <a:pt x="16746" y="35993"/>
                  </a:cubicBezTo>
                  <a:cubicBezTo>
                    <a:pt x="13677" y="33758"/>
                    <a:pt x="10508" y="31890"/>
                    <a:pt x="7806" y="29388"/>
                  </a:cubicBezTo>
                  <a:cubicBezTo>
                    <a:pt x="6439" y="28154"/>
                    <a:pt x="5338" y="26686"/>
                    <a:pt x="4437" y="25085"/>
                  </a:cubicBezTo>
                  <a:cubicBezTo>
                    <a:pt x="3570" y="23451"/>
                    <a:pt x="3003" y="21649"/>
                    <a:pt x="2536" y="19815"/>
                  </a:cubicBezTo>
                  <a:cubicBezTo>
                    <a:pt x="1669" y="16112"/>
                    <a:pt x="901" y="12376"/>
                    <a:pt x="68" y="8640"/>
                  </a:cubicBezTo>
                  <a:lnTo>
                    <a:pt x="1" y="8640"/>
                  </a:lnTo>
                  <a:cubicBezTo>
                    <a:pt x="635" y="12409"/>
                    <a:pt x="1235" y="16179"/>
                    <a:pt x="1936" y="19981"/>
                  </a:cubicBezTo>
                  <a:cubicBezTo>
                    <a:pt x="2336" y="21849"/>
                    <a:pt x="2836" y="23751"/>
                    <a:pt x="3670" y="25519"/>
                  </a:cubicBezTo>
                  <a:cubicBezTo>
                    <a:pt x="4537" y="27253"/>
                    <a:pt x="5672" y="28888"/>
                    <a:pt x="7039" y="30255"/>
                  </a:cubicBezTo>
                  <a:cubicBezTo>
                    <a:pt x="9708" y="32991"/>
                    <a:pt x="12877" y="35059"/>
                    <a:pt x="15745" y="37394"/>
                  </a:cubicBezTo>
                  <a:cubicBezTo>
                    <a:pt x="18614" y="39662"/>
                    <a:pt x="21216" y="42331"/>
                    <a:pt x="22183" y="45667"/>
                  </a:cubicBezTo>
                  <a:lnTo>
                    <a:pt x="22250" y="45667"/>
                  </a:lnTo>
                  <a:cubicBezTo>
                    <a:pt x="22383" y="47068"/>
                    <a:pt x="22450" y="48502"/>
                    <a:pt x="22517" y="49903"/>
                  </a:cubicBezTo>
                  <a:cubicBezTo>
                    <a:pt x="22717" y="55474"/>
                    <a:pt x="22350" y="61044"/>
                    <a:pt x="21950" y="66648"/>
                  </a:cubicBezTo>
                  <a:lnTo>
                    <a:pt x="24685" y="66815"/>
                  </a:lnTo>
                  <a:cubicBezTo>
                    <a:pt x="24852" y="61178"/>
                    <a:pt x="25019" y="55474"/>
                    <a:pt x="24585" y="49769"/>
                  </a:cubicBezTo>
                  <a:cubicBezTo>
                    <a:pt x="24485" y="48202"/>
                    <a:pt x="24285" y="46601"/>
                    <a:pt x="24085" y="45033"/>
                  </a:cubicBezTo>
                  <a:cubicBezTo>
                    <a:pt x="24085" y="45033"/>
                    <a:pt x="24051" y="44399"/>
                    <a:pt x="23918" y="44132"/>
                  </a:cubicBezTo>
                  <a:cubicBezTo>
                    <a:pt x="23584" y="41964"/>
                    <a:pt x="23151" y="39862"/>
                    <a:pt x="22550" y="37794"/>
                  </a:cubicBezTo>
                  <a:cubicBezTo>
                    <a:pt x="23051" y="36693"/>
                    <a:pt x="23618" y="35659"/>
                    <a:pt x="24318" y="34659"/>
                  </a:cubicBezTo>
                  <a:cubicBezTo>
                    <a:pt x="25052" y="33658"/>
                    <a:pt x="25853" y="32724"/>
                    <a:pt x="26720" y="31823"/>
                  </a:cubicBezTo>
                  <a:cubicBezTo>
                    <a:pt x="28421" y="30022"/>
                    <a:pt x="30389" y="28387"/>
                    <a:pt x="32324" y="26686"/>
                  </a:cubicBezTo>
                  <a:cubicBezTo>
                    <a:pt x="34259" y="25018"/>
                    <a:pt x="36193" y="23317"/>
                    <a:pt x="37895" y="21349"/>
                  </a:cubicBezTo>
                  <a:cubicBezTo>
                    <a:pt x="39596" y="19381"/>
                    <a:pt x="41097" y="17246"/>
                    <a:pt x="42331" y="14978"/>
                  </a:cubicBezTo>
                  <a:lnTo>
                    <a:pt x="42164" y="14878"/>
                  </a:lnTo>
                  <a:cubicBezTo>
                    <a:pt x="40797" y="17046"/>
                    <a:pt x="39162" y="19047"/>
                    <a:pt x="37361" y="20815"/>
                  </a:cubicBezTo>
                  <a:cubicBezTo>
                    <a:pt x="35593" y="22617"/>
                    <a:pt x="33591" y="24151"/>
                    <a:pt x="31523" y="25652"/>
                  </a:cubicBezTo>
                  <a:cubicBezTo>
                    <a:pt x="29489" y="27187"/>
                    <a:pt x="27420" y="28688"/>
                    <a:pt x="25486" y="30422"/>
                  </a:cubicBezTo>
                  <a:cubicBezTo>
                    <a:pt x="24485" y="31290"/>
                    <a:pt x="23584" y="32257"/>
                    <a:pt x="22717" y="33291"/>
                  </a:cubicBezTo>
                  <a:cubicBezTo>
                    <a:pt x="22317" y="33758"/>
                    <a:pt x="21950" y="34258"/>
                    <a:pt x="21583" y="34792"/>
                  </a:cubicBezTo>
                  <a:cubicBezTo>
                    <a:pt x="21383" y="34225"/>
                    <a:pt x="21183" y="33658"/>
                    <a:pt x="20949" y="33091"/>
                  </a:cubicBezTo>
                  <a:cubicBezTo>
                    <a:pt x="19915" y="30489"/>
                    <a:pt x="18781" y="27954"/>
                    <a:pt x="18314" y="25252"/>
                  </a:cubicBezTo>
                  <a:cubicBezTo>
                    <a:pt x="17847" y="22550"/>
                    <a:pt x="17814" y="19715"/>
                    <a:pt x="17713" y="16913"/>
                  </a:cubicBezTo>
                  <a:lnTo>
                    <a:pt x="17180" y="1"/>
                  </a:lnTo>
                  <a:close/>
                </a:path>
              </a:pathLst>
            </a:custGeom>
            <a:solidFill>
              <a:srgbClr val="CFA4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33"/>
            <p:cNvSpPr/>
            <p:nvPr/>
          </p:nvSpPr>
          <p:spPr>
            <a:xfrm>
              <a:off x="81050" y="9531100"/>
              <a:ext cx="527075" cy="451500"/>
            </a:xfrm>
            <a:custGeom>
              <a:avLst/>
              <a:gdLst/>
              <a:ahLst/>
              <a:cxnLst/>
              <a:rect l="l" t="t" r="r" b="b"/>
              <a:pathLst>
                <a:path w="21083" h="18060" extrusionOk="0">
                  <a:moveTo>
                    <a:pt x="14953" y="1"/>
                  </a:moveTo>
                  <a:cubicBezTo>
                    <a:pt x="9494" y="1"/>
                    <a:pt x="2062" y="2935"/>
                    <a:pt x="1" y="18060"/>
                  </a:cubicBezTo>
                  <a:cubicBezTo>
                    <a:pt x="1" y="18060"/>
                    <a:pt x="5872" y="5384"/>
                    <a:pt x="21083" y="1181"/>
                  </a:cubicBezTo>
                  <a:cubicBezTo>
                    <a:pt x="21083" y="1181"/>
                    <a:pt x="18415" y="1"/>
                    <a:pt x="14953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33"/>
            <p:cNvSpPr/>
            <p:nvPr/>
          </p:nvSpPr>
          <p:spPr>
            <a:xfrm>
              <a:off x="-318400" y="9645625"/>
              <a:ext cx="400325" cy="254425"/>
            </a:xfrm>
            <a:custGeom>
              <a:avLst/>
              <a:gdLst/>
              <a:ahLst/>
              <a:cxnLst/>
              <a:rect l="l" t="t" r="r" b="b"/>
              <a:pathLst>
                <a:path w="16013" h="10177" extrusionOk="0">
                  <a:moveTo>
                    <a:pt x="7139" y="0"/>
                  </a:moveTo>
                  <a:cubicBezTo>
                    <a:pt x="3402" y="0"/>
                    <a:pt x="1" y="2371"/>
                    <a:pt x="1" y="2371"/>
                  </a:cubicBezTo>
                  <a:cubicBezTo>
                    <a:pt x="377" y="2338"/>
                    <a:pt x="750" y="2322"/>
                    <a:pt x="1119" y="2322"/>
                  </a:cubicBezTo>
                  <a:cubicBezTo>
                    <a:pt x="9381" y="2322"/>
                    <a:pt x="16012" y="10177"/>
                    <a:pt x="16012" y="10177"/>
                  </a:cubicBezTo>
                  <a:cubicBezTo>
                    <a:pt x="14446" y="2087"/>
                    <a:pt x="10644" y="0"/>
                    <a:pt x="7139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33"/>
            <p:cNvSpPr/>
            <p:nvPr/>
          </p:nvSpPr>
          <p:spPr>
            <a:xfrm>
              <a:off x="91075" y="9878800"/>
              <a:ext cx="569600" cy="404025"/>
            </a:xfrm>
            <a:custGeom>
              <a:avLst/>
              <a:gdLst/>
              <a:ahLst/>
              <a:cxnLst/>
              <a:rect l="l" t="t" r="r" b="b"/>
              <a:pathLst>
                <a:path w="22784" h="16161" extrusionOk="0">
                  <a:moveTo>
                    <a:pt x="11638" y="0"/>
                  </a:moveTo>
                  <a:cubicBezTo>
                    <a:pt x="7074" y="0"/>
                    <a:pt x="2325" y="3516"/>
                    <a:pt x="0" y="16161"/>
                  </a:cubicBezTo>
                  <a:cubicBezTo>
                    <a:pt x="0" y="16161"/>
                    <a:pt x="7572" y="5520"/>
                    <a:pt x="22783" y="5520"/>
                  </a:cubicBezTo>
                  <a:cubicBezTo>
                    <a:pt x="22783" y="5520"/>
                    <a:pt x="17357" y="0"/>
                    <a:pt x="11638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7" name="Google Shape;1077;p33"/>
            <p:cNvSpPr/>
            <p:nvPr/>
          </p:nvSpPr>
          <p:spPr>
            <a:xfrm>
              <a:off x="274525" y="10916300"/>
              <a:ext cx="285225" cy="152100"/>
            </a:xfrm>
            <a:custGeom>
              <a:avLst/>
              <a:gdLst/>
              <a:ahLst/>
              <a:cxnLst/>
              <a:rect l="l" t="t" r="r" b="b"/>
              <a:pathLst>
                <a:path w="11409" h="6084" extrusionOk="0">
                  <a:moveTo>
                    <a:pt x="5655" y="1"/>
                  </a:moveTo>
                  <a:cubicBezTo>
                    <a:pt x="3570" y="1"/>
                    <a:pt x="1389" y="1382"/>
                    <a:pt x="1" y="6083"/>
                  </a:cubicBezTo>
                  <a:cubicBezTo>
                    <a:pt x="1" y="6083"/>
                    <a:pt x="3631" y="2405"/>
                    <a:pt x="8588" y="2405"/>
                  </a:cubicBezTo>
                  <a:cubicBezTo>
                    <a:pt x="9489" y="2405"/>
                    <a:pt x="10434" y="2527"/>
                    <a:pt x="11409" y="2814"/>
                  </a:cubicBezTo>
                  <a:cubicBezTo>
                    <a:pt x="11409" y="2814"/>
                    <a:pt x="8630" y="1"/>
                    <a:pt x="5655" y="1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8" name="Google Shape;1078;p33"/>
            <p:cNvSpPr/>
            <p:nvPr/>
          </p:nvSpPr>
          <p:spPr>
            <a:xfrm>
              <a:off x="-631125" y="9929350"/>
              <a:ext cx="315250" cy="208375"/>
            </a:xfrm>
            <a:custGeom>
              <a:avLst/>
              <a:gdLst/>
              <a:ahLst/>
              <a:cxnLst/>
              <a:rect l="l" t="t" r="r" b="b"/>
              <a:pathLst>
                <a:path w="12610" h="8335" extrusionOk="0">
                  <a:moveTo>
                    <a:pt x="4767" y="1"/>
                  </a:moveTo>
                  <a:cubicBezTo>
                    <a:pt x="2193" y="1"/>
                    <a:pt x="1" y="1029"/>
                    <a:pt x="1" y="1029"/>
                  </a:cubicBezTo>
                  <a:cubicBezTo>
                    <a:pt x="8907" y="2430"/>
                    <a:pt x="12610" y="8334"/>
                    <a:pt x="12610" y="8334"/>
                  </a:cubicBezTo>
                  <a:cubicBezTo>
                    <a:pt x="11620" y="1533"/>
                    <a:pt x="7909" y="1"/>
                    <a:pt x="476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33"/>
            <p:cNvSpPr/>
            <p:nvPr/>
          </p:nvSpPr>
          <p:spPr>
            <a:xfrm>
              <a:off x="631450" y="10182250"/>
              <a:ext cx="257725" cy="100575"/>
            </a:xfrm>
            <a:custGeom>
              <a:avLst/>
              <a:gdLst/>
              <a:ahLst/>
              <a:cxnLst/>
              <a:rect l="l" t="t" r="r" b="b"/>
              <a:pathLst>
                <a:path w="10309" h="4023" extrusionOk="0">
                  <a:moveTo>
                    <a:pt x="5217" y="0"/>
                  </a:moveTo>
                  <a:cubicBezTo>
                    <a:pt x="3773" y="0"/>
                    <a:pt x="2031" y="748"/>
                    <a:pt x="1" y="2888"/>
                  </a:cubicBezTo>
                  <a:cubicBezTo>
                    <a:pt x="1" y="2888"/>
                    <a:pt x="2086" y="2287"/>
                    <a:pt x="4556" y="2287"/>
                  </a:cubicBezTo>
                  <a:cubicBezTo>
                    <a:pt x="6514" y="2287"/>
                    <a:pt x="8715" y="2665"/>
                    <a:pt x="10308" y="4023"/>
                  </a:cubicBezTo>
                  <a:cubicBezTo>
                    <a:pt x="10308" y="4023"/>
                    <a:pt x="8566" y="0"/>
                    <a:pt x="5217" y="0"/>
                  </a:cubicBezTo>
                  <a:close/>
                </a:path>
              </a:pathLst>
            </a:custGeom>
            <a:solidFill>
              <a:srgbClr val="BAB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33"/>
            <p:cNvSpPr/>
            <p:nvPr/>
          </p:nvSpPr>
          <p:spPr>
            <a:xfrm>
              <a:off x="462175" y="10178550"/>
              <a:ext cx="121775" cy="171825"/>
            </a:xfrm>
            <a:custGeom>
              <a:avLst/>
              <a:gdLst/>
              <a:ahLst/>
              <a:cxnLst/>
              <a:rect l="l" t="t" r="r" b="b"/>
              <a:pathLst>
                <a:path w="4871" h="6873" extrusionOk="0">
                  <a:moveTo>
                    <a:pt x="0" y="1"/>
                  </a:moveTo>
                  <a:cubicBezTo>
                    <a:pt x="0" y="1"/>
                    <a:pt x="2435" y="5105"/>
                    <a:pt x="2502" y="6873"/>
                  </a:cubicBezTo>
                  <a:cubicBezTo>
                    <a:pt x="2502" y="6873"/>
                    <a:pt x="4870" y="1602"/>
                    <a:pt x="0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33"/>
            <p:cNvSpPr/>
            <p:nvPr/>
          </p:nvSpPr>
          <p:spPr>
            <a:xfrm>
              <a:off x="109425" y="11298925"/>
              <a:ext cx="269375" cy="163925"/>
            </a:xfrm>
            <a:custGeom>
              <a:avLst/>
              <a:gdLst/>
              <a:ahLst/>
              <a:cxnLst/>
              <a:rect l="l" t="t" r="r" b="b"/>
              <a:pathLst>
                <a:path w="10775" h="6557" extrusionOk="0">
                  <a:moveTo>
                    <a:pt x="8037" y="1"/>
                  </a:moveTo>
                  <a:cubicBezTo>
                    <a:pt x="7977" y="1"/>
                    <a:pt x="7922" y="6"/>
                    <a:pt x="7872" y="18"/>
                  </a:cubicBezTo>
                  <a:cubicBezTo>
                    <a:pt x="7180" y="183"/>
                    <a:pt x="3454" y="1620"/>
                    <a:pt x="2887" y="1620"/>
                  </a:cubicBezTo>
                  <a:cubicBezTo>
                    <a:pt x="2880" y="1620"/>
                    <a:pt x="2874" y="1620"/>
                    <a:pt x="2869" y="1619"/>
                  </a:cubicBezTo>
                  <a:cubicBezTo>
                    <a:pt x="2839" y="1617"/>
                    <a:pt x="2805" y="1616"/>
                    <a:pt x="2767" y="1616"/>
                  </a:cubicBezTo>
                  <a:cubicBezTo>
                    <a:pt x="2155" y="1616"/>
                    <a:pt x="500" y="1853"/>
                    <a:pt x="500" y="1853"/>
                  </a:cubicBezTo>
                  <a:lnTo>
                    <a:pt x="0" y="5655"/>
                  </a:lnTo>
                  <a:lnTo>
                    <a:pt x="6605" y="6556"/>
                  </a:lnTo>
                  <a:lnTo>
                    <a:pt x="10774" y="5522"/>
                  </a:lnTo>
                  <a:lnTo>
                    <a:pt x="10474" y="952"/>
                  </a:lnTo>
                  <a:cubicBezTo>
                    <a:pt x="10474" y="952"/>
                    <a:pt x="8831" y="1"/>
                    <a:pt x="8037" y="1"/>
                  </a:cubicBezTo>
                  <a:close/>
                </a:path>
              </a:pathLst>
            </a:custGeom>
            <a:solidFill>
              <a:srgbClr val="A8A2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82" name="Google Shape;1082;p33"/>
          <p:cNvGrpSpPr/>
          <p:nvPr/>
        </p:nvGrpSpPr>
        <p:grpSpPr>
          <a:xfrm>
            <a:off x="3553563" y="4350216"/>
            <a:ext cx="414709" cy="214113"/>
            <a:chOff x="3553563" y="4350216"/>
            <a:chExt cx="414709" cy="214113"/>
          </a:xfrm>
        </p:grpSpPr>
        <p:sp>
          <p:nvSpPr>
            <p:cNvPr id="1083" name="Google Shape;1083;p3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3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3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3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3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3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3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3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3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3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3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3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3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3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7" name="Google Shape;1097;p33"/>
          <p:cNvGrpSpPr/>
          <p:nvPr/>
        </p:nvGrpSpPr>
        <p:grpSpPr>
          <a:xfrm rot="899960">
            <a:off x="4172569" y="4331107"/>
            <a:ext cx="414696" cy="214106"/>
            <a:chOff x="3553563" y="4350216"/>
            <a:chExt cx="414709" cy="214113"/>
          </a:xfrm>
        </p:grpSpPr>
        <p:sp>
          <p:nvSpPr>
            <p:cNvPr id="1098" name="Google Shape;1098;p33"/>
            <p:cNvSpPr/>
            <p:nvPr/>
          </p:nvSpPr>
          <p:spPr>
            <a:xfrm>
              <a:off x="3697064" y="43738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33"/>
            <p:cNvSpPr/>
            <p:nvPr/>
          </p:nvSpPr>
          <p:spPr>
            <a:xfrm rot="-898747">
              <a:off x="3842394" y="437974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33"/>
            <p:cNvSpPr/>
            <p:nvPr/>
          </p:nvSpPr>
          <p:spPr>
            <a:xfrm rot="898747">
              <a:off x="3567999" y="4445095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3"/>
            <p:cNvSpPr/>
            <p:nvPr/>
          </p:nvSpPr>
          <p:spPr>
            <a:xfrm>
              <a:off x="3697064" y="451018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3"/>
            <p:cNvSpPr/>
            <p:nvPr/>
          </p:nvSpPr>
          <p:spPr>
            <a:xfrm rot="-898747">
              <a:off x="3673808" y="4439984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33"/>
            <p:cNvSpPr/>
            <p:nvPr/>
          </p:nvSpPr>
          <p:spPr>
            <a:xfrm>
              <a:off x="3794039" y="4456338"/>
              <a:ext cx="93000" cy="42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33"/>
            <p:cNvSpPr/>
            <p:nvPr/>
          </p:nvSpPr>
          <p:spPr>
            <a:xfrm rot="-898747">
              <a:off x="3871444" y="4510197"/>
              <a:ext cx="92855" cy="42862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33"/>
            <p:cNvSpPr/>
            <p:nvPr/>
          </p:nvSpPr>
          <p:spPr>
            <a:xfrm>
              <a:off x="3686600" y="43556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33"/>
            <p:cNvSpPr/>
            <p:nvPr/>
          </p:nvSpPr>
          <p:spPr>
            <a:xfrm rot="-898747">
              <a:off x="3831930" y="436148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33"/>
            <p:cNvSpPr/>
            <p:nvPr/>
          </p:nvSpPr>
          <p:spPr>
            <a:xfrm rot="898747">
              <a:off x="3557535" y="4426833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33"/>
            <p:cNvSpPr/>
            <p:nvPr/>
          </p:nvSpPr>
          <p:spPr>
            <a:xfrm>
              <a:off x="3686600" y="449192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33"/>
            <p:cNvSpPr/>
            <p:nvPr/>
          </p:nvSpPr>
          <p:spPr>
            <a:xfrm rot="-898747">
              <a:off x="3663344" y="4421722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33"/>
            <p:cNvSpPr/>
            <p:nvPr/>
          </p:nvSpPr>
          <p:spPr>
            <a:xfrm>
              <a:off x="3783575" y="4438075"/>
              <a:ext cx="93000" cy="42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33"/>
            <p:cNvSpPr/>
            <p:nvPr/>
          </p:nvSpPr>
          <p:spPr>
            <a:xfrm rot="-898747">
              <a:off x="3860980" y="4491935"/>
              <a:ext cx="92855" cy="4286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12" name="Google Shape;1112;p33"/>
          <p:cNvGrpSpPr/>
          <p:nvPr/>
        </p:nvGrpSpPr>
        <p:grpSpPr>
          <a:xfrm>
            <a:off x="-478653" y="3421747"/>
            <a:ext cx="855166" cy="775578"/>
            <a:chOff x="-478653" y="3421747"/>
            <a:chExt cx="855166" cy="775578"/>
          </a:xfrm>
        </p:grpSpPr>
        <p:grpSp>
          <p:nvGrpSpPr>
            <p:cNvPr id="1113" name="Google Shape;1113;p33"/>
            <p:cNvGrpSpPr/>
            <p:nvPr/>
          </p:nvGrpSpPr>
          <p:grpSpPr>
            <a:xfrm>
              <a:off x="-478653" y="3421747"/>
              <a:ext cx="855166" cy="775578"/>
              <a:chOff x="-6523650" y="8095825"/>
              <a:chExt cx="3606775" cy="3271100"/>
            </a:xfrm>
          </p:grpSpPr>
          <p:sp>
            <p:nvSpPr>
              <p:cNvPr id="1114" name="Google Shape;1114;p33"/>
              <p:cNvSpPr/>
              <p:nvPr/>
            </p:nvSpPr>
            <p:spPr>
              <a:xfrm>
                <a:off x="-6523650" y="11075875"/>
                <a:ext cx="3606775" cy="291050"/>
              </a:xfrm>
              <a:custGeom>
                <a:avLst/>
                <a:gdLst/>
                <a:ahLst/>
                <a:cxnLst/>
                <a:rect l="l" t="t" r="r" b="b"/>
                <a:pathLst>
                  <a:path w="144271" h="11642" extrusionOk="0">
                    <a:moveTo>
                      <a:pt x="72118" y="0"/>
                    </a:moveTo>
                    <a:cubicBezTo>
                      <a:pt x="32290" y="0"/>
                      <a:pt x="0" y="2602"/>
                      <a:pt x="0" y="5804"/>
                    </a:cubicBezTo>
                    <a:cubicBezTo>
                      <a:pt x="0" y="9040"/>
                      <a:pt x="32290" y="11642"/>
                      <a:pt x="72118" y="11642"/>
                    </a:cubicBezTo>
                    <a:cubicBezTo>
                      <a:pt x="111980" y="11642"/>
                      <a:pt x="144270" y="9040"/>
                      <a:pt x="144270" y="5804"/>
                    </a:cubicBezTo>
                    <a:cubicBezTo>
                      <a:pt x="144270" y="2602"/>
                      <a:pt x="111980" y="0"/>
                      <a:pt x="721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5" name="Google Shape;1115;p33"/>
              <p:cNvSpPr/>
              <p:nvPr/>
            </p:nvSpPr>
            <p:spPr>
              <a:xfrm>
                <a:off x="-5949875" y="8095825"/>
                <a:ext cx="2938750" cy="3171400"/>
              </a:xfrm>
              <a:custGeom>
                <a:avLst/>
                <a:gdLst/>
                <a:ahLst/>
                <a:cxnLst/>
                <a:rect l="l" t="t" r="r" b="b"/>
                <a:pathLst>
                  <a:path w="117550" h="126856" extrusionOk="0">
                    <a:moveTo>
                      <a:pt x="54286" y="1"/>
                    </a:moveTo>
                    <a:cubicBezTo>
                      <a:pt x="40926" y="1"/>
                      <a:pt x="24316" y="2485"/>
                      <a:pt x="24316" y="2485"/>
                    </a:cubicBezTo>
                    <a:cubicBezTo>
                      <a:pt x="24316" y="2485"/>
                      <a:pt x="18278" y="1965"/>
                      <a:pt x="14504" y="1965"/>
                    </a:cubicBezTo>
                    <a:cubicBezTo>
                      <a:pt x="12788" y="1965"/>
                      <a:pt x="11541" y="2073"/>
                      <a:pt x="11541" y="2385"/>
                    </a:cubicBezTo>
                    <a:cubicBezTo>
                      <a:pt x="11541" y="3419"/>
                      <a:pt x="17045" y="11692"/>
                      <a:pt x="17045" y="11692"/>
                    </a:cubicBezTo>
                    <a:cubicBezTo>
                      <a:pt x="17045" y="11692"/>
                      <a:pt x="10507" y="53455"/>
                      <a:pt x="9673" y="59493"/>
                    </a:cubicBezTo>
                    <a:cubicBezTo>
                      <a:pt x="8872" y="65531"/>
                      <a:pt x="7238" y="113832"/>
                      <a:pt x="7238" y="113832"/>
                    </a:cubicBezTo>
                    <a:cubicBezTo>
                      <a:pt x="7238" y="113832"/>
                      <a:pt x="266" y="124072"/>
                      <a:pt x="32" y="125707"/>
                    </a:cubicBezTo>
                    <a:cubicBezTo>
                      <a:pt x="0" y="125971"/>
                      <a:pt x="348" y="126082"/>
                      <a:pt x="954" y="126082"/>
                    </a:cubicBezTo>
                    <a:cubicBezTo>
                      <a:pt x="4096" y="126082"/>
                      <a:pt x="14176" y="123105"/>
                      <a:pt x="14176" y="123105"/>
                    </a:cubicBezTo>
                    <a:cubicBezTo>
                      <a:pt x="21548" y="125918"/>
                      <a:pt x="34194" y="126856"/>
                      <a:pt x="47779" y="126856"/>
                    </a:cubicBezTo>
                    <a:cubicBezTo>
                      <a:pt x="74949" y="126856"/>
                      <a:pt x="105875" y="123105"/>
                      <a:pt x="105875" y="123105"/>
                    </a:cubicBezTo>
                    <a:cubicBezTo>
                      <a:pt x="105875" y="123105"/>
                      <a:pt x="111064" y="123446"/>
                      <a:pt x="114523" y="123446"/>
                    </a:cubicBezTo>
                    <a:cubicBezTo>
                      <a:pt x="116252" y="123446"/>
                      <a:pt x="117550" y="123361"/>
                      <a:pt x="117550" y="123105"/>
                    </a:cubicBezTo>
                    <a:cubicBezTo>
                      <a:pt x="117550" y="122338"/>
                      <a:pt x="110478" y="115800"/>
                      <a:pt x="110478" y="115800"/>
                    </a:cubicBezTo>
                    <a:cubicBezTo>
                      <a:pt x="110478" y="115800"/>
                      <a:pt x="110178" y="75371"/>
                      <a:pt x="106809" y="62595"/>
                    </a:cubicBezTo>
                    <a:cubicBezTo>
                      <a:pt x="103406" y="49853"/>
                      <a:pt x="97469" y="12326"/>
                      <a:pt x="97469" y="12326"/>
                    </a:cubicBezTo>
                    <a:cubicBezTo>
                      <a:pt x="97469" y="12326"/>
                      <a:pt x="103606" y="3920"/>
                      <a:pt x="102606" y="2152"/>
                    </a:cubicBezTo>
                    <a:cubicBezTo>
                      <a:pt x="102274" y="1584"/>
                      <a:pt x="100861" y="1391"/>
                      <a:pt x="99096" y="1391"/>
                    </a:cubicBezTo>
                    <a:cubicBezTo>
                      <a:pt x="95366" y="1391"/>
                      <a:pt x="90063" y="2252"/>
                      <a:pt x="90063" y="2252"/>
                    </a:cubicBezTo>
                    <a:cubicBezTo>
                      <a:pt x="90063" y="2252"/>
                      <a:pt x="75853" y="2052"/>
                      <a:pt x="62444" y="417"/>
                    </a:cubicBezTo>
                    <a:cubicBezTo>
                      <a:pt x="60025" y="122"/>
                      <a:pt x="57235" y="1"/>
                      <a:pt x="542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6" name="Google Shape;1116;p33"/>
              <p:cNvSpPr/>
              <p:nvPr/>
            </p:nvSpPr>
            <p:spPr>
              <a:xfrm>
                <a:off x="-5424525" y="8823275"/>
                <a:ext cx="1841325" cy="1864000"/>
              </a:xfrm>
              <a:custGeom>
                <a:avLst/>
                <a:gdLst/>
                <a:ahLst/>
                <a:cxnLst/>
                <a:rect l="l" t="t" r="r" b="b"/>
                <a:pathLst>
                  <a:path w="73653" h="74560" extrusionOk="0">
                    <a:moveTo>
                      <a:pt x="37831" y="1"/>
                    </a:moveTo>
                    <a:cubicBezTo>
                      <a:pt x="33225" y="1"/>
                      <a:pt x="8540" y="1141"/>
                      <a:pt x="7739" y="1975"/>
                    </a:cubicBezTo>
                    <a:cubicBezTo>
                      <a:pt x="6938" y="2809"/>
                      <a:pt x="3469" y="30829"/>
                      <a:pt x="1735" y="37400"/>
                    </a:cubicBezTo>
                    <a:cubicBezTo>
                      <a:pt x="0" y="43938"/>
                      <a:pt x="634" y="68055"/>
                      <a:pt x="1735" y="70090"/>
                    </a:cubicBezTo>
                    <a:cubicBezTo>
                      <a:pt x="2835" y="72125"/>
                      <a:pt x="33591" y="74560"/>
                      <a:pt x="38294" y="74560"/>
                    </a:cubicBezTo>
                    <a:cubicBezTo>
                      <a:pt x="43031" y="74560"/>
                      <a:pt x="70017" y="71491"/>
                      <a:pt x="71218" y="70090"/>
                    </a:cubicBezTo>
                    <a:cubicBezTo>
                      <a:pt x="72452" y="68656"/>
                      <a:pt x="73653" y="51977"/>
                      <a:pt x="71218" y="38334"/>
                    </a:cubicBezTo>
                    <a:cubicBezTo>
                      <a:pt x="68783" y="24724"/>
                      <a:pt x="65947" y="5577"/>
                      <a:pt x="64046" y="3342"/>
                    </a:cubicBezTo>
                    <a:cubicBezTo>
                      <a:pt x="62144" y="1107"/>
                      <a:pt x="41330" y="107"/>
                      <a:pt x="38294" y="7"/>
                    </a:cubicBezTo>
                    <a:cubicBezTo>
                      <a:pt x="38176" y="3"/>
                      <a:pt x="38020" y="1"/>
                      <a:pt x="378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7" name="Google Shape;1117;p33"/>
              <p:cNvSpPr/>
              <p:nvPr/>
            </p:nvSpPr>
            <p:spPr>
              <a:xfrm>
                <a:off x="-5067625" y="9241000"/>
                <a:ext cx="1054950" cy="929000"/>
              </a:xfrm>
              <a:custGeom>
                <a:avLst/>
                <a:gdLst/>
                <a:ahLst/>
                <a:cxnLst/>
                <a:rect l="l" t="t" r="r" b="b"/>
                <a:pathLst>
                  <a:path w="42198" h="37160" extrusionOk="0">
                    <a:moveTo>
                      <a:pt x="21085" y="1"/>
                    </a:moveTo>
                    <a:cubicBezTo>
                      <a:pt x="18717" y="1"/>
                      <a:pt x="16307" y="454"/>
                      <a:pt x="13978" y="1410"/>
                    </a:cubicBezTo>
                    <a:cubicBezTo>
                      <a:pt x="4504" y="5347"/>
                      <a:pt x="1" y="16221"/>
                      <a:pt x="3937" y="25695"/>
                    </a:cubicBezTo>
                    <a:cubicBezTo>
                      <a:pt x="6906" y="32841"/>
                      <a:pt x="13825" y="37159"/>
                      <a:pt x="21111" y="37159"/>
                    </a:cubicBezTo>
                    <a:cubicBezTo>
                      <a:pt x="23483" y="37159"/>
                      <a:pt x="25894" y="36702"/>
                      <a:pt x="28221" y="35735"/>
                    </a:cubicBezTo>
                    <a:cubicBezTo>
                      <a:pt x="37695" y="31799"/>
                      <a:pt x="42198" y="20958"/>
                      <a:pt x="38262" y="11484"/>
                    </a:cubicBezTo>
                    <a:cubicBezTo>
                      <a:pt x="35290" y="4307"/>
                      <a:pt x="28383" y="1"/>
                      <a:pt x="210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8" name="Google Shape;1118;p33"/>
              <p:cNvSpPr/>
              <p:nvPr/>
            </p:nvSpPr>
            <p:spPr>
              <a:xfrm>
                <a:off x="-5669700" y="10791500"/>
                <a:ext cx="346100" cy="346100"/>
              </a:xfrm>
              <a:custGeom>
                <a:avLst/>
                <a:gdLst/>
                <a:ahLst/>
                <a:cxnLst/>
                <a:rect l="l" t="t" r="r" b="b"/>
                <a:pathLst>
                  <a:path w="13844" h="13844" fill="none" extrusionOk="0">
                    <a:moveTo>
                      <a:pt x="0" y="1"/>
                    </a:moveTo>
                    <a:cubicBezTo>
                      <a:pt x="0" y="1"/>
                      <a:pt x="3302" y="12376"/>
                      <a:pt x="13843" y="1384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19" name="Google Shape;1119;p33"/>
              <p:cNvSpPr/>
              <p:nvPr/>
            </p:nvSpPr>
            <p:spPr>
              <a:xfrm>
                <a:off x="-5555475" y="10894900"/>
                <a:ext cx="413675" cy="241050"/>
              </a:xfrm>
              <a:custGeom>
                <a:avLst/>
                <a:gdLst/>
                <a:ahLst/>
                <a:cxnLst/>
                <a:rect l="l" t="t" r="r" b="b"/>
                <a:pathLst>
                  <a:path w="16547" h="9642" fill="none" extrusionOk="0">
                    <a:moveTo>
                      <a:pt x="1" y="1"/>
                    </a:moveTo>
                    <a:cubicBezTo>
                      <a:pt x="1" y="1"/>
                      <a:pt x="5438" y="9641"/>
                      <a:pt x="16546" y="9241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0" name="Google Shape;1120;p33"/>
              <p:cNvSpPr/>
              <p:nvPr/>
            </p:nvSpPr>
            <p:spPr>
              <a:xfrm>
                <a:off x="-5463725" y="8278875"/>
                <a:ext cx="1905550" cy="154300"/>
              </a:xfrm>
              <a:custGeom>
                <a:avLst/>
                <a:gdLst/>
                <a:ahLst/>
                <a:cxnLst/>
                <a:rect l="l" t="t" r="r" b="b"/>
                <a:pathLst>
                  <a:path w="76222" h="6172" fill="none" extrusionOk="0">
                    <a:moveTo>
                      <a:pt x="76221" y="5037"/>
                    </a:moveTo>
                    <a:cubicBezTo>
                      <a:pt x="76221" y="5037"/>
                      <a:pt x="62078" y="6171"/>
                      <a:pt x="58776" y="5037"/>
                    </a:cubicBezTo>
                    <a:cubicBezTo>
                      <a:pt x="55473" y="3870"/>
                      <a:pt x="33091" y="0"/>
                      <a:pt x="29955" y="868"/>
                    </a:cubicBezTo>
                    <a:cubicBezTo>
                      <a:pt x="26853" y="1735"/>
                      <a:pt x="3036" y="5971"/>
                      <a:pt x="0" y="4704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33"/>
              <p:cNvSpPr/>
              <p:nvPr/>
            </p:nvSpPr>
            <p:spPr>
              <a:xfrm>
                <a:off x="-3331375" y="9804125"/>
                <a:ext cx="74250" cy="507900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20316" fill="none" extrusionOk="0">
                    <a:moveTo>
                      <a:pt x="1" y="1"/>
                    </a:moveTo>
                    <a:cubicBezTo>
                      <a:pt x="1" y="1"/>
                      <a:pt x="2969" y="14411"/>
                      <a:pt x="2302" y="20315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33"/>
              <p:cNvSpPr/>
              <p:nvPr/>
            </p:nvSpPr>
            <p:spPr>
              <a:xfrm>
                <a:off x="-3358050" y="9949225"/>
                <a:ext cx="53375" cy="437000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17480" fill="none" extrusionOk="0">
                    <a:moveTo>
                      <a:pt x="0" y="1"/>
                    </a:moveTo>
                    <a:cubicBezTo>
                      <a:pt x="0" y="1"/>
                      <a:pt x="2135" y="12643"/>
                      <a:pt x="1068" y="17480"/>
                    </a:cubicBezTo>
                  </a:path>
                </a:pathLst>
              </a:custGeom>
              <a:noFill/>
              <a:ln w="9525" cap="rnd" cmpd="sng">
                <a:solidFill>
                  <a:srgbClr val="2F3C3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23" name="Google Shape;1123;p33"/>
            <p:cNvGrpSpPr/>
            <p:nvPr/>
          </p:nvGrpSpPr>
          <p:grpSpPr>
            <a:xfrm>
              <a:off x="-142309" y="3731855"/>
              <a:ext cx="276154" cy="142556"/>
              <a:chOff x="3553563" y="4350216"/>
              <a:chExt cx="414709" cy="214113"/>
            </a:xfrm>
          </p:grpSpPr>
          <p:sp>
            <p:nvSpPr>
              <p:cNvPr id="1124" name="Google Shape;1124;p33"/>
              <p:cNvSpPr/>
              <p:nvPr/>
            </p:nvSpPr>
            <p:spPr>
              <a:xfrm>
                <a:off x="3697064" y="43738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33"/>
              <p:cNvSpPr/>
              <p:nvPr/>
            </p:nvSpPr>
            <p:spPr>
              <a:xfrm rot="-898747">
                <a:off x="3842394" y="437974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33"/>
              <p:cNvSpPr/>
              <p:nvPr/>
            </p:nvSpPr>
            <p:spPr>
              <a:xfrm rot="898747">
                <a:off x="3567999" y="4445095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33"/>
              <p:cNvSpPr/>
              <p:nvPr/>
            </p:nvSpPr>
            <p:spPr>
              <a:xfrm>
                <a:off x="3697064" y="451018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33"/>
              <p:cNvSpPr/>
              <p:nvPr/>
            </p:nvSpPr>
            <p:spPr>
              <a:xfrm rot="-898747">
                <a:off x="3673808" y="4439984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33"/>
              <p:cNvSpPr/>
              <p:nvPr/>
            </p:nvSpPr>
            <p:spPr>
              <a:xfrm>
                <a:off x="3794039" y="4456338"/>
                <a:ext cx="93000" cy="42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33"/>
              <p:cNvSpPr/>
              <p:nvPr/>
            </p:nvSpPr>
            <p:spPr>
              <a:xfrm rot="-898747">
                <a:off x="3871444" y="4510197"/>
                <a:ext cx="92855" cy="4286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1" name="Google Shape;1131;p33"/>
              <p:cNvSpPr/>
              <p:nvPr/>
            </p:nvSpPr>
            <p:spPr>
              <a:xfrm>
                <a:off x="3686600" y="43556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2" name="Google Shape;1132;p33"/>
              <p:cNvSpPr/>
              <p:nvPr/>
            </p:nvSpPr>
            <p:spPr>
              <a:xfrm rot="-898747">
                <a:off x="3831930" y="436148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33"/>
              <p:cNvSpPr/>
              <p:nvPr/>
            </p:nvSpPr>
            <p:spPr>
              <a:xfrm rot="898747">
                <a:off x="3557535" y="4426833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33"/>
              <p:cNvSpPr/>
              <p:nvPr/>
            </p:nvSpPr>
            <p:spPr>
              <a:xfrm>
                <a:off x="3686600" y="449192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33"/>
              <p:cNvSpPr/>
              <p:nvPr/>
            </p:nvSpPr>
            <p:spPr>
              <a:xfrm rot="-898747">
                <a:off x="3663344" y="4421722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33"/>
              <p:cNvSpPr/>
              <p:nvPr/>
            </p:nvSpPr>
            <p:spPr>
              <a:xfrm>
                <a:off x="3783575" y="4438075"/>
                <a:ext cx="93000" cy="42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7" name="Google Shape;1137;p33"/>
              <p:cNvSpPr/>
              <p:nvPr/>
            </p:nvSpPr>
            <p:spPr>
              <a:xfrm rot="-898747">
                <a:off x="3860980" y="4491935"/>
                <a:ext cx="92855" cy="4286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4" name="Hình ảnh 4" descr="Ảnh có chứa bóng rọi&#10;&#10;Mô tả được tự động tạ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6551" y="2022236"/>
            <a:ext cx="6614303" cy="46574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ộp Văn bản 2"/>
          <p:cNvSpPr txBox="1"/>
          <p:nvPr/>
        </p:nvSpPr>
        <p:spPr>
          <a:xfrm>
            <a:off x="990600" y="508000"/>
            <a:ext cx="1849755" cy="829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4800" b="1" dirty="0">
                <a:solidFill>
                  <a:srgbClr val="A8A24C"/>
                </a:solidFill>
                <a:latin typeface="Secular One"/>
                <a:cs typeface="Secular One"/>
              </a:rPr>
              <a:t>01</a:t>
            </a:r>
            <a:endParaRPr lang="en-US" sz="4800" dirty="0"/>
          </a:p>
        </p:txBody>
      </p:sp>
      <p:sp>
        <p:nvSpPr>
          <p:cNvPr id="5" name="Google Shape;1160;p35"/>
          <p:cNvSpPr txBox="1"/>
          <p:nvPr/>
        </p:nvSpPr>
        <p:spPr>
          <a:xfrm>
            <a:off x="875342" y="1393355"/>
            <a:ext cx="3218864" cy="372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sz="1800" b="1" dirty="0"/>
              <a:t>Phương </a:t>
            </a:r>
            <a:r>
              <a:rPr lang="en-GB" sz="1800" b="1" dirty="0" err="1"/>
              <a:t>pháp</a:t>
            </a:r>
            <a:r>
              <a:rPr lang="en-GB" sz="1800" b="1" dirty="0"/>
              <a:t> </a:t>
            </a:r>
            <a:r>
              <a:rPr lang="en-GB" sz="1800" b="1" dirty="0" err="1"/>
              <a:t>lập</a:t>
            </a:r>
            <a:r>
              <a:rPr lang="en-GB" sz="1800" b="1" dirty="0"/>
              <a:t> </a:t>
            </a:r>
            <a:r>
              <a:rPr lang="en-GB" sz="1800" b="1" dirty="0" err="1"/>
              <a:t>trình</a:t>
            </a:r>
            <a:r>
              <a:rPr lang="en-GB" sz="1800" b="1" dirty="0"/>
              <a:t>  </a:t>
            </a:r>
            <a:endParaRPr lang="en-GB" sz="1800" b="1" dirty="0"/>
          </a:p>
        </p:txBody>
      </p:sp>
      <p:sp>
        <p:nvSpPr>
          <p:cNvPr id="7" name="Google Shape;1160;p35"/>
          <p:cNvSpPr txBox="1"/>
          <p:nvPr/>
        </p:nvSpPr>
        <p:spPr>
          <a:xfrm>
            <a:off x="875342" y="1716846"/>
            <a:ext cx="2809110" cy="14188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sz="1600" err="1"/>
              <a:t>Lập</a:t>
            </a:r>
            <a:r>
              <a:rPr lang="en-GB" sz="1600" dirty="0"/>
              <a:t> </a:t>
            </a:r>
            <a:r>
              <a:rPr lang="en-GB" sz="1600" err="1"/>
              <a:t>trình</a:t>
            </a:r>
            <a:r>
              <a:rPr lang="en-GB" sz="1600" dirty="0"/>
              <a:t> </a:t>
            </a:r>
            <a:r>
              <a:rPr lang="en-GB" sz="1600" err="1"/>
              <a:t>hướng</a:t>
            </a:r>
            <a:r>
              <a:rPr lang="en-GB" sz="1600" dirty="0"/>
              <a:t> </a:t>
            </a:r>
            <a:r>
              <a:rPr lang="en-GB" sz="1600" err="1"/>
              <a:t>đối</a:t>
            </a:r>
            <a:r>
              <a:rPr lang="en-GB" sz="1600" dirty="0"/>
              <a:t> </a:t>
            </a:r>
            <a:r>
              <a:rPr lang="en-GB" sz="1600" err="1"/>
              <a:t>tượng</a:t>
            </a:r>
            <a:r>
              <a:rPr lang="en-GB" sz="1600" dirty="0"/>
              <a:t>, </a:t>
            </a:r>
            <a:r>
              <a:rPr lang="en-GB" sz="1600" err="1"/>
              <a:t>áp</a:t>
            </a:r>
            <a:r>
              <a:rPr lang="en-GB" sz="1600" dirty="0"/>
              <a:t> </a:t>
            </a:r>
            <a:r>
              <a:rPr lang="en-GB" sz="1600" err="1"/>
              <a:t>dụng</a:t>
            </a:r>
            <a:r>
              <a:rPr lang="en-GB" sz="1600" dirty="0"/>
              <a:t> </a:t>
            </a:r>
            <a:r>
              <a:rPr lang="en-GB" sz="1600" err="1"/>
              <a:t>tính</a:t>
            </a:r>
            <a:r>
              <a:rPr lang="en-GB" sz="1600" dirty="0"/>
              <a:t> </a:t>
            </a:r>
            <a:r>
              <a:rPr lang="en-GB" sz="1600" err="1"/>
              <a:t>kế</a:t>
            </a:r>
            <a:r>
              <a:rPr lang="en-GB" sz="1600" dirty="0"/>
              <a:t> </a:t>
            </a:r>
            <a:r>
              <a:rPr lang="en-GB" sz="1600" err="1"/>
              <a:t>thừa</a:t>
            </a:r>
            <a:r>
              <a:rPr lang="en-GB" sz="1600" dirty="0"/>
              <a:t>, </a:t>
            </a:r>
            <a:r>
              <a:rPr lang="en-GB" sz="1600" err="1"/>
              <a:t>tính</a:t>
            </a:r>
            <a:r>
              <a:rPr lang="en-GB" sz="1600" dirty="0"/>
              <a:t> </a:t>
            </a:r>
            <a:r>
              <a:rPr lang="en-GB" sz="1600" err="1"/>
              <a:t>đa</a:t>
            </a:r>
            <a:r>
              <a:rPr lang="en-GB" sz="1600" dirty="0"/>
              <a:t> </a:t>
            </a:r>
            <a:r>
              <a:rPr lang="en-GB" sz="1600" err="1"/>
              <a:t>hình</a:t>
            </a:r>
            <a:r>
              <a:rPr lang="en-GB" sz="1600" dirty="0"/>
              <a:t> </a:t>
            </a:r>
            <a:r>
              <a:rPr lang="en-GB" sz="1600" err="1"/>
              <a:t>và</a:t>
            </a:r>
            <a:r>
              <a:rPr lang="en-GB" sz="1600" dirty="0"/>
              <a:t> </a:t>
            </a:r>
            <a:r>
              <a:rPr lang="en-GB" sz="1600" err="1"/>
              <a:t>các</a:t>
            </a:r>
            <a:r>
              <a:rPr lang="en-GB" sz="1600" dirty="0"/>
              <a:t> </a:t>
            </a:r>
            <a:r>
              <a:rPr lang="en-GB" sz="1600" err="1"/>
              <a:t>kiến</a:t>
            </a:r>
            <a:r>
              <a:rPr lang="en-GB" sz="1600" dirty="0"/>
              <a:t> </a:t>
            </a:r>
            <a:r>
              <a:rPr lang="en-GB" sz="1600" err="1"/>
              <a:t>thức</a:t>
            </a:r>
            <a:r>
              <a:rPr lang="en-GB" sz="1600" dirty="0"/>
              <a:t> </a:t>
            </a:r>
            <a:r>
              <a:rPr lang="en-GB" sz="1600" err="1"/>
              <a:t>khác</a:t>
            </a:r>
            <a:r>
              <a:rPr lang="en-GB" sz="1600" dirty="0"/>
              <a:t> </a:t>
            </a:r>
            <a:r>
              <a:rPr lang="en-GB" sz="1600" err="1"/>
              <a:t>liên</a:t>
            </a:r>
            <a:r>
              <a:rPr lang="en-GB" sz="1600" dirty="0"/>
              <a:t> </a:t>
            </a:r>
            <a:r>
              <a:rPr lang="en-GB" sz="1600" err="1"/>
              <a:t>quan</a:t>
            </a:r>
            <a:r>
              <a:rPr lang="en-GB" sz="1600" dirty="0"/>
              <a:t> </a:t>
            </a:r>
            <a:r>
              <a:rPr lang="en-GB" sz="1600" err="1"/>
              <a:t>đến</a:t>
            </a:r>
            <a:r>
              <a:rPr lang="en-GB" sz="1600" dirty="0"/>
              <a:t> </a:t>
            </a:r>
            <a:r>
              <a:rPr lang="en-GB" sz="1600" err="1"/>
              <a:t>lập</a:t>
            </a:r>
            <a:r>
              <a:rPr lang="en-GB" sz="1600" dirty="0"/>
              <a:t> </a:t>
            </a:r>
            <a:r>
              <a:rPr lang="en-GB" sz="1600" err="1"/>
              <a:t>trình</a:t>
            </a:r>
            <a:r>
              <a:rPr lang="en-GB" sz="1600" dirty="0"/>
              <a:t> </a:t>
            </a:r>
            <a:r>
              <a:rPr lang="en-GB" sz="1600" err="1"/>
              <a:t>hướng</a:t>
            </a:r>
            <a:r>
              <a:rPr lang="en-GB" sz="1600" dirty="0"/>
              <a:t> </a:t>
            </a:r>
            <a:r>
              <a:rPr lang="en-GB" sz="1600" err="1"/>
              <a:t>đói</a:t>
            </a:r>
            <a:r>
              <a:rPr lang="en-GB" sz="1600" dirty="0"/>
              <a:t> </a:t>
            </a:r>
            <a:r>
              <a:rPr lang="en-GB" sz="1600" err="1"/>
              <a:t>tượng</a:t>
            </a:r>
            <a:r>
              <a:rPr lang="en-GB" sz="1600" dirty="0"/>
              <a:t> </a:t>
            </a:r>
            <a:r>
              <a:rPr lang="en-GB" sz="1800" dirty="0"/>
              <a:t> </a:t>
            </a:r>
            <a:r>
              <a:rPr lang="en-GB" sz="1800" dirty="0">
                <a:latin typeface="Arial Narrow" panose="020B0606020202030204"/>
              </a:rPr>
              <a:t> </a:t>
            </a:r>
            <a:endParaRPr lang="vi-VN" dirty="0"/>
          </a:p>
        </p:txBody>
      </p:sp>
      <p:sp>
        <p:nvSpPr>
          <p:cNvPr id="8" name="Hộp Văn bản 7"/>
          <p:cNvSpPr txBox="1"/>
          <p:nvPr/>
        </p:nvSpPr>
        <p:spPr>
          <a:xfrm>
            <a:off x="5562600" y="508000"/>
            <a:ext cx="1543050" cy="829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sz="4800" b="1" dirty="0">
                <a:solidFill>
                  <a:srgbClr val="A8A24C"/>
                </a:solidFill>
                <a:latin typeface="Secular One"/>
                <a:cs typeface="Secular One"/>
              </a:rPr>
              <a:t>02</a:t>
            </a:r>
            <a:endParaRPr lang="en-US" sz="4800" dirty="0"/>
          </a:p>
        </p:txBody>
      </p:sp>
      <p:sp>
        <p:nvSpPr>
          <p:cNvPr id="9" name="Google Shape;1160;p35"/>
          <p:cNvSpPr txBox="1"/>
          <p:nvPr/>
        </p:nvSpPr>
        <p:spPr>
          <a:xfrm>
            <a:off x="4832710" y="1339440"/>
            <a:ext cx="3510005" cy="3729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GB" sz="1800" b="1" dirty="0" err="1"/>
              <a:t>Xây</a:t>
            </a:r>
            <a:r>
              <a:rPr lang="en-GB" sz="1800" b="1" dirty="0"/>
              <a:t> </a:t>
            </a:r>
            <a:r>
              <a:rPr lang="en-GB" sz="1800" b="1" dirty="0" err="1"/>
              <a:t>dựng</a:t>
            </a:r>
            <a:r>
              <a:rPr lang="en-GB" sz="1800" b="1" dirty="0"/>
              <a:t> </a:t>
            </a:r>
            <a:r>
              <a:rPr lang="en-GB" sz="1800" b="1" dirty="0" err="1"/>
              <a:t>các</a:t>
            </a:r>
            <a:r>
              <a:rPr lang="en-GB" sz="1800" b="1" dirty="0"/>
              <a:t> </a:t>
            </a:r>
            <a:r>
              <a:rPr lang="en-GB" sz="1800" b="1" dirty="0" err="1"/>
              <a:t>lớp</a:t>
            </a:r>
            <a:r>
              <a:rPr lang="en-GB" sz="1800" b="1" dirty="0"/>
              <a:t> </a:t>
            </a:r>
            <a:r>
              <a:rPr lang="en-GB" sz="1800" b="1" dirty="0" err="1"/>
              <a:t>đối</a:t>
            </a:r>
            <a:r>
              <a:rPr lang="en-GB" sz="1800" b="1" dirty="0"/>
              <a:t> </a:t>
            </a:r>
            <a:r>
              <a:rPr lang="en-GB" sz="1800" b="1" dirty="0" err="1"/>
              <a:t>tượng</a:t>
            </a:r>
            <a:r>
              <a:rPr lang="en-GB" sz="1800" b="1" dirty="0"/>
              <a:t>   </a:t>
            </a:r>
            <a:endParaRPr lang="en-GB" sz="1800" b="1" dirty="0"/>
          </a:p>
        </p:txBody>
      </p:sp>
      <p:sp>
        <p:nvSpPr>
          <p:cNvPr id="10" name="Google Shape;1160;p35"/>
          <p:cNvSpPr txBox="1"/>
          <p:nvPr/>
        </p:nvSpPr>
        <p:spPr>
          <a:xfrm>
            <a:off x="4670965" y="1652147"/>
            <a:ext cx="3596269" cy="2594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285750" indent="-285750">
              <a:buChar char="•"/>
            </a:pPr>
            <a:r>
              <a:rPr lang="en-GB" sz="1600" err="1">
                <a:latin typeface="Arial Narrow" panose="020B0606020202030204"/>
              </a:rPr>
              <a:t>Lớp</a:t>
            </a:r>
            <a:r>
              <a:rPr lang="en-GB" sz="1600" dirty="0">
                <a:latin typeface="Arial Narrow" panose="020B0606020202030204"/>
              </a:rPr>
              <a:t> Animal: </a:t>
            </a:r>
            <a:r>
              <a:rPr lang="en-GB" sz="1600" err="1">
                <a:latin typeface="Arial Narrow" panose="020B0606020202030204"/>
              </a:rPr>
              <a:t>Đại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err="1">
                <a:latin typeface="Arial Narrow" panose="020B0606020202030204"/>
              </a:rPr>
              <a:t>diện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err="1">
                <a:latin typeface="Arial Narrow" panose="020B0606020202030204"/>
              </a:rPr>
              <a:t>cho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err="1">
                <a:latin typeface="Arial Narrow" panose="020B0606020202030204"/>
              </a:rPr>
              <a:t>một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err="1">
                <a:latin typeface="Arial Narrow" panose="020B0606020202030204"/>
              </a:rPr>
              <a:t>loài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err="1">
                <a:latin typeface="Arial Narrow" panose="020B0606020202030204"/>
              </a:rPr>
              <a:t>vật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err="1">
                <a:latin typeface="Arial Narrow" panose="020B0606020202030204"/>
              </a:rPr>
              <a:t>trong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err="1">
                <a:latin typeface="Arial Narrow" panose="020B0606020202030204"/>
              </a:rPr>
              <a:t>trang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err="1">
                <a:latin typeface="Arial Narrow" panose="020B0606020202030204"/>
              </a:rPr>
              <a:t>trại</a:t>
            </a:r>
            <a:endParaRPr lang="vi-VN" sz="1600"/>
          </a:p>
          <a:p>
            <a:pPr marL="285750" indent="-285750">
              <a:buChar char="•"/>
            </a:pPr>
            <a:r>
              <a:rPr lang="en-GB" sz="1600" dirty="0" err="1">
                <a:latin typeface="Arial Narrow" panose="020B0606020202030204"/>
              </a:rPr>
              <a:t>Lớp</a:t>
            </a:r>
            <a:r>
              <a:rPr lang="en-GB" sz="1600" dirty="0">
                <a:latin typeface="Arial Narrow" panose="020B0606020202030204"/>
              </a:rPr>
              <a:t> Chicken: </a:t>
            </a:r>
            <a:r>
              <a:rPr lang="en-GB" sz="1600" dirty="0" err="1">
                <a:latin typeface="Arial Narrow" panose="020B0606020202030204"/>
              </a:rPr>
              <a:t>Kế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thừa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lớp</a:t>
            </a:r>
            <a:r>
              <a:rPr lang="en-GB" sz="1600" dirty="0">
                <a:latin typeface="Arial Narrow" panose="020B0606020202030204"/>
              </a:rPr>
              <a:t> Animal, </a:t>
            </a:r>
            <a:r>
              <a:rPr lang="en-GB" sz="1600" dirty="0" err="1">
                <a:latin typeface="Arial Narrow" panose="020B0606020202030204"/>
              </a:rPr>
              <a:t>đại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diện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cho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loài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gà</a:t>
            </a:r>
            <a:endParaRPr lang="en-GB" sz="1600" dirty="0">
              <a:latin typeface="Arial Narrow" panose="020B0606020202030204"/>
            </a:endParaRPr>
          </a:p>
          <a:p>
            <a:pPr marL="285750" indent="-285750">
              <a:buChar char="•"/>
            </a:pPr>
            <a:r>
              <a:rPr lang="en-GB" sz="1600" dirty="0" err="1">
                <a:latin typeface="Arial Narrow" panose="020B0606020202030204"/>
              </a:rPr>
              <a:t>Lớp</a:t>
            </a:r>
            <a:r>
              <a:rPr lang="en-GB" sz="1600" dirty="0">
                <a:latin typeface="Arial Narrow" panose="020B0606020202030204"/>
              </a:rPr>
              <a:t> Cow: </a:t>
            </a:r>
            <a:r>
              <a:rPr lang="en-GB" sz="1600" dirty="0" err="1">
                <a:latin typeface="Arial Narrow" panose="020B0606020202030204"/>
              </a:rPr>
              <a:t>Kế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thừa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lớp</a:t>
            </a:r>
            <a:r>
              <a:rPr lang="en-GB" sz="1600" dirty="0">
                <a:latin typeface="Arial Narrow" panose="020B0606020202030204"/>
              </a:rPr>
              <a:t> animal, </a:t>
            </a:r>
            <a:r>
              <a:rPr lang="en-GB" sz="1600" dirty="0" err="1">
                <a:latin typeface="Arial Narrow" panose="020B0606020202030204"/>
              </a:rPr>
              <a:t>đại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diện</a:t>
            </a:r>
            <a:r>
              <a:rPr lang="en-GB" sz="1600" dirty="0">
                <a:latin typeface="Arial Narrow" panose="020B0606020202030204"/>
              </a:rPr>
              <a:t> </a:t>
            </a:r>
            <a:r>
              <a:rPr lang="en-GB" sz="1600" dirty="0" err="1">
                <a:latin typeface="Arial Narrow" panose="020B0606020202030204"/>
              </a:rPr>
              <a:t>cho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loài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bò</a:t>
            </a:r>
            <a:endParaRPr lang="en-GB" sz="1600" dirty="0">
              <a:latin typeface="Arial Narrow" panose="020B0606020202030204"/>
            </a:endParaRPr>
          </a:p>
          <a:p>
            <a:pPr marL="285750" indent="-285750">
              <a:buChar char="•"/>
            </a:pPr>
            <a:r>
              <a:rPr lang="en-GB" sz="1600" dirty="0" err="1">
                <a:latin typeface="Arial Narrow" panose="020B0606020202030204"/>
              </a:rPr>
              <a:t>Lớp</a:t>
            </a:r>
            <a:r>
              <a:rPr lang="en-GB" sz="1600" dirty="0">
                <a:latin typeface="Arial Narrow" panose="020B0606020202030204"/>
              </a:rPr>
              <a:t> Pig: </a:t>
            </a:r>
            <a:r>
              <a:rPr lang="en-GB" sz="1600" dirty="0" err="1">
                <a:latin typeface="Arial Narrow" panose="020B0606020202030204"/>
              </a:rPr>
              <a:t>Kế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thừa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lớp</a:t>
            </a:r>
            <a:r>
              <a:rPr lang="en-GB" sz="1600" dirty="0">
                <a:latin typeface="Arial Narrow" panose="020B0606020202030204"/>
              </a:rPr>
              <a:t> animal, </a:t>
            </a:r>
            <a:r>
              <a:rPr lang="en-GB" sz="1600" dirty="0" err="1">
                <a:latin typeface="Arial Narrow" panose="020B0606020202030204"/>
              </a:rPr>
              <a:t>đại</a:t>
            </a:r>
            <a:r>
              <a:rPr lang="en-GB" sz="1600" dirty="0">
                <a:latin typeface="Arial Narrow" panose="020B0606020202030204"/>
              </a:rPr>
              <a:t> </a:t>
            </a:r>
            <a:r>
              <a:rPr lang="en-GB" sz="1600" dirty="0" err="1">
                <a:latin typeface="Arial Narrow" panose="020B0606020202030204"/>
              </a:rPr>
              <a:t>diện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cho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loài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heo</a:t>
            </a:r>
            <a:endParaRPr lang="en-GB" sz="1600" dirty="0">
              <a:latin typeface="Arial Narrow" panose="020B0606020202030204"/>
            </a:endParaRPr>
          </a:p>
          <a:p>
            <a:pPr marL="285750" indent="-285750">
              <a:buChar char="•"/>
            </a:pPr>
            <a:r>
              <a:rPr lang="en-GB" sz="1600" dirty="0" err="1">
                <a:latin typeface="Arial Narrow" panose="020B0606020202030204"/>
              </a:rPr>
              <a:t>Lớp</a:t>
            </a:r>
            <a:r>
              <a:rPr lang="en-GB" sz="1600" dirty="0">
                <a:latin typeface="Arial Narrow" panose="020B0606020202030204"/>
              </a:rPr>
              <a:t> Sheep: </a:t>
            </a:r>
            <a:r>
              <a:rPr lang="en-GB" sz="1600" dirty="0" err="1">
                <a:latin typeface="Arial Narrow" panose="020B0606020202030204"/>
              </a:rPr>
              <a:t>Kế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thừa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lớp</a:t>
            </a:r>
            <a:r>
              <a:rPr lang="en-GB" sz="1600" dirty="0">
                <a:latin typeface="Arial Narrow" panose="020B0606020202030204"/>
              </a:rPr>
              <a:t> animal, </a:t>
            </a:r>
            <a:r>
              <a:rPr lang="en-GB" sz="1600" dirty="0" err="1">
                <a:latin typeface="Arial Narrow" panose="020B0606020202030204"/>
              </a:rPr>
              <a:t>đại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diện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cho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loài</a:t>
            </a:r>
            <a:r>
              <a:rPr lang="en-GB" sz="1600" dirty="0">
                <a:latin typeface="Arial Narrow" panose="020B0606020202030204"/>
              </a:rPr>
              <a:t> </a:t>
            </a:r>
            <a:r>
              <a:rPr lang="en-GB" sz="1600" dirty="0" err="1">
                <a:latin typeface="Arial Narrow" panose="020B0606020202030204"/>
              </a:rPr>
              <a:t>cừu</a:t>
            </a:r>
            <a:r>
              <a:rPr lang="en-GB" sz="1600" dirty="0">
                <a:latin typeface="Arial Narrow" panose="020B0606020202030204"/>
              </a:rPr>
              <a:t> </a:t>
            </a:r>
            <a:endParaRPr lang="en-GB" sz="1600" dirty="0">
              <a:latin typeface="Arial Narrow" panose="020B0606020202030204"/>
            </a:endParaRPr>
          </a:p>
          <a:p>
            <a:endParaRPr lang="en-GB" sz="1600" dirty="0">
              <a:latin typeface="Arial Narrow" panose="020B0606020202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wine Farm Business Plan by Slidesgo">
  <a:themeElements>
    <a:clrScheme name="Simple Light">
      <a:dk1>
        <a:srgbClr val="2F3C3D"/>
      </a:dk1>
      <a:lt1>
        <a:srgbClr val="475A5C"/>
      </a:lt1>
      <a:dk2>
        <a:srgbClr val="696121"/>
      </a:dk2>
      <a:lt2>
        <a:srgbClr val="A8A24C"/>
      </a:lt2>
      <a:accent1>
        <a:srgbClr val="BAB354"/>
      </a:accent1>
      <a:accent2>
        <a:srgbClr val="CFA465"/>
      </a:accent2>
      <a:accent3>
        <a:srgbClr val="EDBD79"/>
      </a:accent3>
      <a:accent4>
        <a:srgbClr val="FCF0C2"/>
      </a:accent4>
      <a:accent5>
        <a:srgbClr val="FFFFFF"/>
      </a:accent5>
      <a:accent6>
        <a:srgbClr val="FFFFFF"/>
      </a:accent6>
      <a:hlink>
        <a:srgbClr val="2F3C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2030</Words>
  <Application>WPS Presentation</Application>
  <PresentationFormat>Trình chiếu Trên màn hình (16:9)</PresentationFormat>
  <Paragraphs>173</Paragraphs>
  <Slides>32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</vt:lpstr>
      <vt:lpstr>SimSun</vt:lpstr>
      <vt:lpstr>Wingdings</vt:lpstr>
      <vt:lpstr>Arial</vt:lpstr>
      <vt:lpstr>Secular One</vt:lpstr>
      <vt:lpstr>Segoe Print</vt:lpstr>
      <vt:lpstr>Didact Gothic</vt:lpstr>
      <vt:lpstr>Nunito Light</vt:lpstr>
      <vt:lpstr>Bebas Neue</vt:lpstr>
      <vt:lpstr>Proxima Nova</vt:lpstr>
      <vt:lpstr>Arial Nova</vt:lpstr>
      <vt:lpstr>Times New Roman</vt:lpstr>
      <vt:lpstr>Anaheim</vt:lpstr>
      <vt:lpstr>Arial Narrow</vt:lpstr>
      <vt:lpstr>Microsoft YaHei</vt:lpstr>
      <vt:lpstr>Arial Unicode MS</vt:lpstr>
      <vt:lpstr>Swine Farm Business Plan by Slidesgo</vt:lpstr>
      <vt:lpstr>Slidesgo Final Pages</vt:lpstr>
      <vt:lpstr>Seminar OOP  Nhóm 9</vt:lpstr>
      <vt:lpstr>Thông tin nhóm</vt:lpstr>
      <vt:lpstr>3</vt:lpstr>
      <vt:lpstr>PowerPoint 演示文稿</vt:lpstr>
      <vt:lpstr>PHÂN TÍCH ĐỀ  </vt:lpstr>
      <vt:lpstr>PowerPoint 演示文稿</vt:lpstr>
      <vt:lpstr>PowerPoint 演示文稿</vt:lpstr>
      <vt:lpstr>Ý TƯỞNG  </vt:lpstr>
      <vt:lpstr>PowerPoint 演示文稿</vt:lpstr>
      <vt:lpstr>SƠ ĐỒ LỚP  ĐỐI TƯỢNG  </vt:lpstr>
      <vt:lpstr>PowerPoint 演示文稿</vt:lpstr>
      <vt:lpstr>PowerPoint 演示文稿</vt:lpstr>
      <vt:lpstr>Class Animal</vt:lpstr>
      <vt:lpstr>PowerPoint 演示文稿</vt:lpstr>
      <vt:lpstr>Class Pig</vt:lpstr>
      <vt:lpstr>PowerPoint 演示文稿</vt:lpstr>
      <vt:lpstr>Class Chicken</vt:lpstr>
      <vt:lpstr>PowerPoint 演示文稿</vt:lpstr>
      <vt:lpstr>Class Cow</vt:lpstr>
      <vt:lpstr>PowerPoint 演示文稿</vt:lpstr>
      <vt:lpstr>Class Sheep</vt:lpstr>
      <vt:lpstr>GIẢI QUYẾT  CÁC YÊU CẦU 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CẢM ƠN THẦY VÀ CÁC BẠN  ĐÃ CHÚ Ý THEO DÕI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/>
  <cp:lastModifiedBy>ADMIN</cp:lastModifiedBy>
  <cp:revision>705</cp:revision>
  <dcterms:created xsi:type="dcterms:W3CDTF">2023-06-18T10:26:00Z</dcterms:created>
  <dcterms:modified xsi:type="dcterms:W3CDTF">2023-06-20T07:45:24Z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5A8811B8006A4E3B8177D2343DD82ADB</vt:lpwstr>
  </property>
  <property fmtid="{D5CDD505-2E9C-101B-9397-08002B2CF9AE}" pid="3" name="KSOProductBuildVer">
    <vt:lpwstr>1033-11.2.0.11537</vt:lpwstr>
  </property>
</Properties>
</file>