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F4E527-8161-F95B-8E07-C6815DD46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0B18D9-4898-0D2C-933D-C11EFA26E6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CAFF38-1086-9596-82C4-55EDF4972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8E32-C0CB-4187-B557-ECFBA856549B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DDF15F-8461-78E5-AE8B-2FCC14E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D5B80A-B5EE-DAE4-FF2A-DD8DE7A36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F12-7B10-4A8F-A9E5-DDD4AB632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244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69528F-3285-9779-0FAB-0334E64E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3003188-06CB-0C3E-0893-9424E1AE8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E1804C-E8C7-D7A4-D03F-E8951217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8E32-C0CB-4187-B557-ECFBA856549B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EC948F-D8FB-E547-EDD8-E8B15C2A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9BBF32-569C-34E5-DCAA-BC286E179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F12-7B10-4A8F-A9E5-DDD4AB632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7795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C899C6D-7CF7-80D7-BBBC-EB5B5A760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1BDFC3B-DF2E-5F54-2B6D-5857E5F27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8334FF-6698-699A-4DA2-3BCDC8C37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8E32-C0CB-4187-B557-ECFBA856549B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0C7E51D-B92A-FD7E-CAE0-D2F0E9F6F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E0107D-E0C5-069C-0B71-87629051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F12-7B10-4A8F-A9E5-DDD4AB632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732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D1454F-FED8-0293-B917-3BDF86E32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6EB44-C63D-C99D-E5F5-00AE2DC69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F6203D-EB6F-E0BD-9C88-5AEE7A2DC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8E32-C0CB-4187-B557-ECFBA856549B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2470F2-FB89-B56A-8F78-63B72DCC2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797E13-43DD-E9E4-094C-90BA5EB57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F12-7B10-4A8F-A9E5-DDD4AB632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5260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267671-E413-9070-9020-5794ACEE9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5B7C76-0AF6-B0AA-4827-0F753AA8E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9C2635-DB26-C487-7251-E6117969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8E32-C0CB-4187-B557-ECFBA856549B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B6ACAE-8224-B814-445F-C22133B7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479306-CF5B-C646-8C18-8A2F0B869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F12-7B10-4A8F-A9E5-DDD4AB632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01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3690BA-029F-356F-0CC2-0A635983E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73D36CD-8B9C-FCA1-34DF-415CCFC470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2013E9-8353-B777-72F3-35A8C7D7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50DE86-45BD-2195-43B1-589B8C96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8E32-C0CB-4187-B557-ECFBA856549B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587D7E-BF38-0FBC-4EE5-DFBB068DF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F75DE84-80B2-F811-C060-4BAADA2C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F12-7B10-4A8F-A9E5-DDD4AB632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34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87A97A-774B-C2A2-AB35-E78871C3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441E486-6B32-DC32-04AF-BD168A1D1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FDA4C8-2581-0225-21F7-026CBDD7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2832A33-D713-09A2-11FE-BC0BC2CB05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41A1F8-967A-53B5-1D2C-E239B0356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F6E9DC8-E745-CA0E-B94E-5CFEE8AC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8E32-C0CB-4187-B557-ECFBA856549B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0355892-7AC5-D9E1-94BD-24C39430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A909495-78E0-836C-D5FF-D6FB9883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F12-7B10-4A8F-A9E5-DDD4AB632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51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C7A99-85FD-C2E8-2476-688A16802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9B6EC1D-CD06-0364-0EAD-99FA3158E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8E32-C0CB-4187-B557-ECFBA856549B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5AE036D-6D65-9770-0CB9-1E61FD58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DF49050-F647-5084-1893-2577596BC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F12-7B10-4A8F-A9E5-DDD4AB632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0830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94DECF5-C58B-3FAC-DA87-362FADD5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8E32-C0CB-4187-B557-ECFBA856549B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70D36B1-E561-39CE-7E14-B4C47B81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0196270-B553-29EF-7C9D-AD425F5C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F12-7B10-4A8F-A9E5-DDD4AB632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696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3ADE8-FB3F-1CD0-AD90-98FD44B06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648FC3-F52A-3EFC-C930-25CED5BE1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C2016D-4CFA-8B5B-5A3D-E4C035A79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254F682-BA7A-A335-3E97-7AEDC9E9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8E32-C0CB-4187-B557-ECFBA856549B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461C18-F9D1-27E3-4D19-8FA6F72C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3114CD-EF2A-EBC6-30E8-7ED5EE3F6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F12-7B10-4A8F-A9E5-DDD4AB632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97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13B72-A13D-6D2F-1A52-64CFB847A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BCE1420-4BEA-DE5F-B153-43FEBFAB5F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90E6C80-D0A6-A2E2-83C3-00255ED90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036A4D2-0635-D7C2-3A15-294D69915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F8E32-C0CB-4187-B557-ECFBA856549B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2F5BC7-D0E5-6760-1074-B45E4A84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D22B85D-CCFE-4F85-D6D7-F40ADDB3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38F12-7B10-4A8F-A9E5-DDD4AB632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866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B1E9377-6C30-9A27-AEC1-8ADEDB67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1C5AEE-A45C-22A5-6995-FA04406A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FB24B7-679F-BF4F-18CF-1715093EB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EF8E32-C0CB-4187-B557-ECFBA856549B}" type="datetimeFigureOut">
              <a:rPr lang="pt-BR" smtClean="0"/>
              <a:t>08/07/2025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694C78-4EEA-42F1-EF0D-3FAF55CC5B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122531-0352-F219-B385-998227DBB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A38F12-7B10-4A8F-A9E5-DDD4AB632CE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62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F28C0CC6-89FA-BD5A-4249-922D4ACA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92846" cy="569287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B291E77-D2A9-AE26-7424-F314C846A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284" y="1912069"/>
            <a:ext cx="5643716" cy="486972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1DE68C4-C99E-99AE-63D7-AB7DDCCE8009}"/>
              </a:ext>
            </a:extLst>
          </p:cNvPr>
          <p:cNvSpPr txBox="1"/>
          <p:nvPr/>
        </p:nvSpPr>
        <p:spPr>
          <a:xfrm>
            <a:off x="1971692" y="5508211"/>
            <a:ext cx="294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mic Sans MS" panose="030F0702030302020204" pitchFamily="66" charset="0"/>
              </a:rPr>
              <a:t>Serel, A Dançarina Rubro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C8820D1-EEC1-BA6D-87AD-E2ED00B49D40}"/>
              </a:ext>
            </a:extLst>
          </p:cNvPr>
          <p:cNvSpPr txBox="1"/>
          <p:nvPr/>
        </p:nvSpPr>
        <p:spPr>
          <a:xfrm>
            <a:off x="7838768" y="1542737"/>
            <a:ext cx="305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mic Sans MS" panose="030F0702030302020204" pitchFamily="66" charset="0"/>
              </a:rPr>
              <a:t>Nolen, O Aventureiro Azul</a:t>
            </a:r>
          </a:p>
        </p:txBody>
      </p:sp>
    </p:spTree>
    <p:extLst>
      <p:ext uri="{BB962C8B-B14F-4D97-AF65-F5344CB8AC3E}">
        <p14:creationId xmlns:p14="http://schemas.microsoft.com/office/powerpoint/2010/main" val="37316751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Comic Sans MS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Zaqueu Silva de Paula</dc:creator>
  <cp:lastModifiedBy>Zaqueu Silva de Paula</cp:lastModifiedBy>
  <cp:revision>2</cp:revision>
  <dcterms:created xsi:type="dcterms:W3CDTF">2025-07-08T21:50:56Z</dcterms:created>
  <dcterms:modified xsi:type="dcterms:W3CDTF">2025-07-08T21:54:49Z</dcterms:modified>
</cp:coreProperties>
</file>