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7CDE-6FCB-454A-BC83-E0BEBA4823AB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83A2-BC9E-4D0B-A6B7-CA5FD99E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0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7CDE-6FCB-454A-BC83-E0BEBA4823AB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83A2-BC9E-4D0B-A6B7-CA5FD99E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1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7CDE-6FCB-454A-BC83-E0BEBA4823AB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83A2-BC9E-4D0B-A6B7-CA5FD99E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9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7CDE-6FCB-454A-BC83-E0BEBA4823AB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83A2-BC9E-4D0B-A6B7-CA5FD99E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56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7CDE-6FCB-454A-BC83-E0BEBA4823AB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83A2-BC9E-4D0B-A6B7-CA5FD99E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8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7CDE-6FCB-454A-BC83-E0BEBA4823AB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83A2-BC9E-4D0B-A6B7-CA5FD99E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76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7CDE-6FCB-454A-BC83-E0BEBA4823AB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83A2-BC9E-4D0B-A6B7-CA5FD99E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7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7CDE-6FCB-454A-BC83-E0BEBA4823AB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83A2-BC9E-4D0B-A6B7-CA5FD99E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9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7CDE-6FCB-454A-BC83-E0BEBA4823AB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83A2-BC9E-4D0B-A6B7-CA5FD99E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32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7CDE-6FCB-454A-BC83-E0BEBA4823AB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83A2-BC9E-4D0B-A6B7-CA5FD99E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3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7CDE-6FCB-454A-BC83-E0BEBA4823AB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83A2-BC9E-4D0B-A6B7-CA5FD99E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8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7CDE-6FCB-454A-BC83-E0BEBA4823AB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83A2-BC9E-4D0B-A6B7-CA5FD99E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5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17073" y="2769524"/>
            <a:ext cx="1107996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问题特征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4781" y="3435926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图像特征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36192" y="34359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036192" y="3435926"/>
            <a:ext cx="1153036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Attention 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4" idx="3"/>
            <a:endCxn id="7" idx="0"/>
          </p:cNvCxnSpPr>
          <p:nvPr/>
        </p:nvCxnSpPr>
        <p:spPr>
          <a:xfrm>
            <a:off x="2625069" y="2954190"/>
            <a:ext cx="987641" cy="481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7" idx="1"/>
          </p:cNvCxnSpPr>
          <p:nvPr/>
        </p:nvCxnSpPr>
        <p:spPr>
          <a:xfrm>
            <a:off x="2652777" y="3620592"/>
            <a:ext cx="383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50250" y="3435926"/>
            <a:ext cx="19919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图像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3"/>
            <a:endCxn id="10" idx="1"/>
          </p:cNvCxnSpPr>
          <p:nvPr/>
        </p:nvCxnSpPr>
        <p:spPr>
          <a:xfrm>
            <a:off x="4189228" y="3620592"/>
            <a:ext cx="36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5" idx="2"/>
            <a:endCxn id="10" idx="2"/>
          </p:cNvCxnSpPr>
          <p:nvPr/>
        </p:nvCxnSpPr>
        <p:spPr>
          <a:xfrm rot="16200000" flipH="1">
            <a:off x="3822503" y="2081533"/>
            <a:ext cx="12700" cy="344744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0"/>
          </p:cNvCxnSpPr>
          <p:nvPr/>
        </p:nvCxnSpPr>
        <p:spPr>
          <a:xfrm flipV="1">
            <a:off x="5546228" y="3138272"/>
            <a:ext cx="0" cy="29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0"/>
          </p:cNvCxnSpPr>
          <p:nvPr/>
        </p:nvCxnSpPr>
        <p:spPr>
          <a:xfrm rot="5400000" flipH="1" flipV="1">
            <a:off x="3808357" y="1031654"/>
            <a:ext cx="584" cy="3475157"/>
          </a:xfrm>
          <a:prstGeom prst="bentConnector3">
            <a:avLst>
              <a:gd name="adj1" fmla="val 47072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542206" y="2779114"/>
            <a:ext cx="1991956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969710" y="2775291"/>
            <a:ext cx="1153036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Attention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6" idx="3"/>
            <a:endCxn id="15" idx="1"/>
          </p:cNvCxnSpPr>
          <p:nvPr/>
        </p:nvCxnSpPr>
        <p:spPr>
          <a:xfrm>
            <a:off x="6122746" y="2959957"/>
            <a:ext cx="419460" cy="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7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BaiDu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Zhang,Ruiqing(IDL)</dc:creator>
  <cp:lastModifiedBy>Zhang,Ruiqing(IDL)</cp:lastModifiedBy>
  <cp:revision>5</cp:revision>
  <dcterms:created xsi:type="dcterms:W3CDTF">2016-06-29T13:33:24Z</dcterms:created>
  <dcterms:modified xsi:type="dcterms:W3CDTF">2016-06-29T13:36:57Z</dcterms:modified>
</cp:coreProperties>
</file>