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7C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BB48-F988-416A-B270-AB0A3317CD30}" type="datetimeFigureOut">
              <a:rPr lang="zh-CN" altLang="en-US" smtClean="0"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6902-E6FA-40ED-8513-0F1B3D0734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5000636"/>
            <a:ext cx="185738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3042" y="4071942"/>
            <a:ext cx="185738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42" y="2143116"/>
            <a:ext cx="185738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03438" y="5072063"/>
          <a:ext cx="889000" cy="384175"/>
        </p:xfrm>
        <a:graphic>
          <a:graphicData uri="http://schemas.openxmlformats.org/presentationml/2006/ole">
            <p:oleObj spid="_x0000_s1026" name="Equation" r:id="rId3" imgW="558720" imgH="2412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73275" y="4143375"/>
          <a:ext cx="950913" cy="384175"/>
        </p:xfrm>
        <a:graphic>
          <a:graphicData uri="http://schemas.openxmlformats.org/presentationml/2006/ole">
            <p:oleObj spid="_x0000_s1027" name="Equation" r:id="rId4" imgW="596880" imgH="2412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952625" y="2187575"/>
          <a:ext cx="1333500" cy="384175"/>
        </p:xfrm>
        <a:graphic>
          <a:graphicData uri="http://schemas.openxmlformats.org/presentationml/2006/ole">
            <p:oleObj spid="_x0000_s1028" name="Equation" r:id="rId5" imgW="838080" imgH="241200" progId="Equation.DSMT4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1643042" y="1285860"/>
            <a:ext cx="185738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144713" y="1330325"/>
          <a:ext cx="949325" cy="384175"/>
        </p:xfrm>
        <a:graphic>
          <a:graphicData uri="http://schemas.openxmlformats.org/presentationml/2006/ole">
            <p:oleObj spid="_x0000_s1029" name="Equation" r:id="rId6" imgW="596880" imgH="241200" progId="Equation.DSMT4">
              <p:embed/>
            </p:oleObj>
          </a:graphicData>
        </a:graphic>
      </p:graphicFrame>
      <p:cxnSp>
        <p:nvCxnSpPr>
          <p:cNvPr id="13" name="直接箭头连接符 12"/>
          <p:cNvCxnSpPr>
            <a:endCxn id="4" idx="2"/>
          </p:cNvCxnSpPr>
          <p:nvPr/>
        </p:nvCxnSpPr>
        <p:spPr>
          <a:xfrm rot="5400000" flipH="1" flipV="1">
            <a:off x="2357422" y="57150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490788" y="6000750"/>
          <a:ext cx="242887" cy="366713"/>
        </p:xfrm>
        <a:graphic>
          <a:graphicData uri="http://schemas.openxmlformats.org/presentationml/2006/ole">
            <p:oleObj spid="_x0000_s1030" name="Equation" r:id="rId7" imgW="152280" imgH="228600" progId="Equation.DSMT4">
              <p:embed/>
            </p:oleObj>
          </a:graphicData>
        </a:graphic>
      </p:graphicFrame>
      <p:cxnSp>
        <p:nvCxnSpPr>
          <p:cNvPr id="17" name="直接箭头连接符 16"/>
          <p:cNvCxnSpPr>
            <a:stCxn id="4" idx="0"/>
            <a:endCxn id="5" idx="2"/>
          </p:cNvCxnSpPr>
          <p:nvPr/>
        </p:nvCxnSpPr>
        <p:spPr>
          <a:xfrm rot="5400000" flipH="1" flipV="1">
            <a:off x="2357422" y="478632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10" idx="2"/>
          </p:cNvCxnSpPr>
          <p:nvPr/>
        </p:nvCxnSpPr>
        <p:spPr>
          <a:xfrm rot="5400000" flipH="1" flipV="1">
            <a:off x="2393141" y="196452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2358216" y="38568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2358216" y="2856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8860" y="31432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43108" y="428604"/>
            <a:ext cx="307183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2143108" y="3429000"/>
            <a:ext cx="50006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564064" y="6051550"/>
          <a:ext cx="222250" cy="265113"/>
        </p:xfrm>
        <a:graphic>
          <a:graphicData uri="http://schemas.openxmlformats.org/presentationml/2006/ole">
            <p:oleObj spid="_x0000_s1032" name="Equation" r:id="rId8" imgW="139680" imgH="164880" progId="Equation.DSMT4">
              <p:embed/>
            </p:oleObj>
          </a:graphicData>
        </a:graphic>
      </p:graphicFrame>
      <p:cxnSp>
        <p:nvCxnSpPr>
          <p:cNvPr id="31" name="直接箭头连接符 30"/>
          <p:cNvCxnSpPr>
            <a:stCxn id="10" idx="0"/>
          </p:cNvCxnSpPr>
          <p:nvPr/>
        </p:nvCxnSpPr>
        <p:spPr>
          <a:xfrm rot="5400000" flipH="1" flipV="1">
            <a:off x="2393141" y="110726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000364" y="500063"/>
          <a:ext cx="1241425" cy="366712"/>
        </p:xfrm>
        <a:graphic>
          <a:graphicData uri="http://schemas.openxmlformats.org/presentationml/2006/ole">
            <p:oleObj spid="_x0000_s1033" name="Equation" r:id="rId9" imgW="774360" imgH="228600" progId="Equation.DSMT4">
              <p:embed/>
            </p:oleObj>
          </a:graphicData>
        </a:graphic>
      </p:graphicFrame>
      <p:cxnSp>
        <p:nvCxnSpPr>
          <p:cNvPr id="35" name="直接箭头连接符 34"/>
          <p:cNvCxnSpPr/>
          <p:nvPr/>
        </p:nvCxnSpPr>
        <p:spPr>
          <a:xfrm rot="5400000">
            <a:off x="3106727" y="1107265"/>
            <a:ext cx="357190" cy="1588"/>
          </a:xfrm>
          <a:prstGeom prst="straightConnector1">
            <a:avLst/>
          </a:prstGeom>
          <a:ln>
            <a:solidFill>
              <a:srgbClr val="B37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3106727" y="1963727"/>
            <a:ext cx="357190" cy="1588"/>
          </a:xfrm>
          <a:prstGeom prst="straightConnector1">
            <a:avLst/>
          </a:prstGeom>
          <a:ln>
            <a:solidFill>
              <a:srgbClr val="B37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071008" y="2856702"/>
            <a:ext cx="428628" cy="1588"/>
          </a:xfrm>
          <a:prstGeom prst="straightConnector1">
            <a:avLst/>
          </a:prstGeom>
          <a:ln>
            <a:solidFill>
              <a:srgbClr val="B37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>
            <a:off x="3071008" y="3856834"/>
            <a:ext cx="428628" cy="1588"/>
          </a:xfrm>
          <a:prstGeom prst="straightConnector1">
            <a:avLst/>
          </a:prstGeom>
          <a:ln>
            <a:solidFill>
              <a:srgbClr val="B37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3071008" y="4785528"/>
            <a:ext cx="428628" cy="1588"/>
          </a:xfrm>
          <a:prstGeom prst="straightConnector1">
            <a:avLst/>
          </a:prstGeom>
          <a:ln>
            <a:solidFill>
              <a:srgbClr val="B37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428992" y="928667"/>
          <a:ext cx="1143013" cy="571507"/>
        </p:xfrm>
        <a:graphic>
          <a:graphicData uri="http://schemas.openxmlformats.org/presentationml/2006/ole">
            <p:oleObj spid="_x0000_s1034" name="Equation" r:id="rId10" imgW="863280" imgH="431640" progId="Equation.DSMT4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500430" y="1714492"/>
          <a:ext cx="1143000" cy="571500"/>
        </p:xfrm>
        <a:graphic>
          <a:graphicData uri="http://schemas.openxmlformats.org/presentationml/2006/ole">
            <p:oleObj spid="_x0000_s1036" name="Equation" r:id="rId11" imgW="863280" imgH="431640" progId="Equation.DSMT4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500430" y="3571876"/>
          <a:ext cx="1143000" cy="571500"/>
        </p:xfrm>
        <a:graphic>
          <a:graphicData uri="http://schemas.openxmlformats.org/presentationml/2006/ole">
            <p:oleObj spid="_x0000_s1037" name="Equation" r:id="rId12" imgW="863280" imgH="431640" progId="Equation.DSMT4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500438" y="4500570"/>
          <a:ext cx="1143000" cy="571500"/>
        </p:xfrm>
        <a:graphic>
          <a:graphicData uri="http://schemas.openxmlformats.org/presentationml/2006/ole">
            <p:oleObj spid="_x0000_s1038" name="Equation" r:id="rId13" imgW="86328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MathType 6.0 Equation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D390</dc:creator>
  <cp:lastModifiedBy>D390</cp:lastModifiedBy>
  <cp:revision>50</cp:revision>
  <dcterms:created xsi:type="dcterms:W3CDTF">2015-04-18T06:38:24Z</dcterms:created>
  <dcterms:modified xsi:type="dcterms:W3CDTF">2015-04-18T10:47:12Z</dcterms:modified>
</cp:coreProperties>
</file>