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A78-BD0C-4862-A129-46638E4A034C}" type="datetimeFigureOut">
              <a:rPr lang="zh-CN" altLang="en-US" smtClean="0"/>
              <a:pPr/>
              <a:t>2015-04-18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38B2-C141-4D17-BF74-F6B891C690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A78-BD0C-4862-A129-46638E4A034C}" type="datetimeFigureOut">
              <a:rPr lang="zh-CN" altLang="en-US" smtClean="0"/>
              <a:pPr/>
              <a:t>2015-04-18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38B2-C141-4D17-BF74-F6B891C690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A78-BD0C-4862-A129-46638E4A034C}" type="datetimeFigureOut">
              <a:rPr lang="zh-CN" altLang="en-US" smtClean="0"/>
              <a:pPr/>
              <a:t>2015-04-18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38B2-C141-4D17-BF74-F6B891C690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A78-BD0C-4862-A129-46638E4A034C}" type="datetimeFigureOut">
              <a:rPr lang="zh-CN" altLang="en-US" smtClean="0"/>
              <a:pPr/>
              <a:t>2015-04-18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38B2-C141-4D17-BF74-F6B891C690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A78-BD0C-4862-A129-46638E4A034C}" type="datetimeFigureOut">
              <a:rPr lang="zh-CN" altLang="en-US" smtClean="0"/>
              <a:pPr/>
              <a:t>2015-04-18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38B2-C141-4D17-BF74-F6B891C690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A78-BD0C-4862-A129-46638E4A034C}" type="datetimeFigureOut">
              <a:rPr lang="zh-CN" altLang="en-US" smtClean="0"/>
              <a:pPr/>
              <a:t>2015-04-18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38B2-C141-4D17-BF74-F6B891C690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A78-BD0C-4862-A129-46638E4A034C}" type="datetimeFigureOut">
              <a:rPr lang="zh-CN" altLang="en-US" smtClean="0"/>
              <a:pPr/>
              <a:t>2015-04-18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38B2-C141-4D17-BF74-F6B891C690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A78-BD0C-4862-A129-46638E4A034C}" type="datetimeFigureOut">
              <a:rPr lang="zh-CN" altLang="en-US" smtClean="0"/>
              <a:pPr/>
              <a:t>2015-04-18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38B2-C141-4D17-BF74-F6B891C690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A78-BD0C-4862-A129-46638E4A034C}" type="datetimeFigureOut">
              <a:rPr lang="zh-CN" altLang="en-US" smtClean="0"/>
              <a:pPr/>
              <a:t>2015-04-18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38B2-C141-4D17-BF74-F6B891C690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A78-BD0C-4862-A129-46638E4A034C}" type="datetimeFigureOut">
              <a:rPr lang="zh-CN" altLang="en-US" smtClean="0"/>
              <a:pPr/>
              <a:t>2015-04-18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38B2-C141-4D17-BF74-F6B891C690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A78-BD0C-4862-A129-46638E4A034C}" type="datetimeFigureOut">
              <a:rPr lang="zh-CN" altLang="en-US" smtClean="0"/>
              <a:pPr/>
              <a:t>2015-04-18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38B2-C141-4D17-BF74-F6B891C690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27A78-BD0C-4862-A129-46638E4A034C}" type="datetimeFigureOut">
              <a:rPr lang="zh-CN" altLang="en-US" smtClean="0"/>
              <a:pPr/>
              <a:t>2015-04-18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38B2-C141-4D17-BF74-F6B891C690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857224" y="3405846"/>
            <a:ext cx="214314" cy="1000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5" name="流程图: 过程 4"/>
          <p:cNvSpPr/>
          <p:nvPr/>
        </p:nvSpPr>
        <p:spPr>
          <a:xfrm>
            <a:off x="3071802" y="2834342"/>
            <a:ext cx="214314" cy="2143140"/>
          </a:xfrm>
          <a:prstGeom prst="flowChartProcess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6" name="流程图: 过程 5"/>
          <p:cNvSpPr/>
          <p:nvPr/>
        </p:nvSpPr>
        <p:spPr>
          <a:xfrm>
            <a:off x="5214942" y="3191532"/>
            <a:ext cx="214314" cy="1428760"/>
          </a:xfrm>
          <a:prstGeom prst="flowChartProcess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1071538" y="3905912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71604" y="3643314"/>
            <a:ext cx="10666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 smtClean="0"/>
              <a:t>非线性</a:t>
            </a:r>
            <a:endParaRPr lang="en-US" altLang="zh-CN" sz="1500" dirty="0" smtClean="0"/>
          </a:p>
          <a:p>
            <a:pPr algn="ctr"/>
            <a:r>
              <a:rPr lang="zh-CN" altLang="en-US" sz="1500" dirty="0" smtClean="0"/>
              <a:t>映射</a:t>
            </a:r>
            <a:endParaRPr lang="zh-CN" altLang="en-US" sz="1500" dirty="0"/>
          </a:p>
        </p:txBody>
      </p:sp>
      <p:cxnSp>
        <p:nvCxnSpPr>
          <p:cNvPr id="16" name="直接箭头连接符 15"/>
          <p:cNvCxnSpPr>
            <a:stCxn id="5" idx="3"/>
            <a:endCxn id="6" idx="1"/>
          </p:cNvCxnSpPr>
          <p:nvPr/>
        </p:nvCxnSpPr>
        <p:spPr>
          <a:xfrm>
            <a:off x="3286116" y="3905912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28875" y="3643314"/>
            <a:ext cx="6431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 dirty="0" smtClean="0"/>
              <a:t>池化</a:t>
            </a:r>
            <a:r>
              <a:rPr lang="en-US" altLang="zh-CN" sz="1500" dirty="0" smtClean="0"/>
              <a:t>/</a:t>
            </a:r>
            <a:endParaRPr lang="en-US" altLang="zh-CN" sz="1500" dirty="0" smtClean="0"/>
          </a:p>
          <a:p>
            <a:pPr algn="ctr"/>
            <a:r>
              <a:rPr lang="zh-CN" altLang="en-US" sz="1500" dirty="0" smtClean="0"/>
              <a:t>累加</a:t>
            </a:r>
            <a:endParaRPr lang="zh-CN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650045" y="4548854"/>
            <a:ext cx="6687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 dirty="0" smtClean="0"/>
              <a:t>输入</a:t>
            </a:r>
            <a:r>
              <a:rPr lang="en-US" altLang="zh-CN" sz="1500" dirty="0" smtClean="0"/>
              <a:t>X</a:t>
            </a:r>
            <a:endParaRPr lang="zh-CN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2643174" y="5048920"/>
            <a:ext cx="114646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 dirty="0" smtClean="0"/>
              <a:t>高</a:t>
            </a:r>
            <a:r>
              <a:rPr lang="zh-CN" altLang="en-US" sz="1500" dirty="0" smtClean="0"/>
              <a:t>维</a:t>
            </a:r>
            <a:endParaRPr lang="en-US" altLang="zh-CN" sz="1500" dirty="0" smtClean="0"/>
          </a:p>
          <a:p>
            <a:pPr algn="ctr"/>
            <a:r>
              <a:rPr lang="zh-CN" altLang="en-US" sz="1500" dirty="0" smtClean="0"/>
              <a:t>不稳定特征</a:t>
            </a:r>
            <a:endParaRPr lang="en-US" altLang="zh-CN" sz="1500" dirty="0" smtClean="0"/>
          </a:p>
          <a:p>
            <a:pPr algn="ctr"/>
            <a:r>
              <a:rPr lang="en-US" altLang="zh-CN" sz="1500" dirty="0" smtClean="0"/>
              <a:t>f(W</a:t>
            </a:r>
            <a:r>
              <a:rPr lang="en-US" altLang="zh-CN" sz="1500" baseline="30000" dirty="0" smtClean="0"/>
              <a:t>T</a:t>
            </a:r>
            <a:r>
              <a:rPr lang="en-US" altLang="zh-CN" sz="1500" dirty="0" smtClean="0"/>
              <a:t>X)</a:t>
            </a:r>
            <a:endParaRPr lang="zh-CN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4857752" y="4714884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 dirty="0" smtClean="0"/>
              <a:t>稳定特征</a:t>
            </a:r>
            <a:endParaRPr lang="zh-CN" alt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D390</dc:creator>
  <cp:lastModifiedBy>D390</cp:lastModifiedBy>
  <cp:revision>28</cp:revision>
  <dcterms:created xsi:type="dcterms:W3CDTF">2015-04-18T06:07:18Z</dcterms:created>
  <dcterms:modified xsi:type="dcterms:W3CDTF">2015-04-18T06:27:42Z</dcterms:modified>
</cp:coreProperties>
</file>