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1E4"/>
    <a:srgbClr val="10AEFF"/>
    <a:srgbClr val="A7E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14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84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86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1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20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01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16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0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73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8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7BCD-6FDC-B347-830B-97CB508CB751}" type="datetimeFigureOut">
              <a:rPr kumimoji="1" lang="zh-CN" altLang="en-US" smtClean="0"/>
              <a:t>27/03/15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836B-EDFE-6D49-A655-33B4AB5054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ypical LSTM cel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9350" y="1962935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typical LSTM cel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2345" y="1962935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连接器 5"/>
          <p:cNvSpPr/>
          <p:nvPr/>
        </p:nvSpPr>
        <p:spPr>
          <a:xfrm>
            <a:off x="5856273" y="5465846"/>
            <a:ext cx="378973" cy="378937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连接器 6"/>
          <p:cNvSpPr/>
          <p:nvPr/>
        </p:nvSpPr>
        <p:spPr>
          <a:xfrm>
            <a:off x="4292858" y="5465846"/>
            <a:ext cx="378973" cy="378937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连接器 7"/>
          <p:cNvSpPr/>
          <p:nvPr/>
        </p:nvSpPr>
        <p:spPr>
          <a:xfrm>
            <a:off x="2719386" y="5465846"/>
            <a:ext cx="378973" cy="378937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连接器 8"/>
          <p:cNvSpPr/>
          <p:nvPr/>
        </p:nvSpPr>
        <p:spPr>
          <a:xfrm>
            <a:off x="4292858" y="345417"/>
            <a:ext cx="378973" cy="378937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连接器 9"/>
          <p:cNvSpPr/>
          <p:nvPr/>
        </p:nvSpPr>
        <p:spPr>
          <a:xfrm>
            <a:off x="3075194" y="1108064"/>
            <a:ext cx="378973" cy="378937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连接器 10"/>
          <p:cNvSpPr/>
          <p:nvPr/>
        </p:nvSpPr>
        <p:spPr>
          <a:xfrm>
            <a:off x="5288984" y="1108064"/>
            <a:ext cx="378973" cy="378937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0"/>
          </p:cNvCxnSpPr>
          <p:nvPr/>
        </p:nvCxnSpPr>
        <p:spPr>
          <a:xfrm flipV="1">
            <a:off x="2908873" y="4477535"/>
            <a:ext cx="0" cy="98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0"/>
          </p:cNvCxnSpPr>
          <p:nvPr/>
        </p:nvCxnSpPr>
        <p:spPr>
          <a:xfrm flipV="1">
            <a:off x="2908873" y="4477535"/>
            <a:ext cx="3136887" cy="98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0"/>
          </p:cNvCxnSpPr>
          <p:nvPr/>
        </p:nvCxnSpPr>
        <p:spPr>
          <a:xfrm flipH="1" flipV="1">
            <a:off x="6009809" y="4477535"/>
            <a:ext cx="35951" cy="98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7" idx="0"/>
          </p:cNvCxnSpPr>
          <p:nvPr/>
        </p:nvCxnSpPr>
        <p:spPr>
          <a:xfrm flipH="1" flipV="1">
            <a:off x="2908873" y="4477535"/>
            <a:ext cx="1573472" cy="98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0"/>
          </p:cNvCxnSpPr>
          <p:nvPr/>
        </p:nvCxnSpPr>
        <p:spPr>
          <a:xfrm flipH="1" flipV="1">
            <a:off x="2944824" y="4477535"/>
            <a:ext cx="3100936" cy="98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8" idx="0"/>
            <a:endCxn id="11" idx="4"/>
          </p:cNvCxnSpPr>
          <p:nvPr/>
        </p:nvCxnSpPr>
        <p:spPr>
          <a:xfrm flipV="1">
            <a:off x="2908873" y="1487001"/>
            <a:ext cx="2569598" cy="397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8" idx="0"/>
            <a:endCxn id="10" idx="4"/>
          </p:cNvCxnSpPr>
          <p:nvPr/>
        </p:nvCxnSpPr>
        <p:spPr>
          <a:xfrm flipV="1">
            <a:off x="2908873" y="1487001"/>
            <a:ext cx="355808" cy="397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7" idx="0"/>
            <a:endCxn id="11" idx="4"/>
          </p:cNvCxnSpPr>
          <p:nvPr/>
        </p:nvCxnSpPr>
        <p:spPr>
          <a:xfrm flipV="1">
            <a:off x="4482345" y="1487001"/>
            <a:ext cx="996126" cy="397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7" idx="0"/>
            <a:endCxn id="10" idx="4"/>
          </p:cNvCxnSpPr>
          <p:nvPr/>
        </p:nvCxnSpPr>
        <p:spPr>
          <a:xfrm flipH="1" flipV="1">
            <a:off x="3264681" y="1487001"/>
            <a:ext cx="1217664" cy="397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6" idx="0"/>
            <a:endCxn id="11" idx="4"/>
          </p:cNvCxnSpPr>
          <p:nvPr/>
        </p:nvCxnSpPr>
        <p:spPr>
          <a:xfrm flipH="1" flipV="1">
            <a:off x="5478471" y="1487001"/>
            <a:ext cx="567289" cy="397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6" idx="0"/>
            <a:endCxn id="10" idx="4"/>
          </p:cNvCxnSpPr>
          <p:nvPr/>
        </p:nvCxnSpPr>
        <p:spPr>
          <a:xfrm flipH="1" flipV="1">
            <a:off x="3264681" y="1487001"/>
            <a:ext cx="2781079" cy="397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0" idx="0"/>
            <a:endCxn id="9" idx="4"/>
          </p:cNvCxnSpPr>
          <p:nvPr/>
        </p:nvCxnSpPr>
        <p:spPr>
          <a:xfrm flipV="1">
            <a:off x="3264681" y="724354"/>
            <a:ext cx="1217664" cy="38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1" idx="0"/>
            <a:endCxn id="9" idx="4"/>
          </p:cNvCxnSpPr>
          <p:nvPr/>
        </p:nvCxnSpPr>
        <p:spPr>
          <a:xfrm flipH="1" flipV="1">
            <a:off x="4482345" y="724354"/>
            <a:ext cx="996126" cy="38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endCxn id="10" idx="4"/>
          </p:cNvCxnSpPr>
          <p:nvPr/>
        </p:nvCxnSpPr>
        <p:spPr>
          <a:xfrm flipV="1">
            <a:off x="2908873" y="1487001"/>
            <a:ext cx="355808" cy="475935"/>
          </a:xfrm>
          <a:prstGeom prst="straightConnector1">
            <a:avLst/>
          </a:prstGeom>
          <a:ln>
            <a:solidFill>
              <a:srgbClr val="E431E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8" idx="0"/>
          </p:cNvCxnSpPr>
          <p:nvPr/>
        </p:nvCxnSpPr>
        <p:spPr>
          <a:xfrm flipV="1">
            <a:off x="2908873" y="3953239"/>
            <a:ext cx="706733" cy="151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8" idx="0"/>
          </p:cNvCxnSpPr>
          <p:nvPr/>
        </p:nvCxnSpPr>
        <p:spPr>
          <a:xfrm flipV="1">
            <a:off x="2908873" y="3953239"/>
            <a:ext cx="3881911" cy="151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V="1">
            <a:off x="4482345" y="3953239"/>
            <a:ext cx="2421106" cy="1512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6" idx="0"/>
          </p:cNvCxnSpPr>
          <p:nvPr/>
        </p:nvCxnSpPr>
        <p:spPr>
          <a:xfrm flipV="1">
            <a:off x="6045760" y="3953239"/>
            <a:ext cx="745024" cy="151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7" idx="0"/>
          </p:cNvCxnSpPr>
          <p:nvPr/>
        </p:nvCxnSpPr>
        <p:spPr>
          <a:xfrm flipH="1" flipV="1">
            <a:off x="3615606" y="3953239"/>
            <a:ext cx="866739" cy="151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6" idx="0"/>
          </p:cNvCxnSpPr>
          <p:nvPr/>
        </p:nvCxnSpPr>
        <p:spPr>
          <a:xfrm flipH="1" flipV="1">
            <a:off x="3615606" y="3953239"/>
            <a:ext cx="2430154" cy="151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/>
          <p:nvPr/>
        </p:nvCxnSpPr>
        <p:spPr>
          <a:xfrm>
            <a:off x="2908873" y="1962935"/>
            <a:ext cx="3100936" cy="2430691"/>
          </a:xfrm>
          <a:prstGeom prst="curvedConnector3">
            <a:avLst>
              <a:gd name="adj1" fmla="val 69158"/>
            </a:avLst>
          </a:prstGeom>
          <a:ln>
            <a:solidFill>
              <a:srgbClr val="10AE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/>
          <p:nvPr/>
        </p:nvCxnSpPr>
        <p:spPr>
          <a:xfrm rot="10800000" flipV="1">
            <a:off x="2908874" y="1962934"/>
            <a:ext cx="3100937" cy="2430694"/>
          </a:xfrm>
          <a:prstGeom prst="curvedConnector3">
            <a:avLst>
              <a:gd name="adj1" fmla="val 64203"/>
            </a:avLst>
          </a:prstGeom>
          <a:ln>
            <a:solidFill>
              <a:srgbClr val="A7EC5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/>
          <p:nvPr/>
        </p:nvCxnSpPr>
        <p:spPr>
          <a:xfrm rot="10800000" flipV="1">
            <a:off x="3615606" y="1962933"/>
            <a:ext cx="2394204" cy="576971"/>
          </a:xfrm>
          <a:prstGeom prst="curvedConnector3">
            <a:avLst>
              <a:gd name="adj1" fmla="val 61979"/>
            </a:avLst>
          </a:prstGeom>
          <a:ln>
            <a:solidFill>
              <a:srgbClr val="A7EC5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 rot="10800000" flipV="1">
            <a:off x="3615606" y="1962933"/>
            <a:ext cx="2394204" cy="1990305"/>
          </a:xfrm>
          <a:prstGeom prst="curvedConnector3">
            <a:avLst/>
          </a:prstGeom>
          <a:ln>
            <a:solidFill>
              <a:srgbClr val="A7EC5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 rot="10800000" flipV="1">
            <a:off x="2130442" y="1962933"/>
            <a:ext cx="3879368" cy="1263155"/>
          </a:xfrm>
          <a:prstGeom prst="curvedConnector3">
            <a:avLst>
              <a:gd name="adj1" fmla="val 66634"/>
            </a:avLst>
          </a:prstGeom>
          <a:ln>
            <a:solidFill>
              <a:srgbClr val="A7EC5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>
            <a:off x="2908873" y="1962935"/>
            <a:ext cx="1976804" cy="1263154"/>
          </a:xfrm>
          <a:prstGeom prst="curvedConnector3">
            <a:avLst>
              <a:gd name="adj1" fmla="val 50000"/>
            </a:avLst>
          </a:prstGeom>
          <a:ln>
            <a:solidFill>
              <a:srgbClr val="10AE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>
            <a:off x="2908873" y="1962935"/>
            <a:ext cx="3881911" cy="2061995"/>
          </a:xfrm>
          <a:prstGeom prst="curvedConnector3">
            <a:avLst>
              <a:gd name="adj1" fmla="val 66095"/>
            </a:avLst>
          </a:prstGeom>
          <a:ln>
            <a:solidFill>
              <a:srgbClr val="10AE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/>
          <p:nvPr/>
        </p:nvCxnSpPr>
        <p:spPr>
          <a:xfrm>
            <a:off x="2908873" y="1962933"/>
            <a:ext cx="3881911" cy="576972"/>
          </a:xfrm>
          <a:prstGeom prst="curvedConnector3">
            <a:avLst>
              <a:gd name="adj1" fmla="val 55805"/>
            </a:avLst>
          </a:prstGeom>
          <a:ln>
            <a:solidFill>
              <a:srgbClr val="10AE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endCxn id="11" idx="4"/>
          </p:cNvCxnSpPr>
          <p:nvPr/>
        </p:nvCxnSpPr>
        <p:spPr>
          <a:xfrm flipV="1">
            <a:off x="2908873" y="1487001"/>
            <a:ext cx="2569598" cy="475935"/>
          </a:xfrm>
          <a:prstGeom prst="straightConnector1">
            <a:avLst/>
          </a:prstGeom>
          <a:ln>
            <a:solidFill>
              <a:srgbClr val="E431E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10" idx="4"/>
          </p:cNvCxnSpPr>
          <p:nvPr/>
        </p:nvCxnSpPr>
        <p:spPr>
          <a:xfrm flipH="1" flipV="1">
            <a:off x="3264681" y="1487001"/>
            <a:ext cx="2653046" cy="475936"/>
          </a:xfrm>
          <a:prstGeom prst="straightConnector1">
            <a:avLst/>
          </a:prstGeom>
          <a:ln>
            <a:solidFill>
              <a:srgbClr val="E431E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endCxn id="11" idx="4"/>
          </p:cNvCxnSpPr>
          <p:nvPr/>
        </p:nvCxnSpPr>
        <p:spPr>
          <a:xfrm flipH="1" flipV="1">
            <a:off x="5478471" y="1487001"/>
            <a:ext cx="531338" cy="475936"/>
          </a:xfrm>
          <a:prstGeom prst="straightConnector1">
            <a:avLst/>
          </a:prstGeom>
          <a:ln>
            <a:solidFill>
              <a:srgbClr val="E431E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8" idx="0"/>
            <a:endCxn id="9" idx="4"/>
          </p:cNvCxnSpPr>
          <p:nvPr/>
        </p:nvCxnSpPr>
        <p:spPr>
          <a:xfrm flipV="1">
            <a:off x="2908873" y="724354"/>
            <a:ext cx="1573472" cy="4741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7" idx="0"/>
            <a:endCxn id="9" idx="4"/>
          </p:cNvCxnSpPr>
          <p:nvPr/>
        </p:nvCxnSpPr>
        <p:spPr>
          <a:xfrm flipV="1">
            <a:off x="4482345" y="724354"/>
            <a:ext cx="0" cy="4741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>
            <a:stCxn id="6" idx="0"/>
            <a:endCxn id="9" idx="4"/>
          </p:cNvCxnSpPr>
          <p:nvPr/>
        </p:nvCxnSpPr>
        <p:spPr>
          <a:xfrm flipH="1" flipV="1">
            <a:off x="4482345" y="724354"/>
            <a:ext cx="1563415" cy="4741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7" idx="0"/>
          </p:cNvCxnSpPr>
          <p:nvPr/>
        </p:nvCxnSpPr>
        <p:spPr>
          <a:xfrm rot="5400000" flipH="1" flipV="1">
            <a:off x="4751922" y="4207959"/>
            <a:ext cx="988311" cy="152746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Rachel</dc:creator>
  <cp:lastModifiedBy>Rachel</cp:lastModifiedBy>
  <cp:revision>38</cp:revision>
  <dcterms:created xsi:type="dcterms:W3CDTF">2015-03-27T08:41:11Z</dcterms:created>
  <dcterms:modified xsi:type="dcterms:W3CDTF">2015-03-27T08:58:00Z</dcterms:modified>
</cp:coreProperties>
</file>