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2" r:id="rId7"/>
    <p:sldId id="258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97B0-8F17-462F-9C6F-5319C2426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B97A1-B812-452C-8971-05E96000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1C3E-0D61-45B9-A911-9080403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4272-95B2-4336-B7E4-B549E7E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52E8-C77A-4109-A8F4-E06B4E6A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4E81-F71C-4F69-BCED-BB11538F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FDB8-4436-49C1-9EAE-9DECB62EB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12E1-D196-4E76-8EC0-0857A4D7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CCB7-1D9F-451D-8D17-2310D4E8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FF36-3590-4DD3-B9CD-86AF061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FD67C-6F26-470E-9901-053FCDE30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982A6-00C8-4EE9-A04E-E3D4E808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83F8-3B74-410F-B6F6-921750E8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FC41-C0F6-4AA4-8916-7357075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08A0-08B8-4360-8F4A-C4EEC0B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E54-D8F0-4EB9-9FEA-EDF66C62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0C85-5ACA-458B-ACC4-4B8519F1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7DA6-3CEB-46D4-A04B-9AE6054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6485-1758-42A9-8597-933C81B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9F0C-EC4E-498A-8484-F392F0FC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5AA-0538-49DF-8013-D289C322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333E-2BD7-479B-ADB1-CFD2F82E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721-953B-44A8-9A69-A9E8D50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3718-CA20-418F-B57C-93E22957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3D1E-15E9-4C66-A77A-8CAD588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C64E-FF6A-4693-8B42-9803D4EE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DD44-4C96-4C39-A2E0-B7D3A8527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1624-6D39-4FF2-8879-6FF4D70E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B8B7D-B3CE-45DF-A837-CF5A8251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0EBA-16AF-4D75-8526-7A48EDB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3435-815A-4FA8-BB7D-B299EFC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EF7-0106-4908-876C-36E8DCF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EF12-C67B-415E-B061-0932CC58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7D78F-1FAD-4C54-B9B9-0642CA85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465E-706E-4218-BDD3-4C55F694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75B6-C5D7-4F04-BE2F-D59DA3AD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1E5DB-44B9-42DC-A6AB-08E66D73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8ECEC-07DB-4816-9796-8F1A7842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A24F8-3042-44B1-ABFB-BCEC79E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A680-921A-443E-AE98-7DE75D0F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EF2C5-F9AB-48DC-8C1F-657203D6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9E8CF-FF4E-4C26-BFBB-A11943F9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848BE-ACCC-4DC8-8D56-66AD1CF5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AE5DA-648E-47D2-AEF3-681AB593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77CC8-1861-476B-8434-735BBF3C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033E-F30E-4909-8B6E-9AB8BB90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691-0C07-4847-870A-50725728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AB0B-B457-47FF-AC8B-EEC6292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D9174-2DCA-49EF-B655-03D0D204C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C398-44BC-43DA-B9D2-6248E179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54FC5-4F5A-4F8D-812E-A5A2883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6E39-06C0-433E-B24B-C7D548F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B79-2046-4D96-A6FB-85D56B85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1205-4731-4712-9D93-11367C30F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E5BB-7183-4710-975A-6AFEDF9F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2047-62C5-4CE4-9543-3C12C17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AF7D8-BED4-4140-8C35-E37AABE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9F96-C165-40A1-96B3-E8C4814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244FF-11A6-4BF8-A55A-0FAA81FD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2712-7A90-4979-ABF3-2812FF30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542F-3460-44E9-B313-A17765FBC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39BB-5814-491A-98FD-BAF00CD259F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8009-B6E5-4C5F-9478-BE10E17E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1A3E-74D0-43B7-98E7-DAA389911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F845-33C8-4D28-A581-2FA1B33A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77E2-F6FD-4D1F-BD36-01C38A21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Project E-Guard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C00B9-70B0-463A-9B76-7DAAC822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Alzraji Abdulla-Ali</a:t>
            </a:r>
          </a:p>
        </p:txBody>
      </p:sp>
    </p:spTree>
    <p:extLst>
      <p:ext uri="{BB962C8B-B14F-4D97-AF65-F5344CB8AC3E}">
        <p14:creationId xmlns:p14="http://schemas.microsoft.com/office/powerpoint/2010/main" val="21177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07C0-4EFF-4CE8-8963-CFF5C3F2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2" y="2466854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64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4538-7E71-48CE-B3A5-6F600721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862A6-5ECE-4C3A-B7F6-96BE18C533EE}"/>
              </a:ext>
            </a:extLst>
          </p:cNvPr>
          <p:cNvSpPr txBox="1"/>
          <p:nvPr/>
        </p:nvSpPr>
        <p:spPr>
          <a:xfrm>
            <a:off x="8791662" y="1535184"/>
            <a:ext cx="2453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Representing all the classes to be used in the application and their relationships with each other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B4404-B6FF-4D91-B862-7D4BC7033DC1}"/>
              </a:ext>
            </a:extLst>
          </p:cNvPr>
          <p:cNvSpPr txBox="1"/>
          <p:nvPr/>
        </p:nvSpPr>
        <p:spPr>
          <a:xfrm>
            <a:off x="9080383" y="4806891"/>
            <a:ext cx="216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exists a composition between the parent and child. The child can’t exist without the parent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33B06C-A601-45FB-B9C2-D1E44CBB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7" y="1535184"/>
            <a:ext cx="7505700" cy="4381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8F0C9E-C26C-41B3-A863-007B7C36065A}"/>
              </a:ext>
            </a:extLst>
          </p:cNvPr>
          <p:cNvCxnSpPr>
            <a:cxnSpLocks/>
          </p:cNvCxnSpPr>
          <p:nvPr/>
        </p:nvCxnSpPr>
        <p:spPr>
          <a:xfrm flipH="1" flipV="1">
            <a:off x="1786855" y="4563611"/>
            <a:ext cx="7113864" cy="87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038D1-E5DF-426C-B837-755A862DFAA3}"/>
              </a:ext>
            </a:extLst>
          </p:cNvPr>
          <p:cNvSpPr/>
          <p:nvPr/>
        </p:nvSpPr>
        <p:spPr>
          <a:xfrm>
            <a:off x="9080383" y="4681057"/>
            <a:ext cx="2273417" cy="1015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F5C0-4247-4A59-88DD-40D5AB7C9B9A}"/>
              </a:ext>
            </a:extLst>
          </p:cNvPr>
          <p:cNvSpPr/>
          <p:nvPr/>
        </p:nvSpPr>
        <p:spPr>
          <a:xfrm>
            <a:off x="8791662" y="1535184"/>
            <a:ext cx="2453081" cy="1015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CDF-71B2-4776-A8B5-225EC87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720" y="1808031"/>
            <a:ext cx="11936169" cy="2037576"/>
          </a:xfrm>
        </p:spPr>
        <p:txBody>
          <a:bodyPr/>
          <a:lstStyle/>
          <a:p>
            <a:r>
              <a:rPr lang="en-US" dirty="0"/>
              <a:t>State Diagrams</a:t>
            </a:r>
          </a:p>
        </p:txBody>
      </p:sp>
    </p:spTree>
    <p:extLst>
      <p:ext uri="{BB962C8B-B14F-4D97-AF65-F5344CB8AC3E}">
        <p14:creationId xmlns:p14="http://schemas.microsoft.com/office/powerpoint/2010/main" val="236024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632BA-6429-4514-BBC1-4B8CE13E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6" y="120007"/>
            <a:ext cx="7042539" cy="53076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9B33C-BA62-47E5-A014-33EA383E1B87}"/>
              </a:ext>
            </a:extLst>
          </p:cNvPr>
          <p:cNvSpPr txBox="1"/>
          <p:nvPr/>
        </p:nvSpPr>
        <p:spPr>
          <a:xfrm>
            <a:off x="7768206" y="671119"/>
            <a:ext cx="40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State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C8D73-AEA9-45CD-805C-2337FD1A2FA9}"/>
              </a:ext>
            </a:extLst>
          </p:cNvPr>
          <p:cNvSpPr txBox="1"/>
          <p:nvPr/>
        </p:nvSpPr>
        <p:spPr>
          <a:xfrm>
            <a:off x="7415869" y="2072081"/>
            <a:ext cx="294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what goes on with the object throughout the application process </a:t>
            </a:r>
          </a:p>
        </p:txBody>
      </p:sp>
    </p:spTree>
    <p:extLst>
      <p:ext uri="{BB962C8B-B14F-4D97-AF65-F5344CB8AC3E}">
        <p14:creationId xmlns:p14="http://schemas.microsoft.com/office/powerpoint/2010/main" val="415819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BE338-7836-4E84-B298-2A164A241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" y="105883"/>
            <a:ext cx="6987653" cy="5212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C9E99-F530-4E8C-A5BE-D0D4B4E83820}"/>
              </a:ext>
            </a:extLst>
          </p:cNvPr>
          <p:cNvSpPr txBox="1"/>
          <p:nvPr/>
        </p:nvSpPr>
        <p:spPr>
          <a:xfrm>
            <a:off x="7550091" y="780176"/>
            <a:ext cx="34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State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D4DFD-BD54-4EE1-9D6E-DFE3245E5673}"/>
              </a:ext>
            </a:extLst>
          </p:cNvPr>
          <p:cNvSpPr txBox="1"/>
          <p:nvPr/>
        </p:nvSpPr>
        <p:spPr>
          <a:xfrm>
            <a:off x="7382312" y="1526796"/>
            <a:ext cx="296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the state of the parent as the application is running</a:t>
            </a:r>
          </a:p>
        </p:txBody>
      </p:sp>
    </p:spTree>
    <p:extLst>
      <p:ext uri="{BB962C8B-B14F-4D97-AF65-F5344CB8AC3E}">
        <p14:creationId xmlns:p14="http://schemas.microsoft.com/office/powerpoint/2010/main" val="204849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95FD1-13AB-482E-92E5-179A879F8BA8}"/>
              </a:ext>
            </a:extLst>
          </p:cNvPr>
          <p:cNvSpPr txBox="1"/>
          <p:nvPr/>
        </p:nvSpPr>
        <p:spPr>
          <a:xfrm>
            <a:off x="3293705" y="2598574"/>
            <a:ext cx="661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Sequence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8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572D38-F941-465E-A267-CD426CC7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" y="492852"/>
            <a:ext cx="8337864" cy="5144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B160F-B02B-411C-95BE-E7C8511A5B40}"/>
              </a:ext>
            </a:extLst>
          </p:cNvPr>
          <p:cNvSpPr txBox="1"/>
          <p:nvPr/>
        </p:nvSpPr>
        <p:spPr>
          <a:xfrm>
            <a:off x="8951053" y="1325460"/>
            <a:ext cx="249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Diagram shows the events that happen in the E-Guard application in order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D6F79-4E27-4556-8BE3-1CE8B3027DCF}"/>
              </a:ext>
            </a:extLst>
          </p:cNvPr>
          <p:cNvSpPr txBox="1"/>
          <p:nvPr/>
        </p:nvSpPr>
        <p:spPr>
          <a:xfrm>
            <a:off x="9093666" y="4377650"/>
            <a:ext cx="2348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 object shows the control tasks that are implemented by the application. Also combine the Entity and Boundary Objects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A4C32-AE8D-45CA-961B-E37770E5C2A3}"/>
              </a:ext>
            </a:extLst>
          </p:cNvPr>
          <p:cNvCxnSpPr/>
          <p:nvPr/>
        </p:nvCxnSpPr>
        <p:spPr>
          <a:xfrm flipH="1" flipV="1">
            <a:off x="5117284" y="880844"/>
            <a:ext cx="3934437" cy="3624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5981EA-78AA-4E63-8B8A-464B0C82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0" y="303682"/>
            <a:ext cx="6275084" cy="5585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0285D-D48B-43CE-A7AC-77C14750A6E5}"/>
              </a:ext>
            </a:extLst>
          </p:cNvPr>
          <p:cNvSpPr txBox="1"/>
          <p:nvPr/>
        </p:nvSpPr>
        <p:spPr>
          <a:xfrm>
            <a:off x="7315200" y="746620"/>
            <a:ext cx="401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System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58111-175C-4862-A46F-F1C2DC6D3968}"/>
              </a:ext>
            </a:extLst>
          </p:cNvPr>
          <p:cNvSpPr txBox="1"/>
          <p:nvPr/>
        </p:nvSpPr>
        <p:spPr>
          <a:xfrm>
            <a:off x="7029974" y="1744910"/>
            <a:ext cx="381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sequence highlights the events of the monitoring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E0809-0278-4888-B2DB-C25014FA39EC}"/>
              </a:ext>
            </a:extLst>
          </p:cNvPr>
          <p:cNvSpPr txBox="1"/>
          <p:nvPr/>
        </p:nvSpPr>
        <p:spPr>
          <a:xfrm>
            <a:off x="6904139" y="3096377"/>
            <a:ext cx="3363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parent must first turn on the system, this allows the application to keep searching for unhealthy items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AA07F-6C71-43B4-ACBD-B59D83456E17}"/>
              </a:ext>
            </a:extLst>
          </p:cNvPr>
          <p:cNvSpPr txBox="1"/>
          <p:nvPr/>
        </p:nvSpPr>
        <p:spPr>
          <a:xfrm>
            <a:off x="7029974" y="4798503"/>
            <a:ext cx="285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also see the parent's action to add a new unhealthy item to the DB</a:t>
            </a:r>
          </a:p>
        </p:txBody>
      </p:sp>
    </p:spTree>
    <p:extLst>
      <p:ext uri="{BB962C8B-B14F-4D97-AF65-F5344CB8AC3E}">
        <p14:creationId xmlns:p14="http://schemas.microsoft.com/office/powerpoint/2010/main" val="1484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A5A94A-FE20-4E3C-8768-843FF285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9" y="643853"/>
            <a:ext cx="8481019" cy="501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7FEC1-57E5-424F-9EE5-0E045EA400C9}"/>
              </a:ext>
            </a:extLst>
          </p:cNvPr>
          <p:cNvSpPr txBox="1"/>
          <p:nvPr/>
        </p:nvSpPr>
        <p:spPr>
          <a:xfrm>
            <a:off x="8651934" y="1593908"/>
            <a:ext cx="340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sequence the child triggers the monitoring system first then monitoring system reacts depending on whether the trigger is confirmed to be unhealthy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9FE02-06F4-4E9F-A1BD-59627E42366F}"/>
              </a:ext>
            </a:extLst>
          </p:cNvPr>
          <p:cNvSpPr txBox="1"/>
          <p:nvPr/>
        </p:nvSpPr>
        <p:spPr>
          <a:xfrm>
            <a:off x="2262401" y="274521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Confirmed suspicious activity diagram </a:t>
            </a:r>
          </a:p>
        </p:txBody>
      </p:sp>
    </p:spTree>
    <p:extLst>
      <p:ext uri="{BB962C8B-B14F-4D97-AF65-F5344CB8AC3E}">
        <p14:creationId xmlns:p14="http://schemas.microsoft.com/office/powerpoint/2010/main" val="22061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UML Project E-Guard</vt:lpstr>
      <vt:lpstr>Class Diagram </vt:lpstr>
      <vt:lpstr>State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Project E-Guard</dc:title>
  <dc:creator>Abdulla-Ali, Alzraji</dc:creator>
  <cp:lastModifiedBy>Abdulla-Ali, Alzraji</cp:lastModifiedBy>
  <cp:revision>5</cp:revision>
  <dcterms:created xsi:type="dcterms:W3CDTF">2022-04-12T18:42:29Z</dcterms:created>
  <dcterms:modified xsi:type="dcterms:W3CDTF">2022-04-13T16:55:35Z</dcterms:modified>
</cp:coreProperties>
</file>