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5"/>
  </p:notesMasterIdLst>
  <p:sldIdLst>
    <p:sldId id="256" r:id="rId4"/>
    <p:sldId id="258" r:id="rId5"/>
    <p:sldId id="259" r:id="rId6"/>
    <p:sldId id="348" r:id="rId7"/>
    <p:sldId id="349" r:id="rId8"/>
    <p:sldId id="351" r:id="rId9"/>
    <p:sldId id="350" r:id="rId10"/>
    <p:sldId id="352" r:id="rId11"/>
    <p:sldId id="353" r:id="rId12"/>
    <p:sldId id="354" r:id="rId13"/>
    <p:sldId id="32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5E0"/>
    <a:srgbClr val="00467F"/>
    <a:srgbClr val="00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64E4-53A3-4F7C-8B3E-6A67B43E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E39E-CA4C-4F96-A80C-DC7C4173A5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725" r="54755" b="38748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228600" y="828675"/>
            <a:ext cx="8591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46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725" r="54755" b="38748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82C926-329E-43DE-A990-3A07A2A534C7}" type="datetimeFigureOut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1C3CEF-B625-4558-9E75-934060632C1B}" type="slidenum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flo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31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94B06B0-B032-4DD0-9D1E-D403277F7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F5B6FF96-A938-49B8-B295-396BB17957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D235F7-D91D-48E1-AEFC-AC9CD0E06714}" type="datetimeFigureOut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42A982-3A61-4A3F-9BF9-00E23E2A1567}" type="slidenum">
              <a:rPr kumimoji="0" lang="zh-CN" altLang="en-US" sz="114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14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"/>
          <p:cNvGrpSpPr/>
          <p:nvPr/>
        </p:nvGrpSpPr>
        <p:grpSpPr bwMode="auto">
          <a:xfrm>
            <a:off x="241300" y="0"/>
            <a:ext cx="11950700" cy="6858000"/>
            <a:chOff x="-184642" y="0"/>
            <a:chExt cx="11950700" cy="6858000"/>
          </a:xfrm>
        </p:grpSpPr>
        <p:pic>
          <p:nvPicPr>
            <p:cNvPr id="16392" name="图片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81"/>
            <a:stretch>
              <a:fillRect/>
            </a:stretch>
          </p:blipFill>
          <p:spPr bwMode="auto">
            <a:xfrm>
              <a:off x="-184642" y="0"/>
              <a:ext cx="119507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3" name="椭圆 13"/>
            <p:cNvSpPr>
              <a:spLocks noChangeArrowheads="1"/>
            </p:cNvSpPr>
            <p:nvPr/>
          </p:nvSpPr>
          <p:spPr bwMode="auto">
            <a:xfrm rot="3427999">
              <a:off x="4897888" y="-139662"/>
              <a:ext cx="1211327" cy="160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6387" name="文本框 4"/>
          <p:cNvSpPr txBox="1">
            <a:spLocks noChangeArrowheads="1"/>
          </p:cNvSpPr>
          <p:nvPr/>
        </p:nvSpPr>
        <p:spPr bwMode="auto">
          <a:xfrm>
            <a:off x="376238" y="669925"/>
            <a:ext cx="54879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</a:t>
            </a:r>
            <a:endParaRPr lang="zh-CN" altLang="en-US" sz="5400" b="1" dirty="0">
              <a:solidFill>
                <a:srgbClr val="00A5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椭圆 7"/>
          <p:cNvSpPr>
            <a:spLocks noChangeArrowheads="1"/>
          </p:cNvSpPr>
          <p:nvPr/>
        </p:nvSpPr>
        <p:spPr bwMode="auto">
          <a:xfrm rot="2184271">
            <a:off x="2931395" y="3298642"/>
            <a:ext cx="1211262" cy="13493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6389" name="文本框 10"/>
          <p:cNvSpPr txBox="1">
            <a:spLocks noChangeArrowheads="1"/>
          </p:cNvSpPr>
          <p:nvPr/>
        </p:nvSpPr>
        <p:spPr bwMode="auto">
          <a:xfrm>
            <a:off x="376555" y="1376680"/>
            <a:ext cx="504063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移动云应用开发</a:t>
            </a:r>
            <a:r>
              <a:rPr lang="en-US" altLang="zh-CN" sz="3600" b="1" dirty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AlCamera_Android</a:t>
            </a:r>
            <a:endParaRPr lang="en-US" altLang="zh-CN" sz="3600" b="1" dirty="0">
              <a:solidFill>
                <a:srgbClr val="00A5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1" name="文本框 12"/>
          <p:cNvSpPr txBox="1">
            <a:spLocks noChangeArrowheads="1"/>
          </p:cNvSpPr>
          <p:nvPr/>
        </p:nvSpPr>
        <p:spPr bwMode="auto">
          <a:xfrm>
            <a:off x="241300" y="4875530"/>
            <a:ext cx="27813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期：</a:t>
            </a:r>
            <a:r>
              <a:rPr lang="en-US" altLang="zh-CN" sz="20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 smtClean="0">
                <a:solidFill>
                  <a:srgbClr val="00A5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rgbClr val="00A5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文本框 8"/>
          <p:cNvSpPr txBox="1">
            <a:spLocks noChangeArrowheads="1"/>
          </p:cNvSpPr>
          <p:nvPr/>
        </p:nvSpPr>
        <p:spPr bwMode="auto">
          <a:xfrm>
            <a:off x="6621463" y="1496754"/>
            <a:ext cx="3871668" cy="353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这是人脸库添加时的截图，添加成功后，该人脸即成为人脸库中的一个，就可对该人脸进行识别和评分。此功能是人脸识别和人脸评分的基础。</a:t>
            </a:r>
            <a:endParaRPr lang="zh-CN" altLang="en-US" sz="32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43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480" y="635000"/>
            <a:ext cx="3528060" cy="547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3175" y="-14288"/>
            <a:ext cx="12192000" cy="6858001"/>
          </a:xfrm>
          <a:prstGeom prst="rect">
            <a:avLst/>
          </a:prstGeom>
          <a:solidFill>
            <a:srgbClr val="00A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47" name="Freeform 13"/>
          <p:cNvSpPr/>
          <p:nvPr/>
        </p:nvSpPr>
        <p:spPr bwMode="auto">
          <a:xfrm>
            <a:off x="10164763" y="5380038"/>
            <a:ext cx="2027237" cy="1482725"/>
          </a:xfrm>
          <a:custGeom>
            <a:avLst/>
            <a:gdLst>
              <a:gd name="T0" fmla="*/ 2147483646 w 1276"/>
              <a:gd name="T1" fmla="*/ 2147483646 h 933"/>
              <a:gd name="T2" fmla="*/ 2147483646 w 1276"/>
              <a:gd name="T3" fmla="*/ 2147483646 h 933"/>
              <a:gd name="T4" fmla="*/ 2147483646 w 1276"/>
              <a:gd name="T5" fmla="*/ 2147483646 h 933"/>
              <a:gd name="T6" fmla="*/ 2147483646 w 1276"/>
              <a:gd name="T7" fmla="*/ 2147483646 h 933"/>
              <a:gd name="T8" fmla="*/ 2147483646 w 1276"/>
              <a:gd name="T9" fmla="*/ 2147483646 h 933"/>
              <a:gd name="T10" fmla="*/ 2147483646 w 1276"/>
              <a:gd name="T11" fmla="*/ 2147483646 h 933"/>
              <a:gd name="T12" fmla="*/ 2147483646 w 1276"/>
              <a:gd name="T13" fmla="*/ 2147483646 h 933"/>
              <a:gd name="T14" fmla="*/ 2147483646 w 1276"/>
              <a:gd name="T15" fmla="*/ 2147483646 h 933"/>
              <a:gd name="T16" fmla="*/ 2147483646 w 1276"/>
              <a:gd name="T17" fmla="*/ 2147483646 h 933"/>
              <a:gd name="T18" fmla="*/ 2147483646 w 1276"/>
              <a:gd name="T19" fmla="*/ 0 h 933"/>
              <a:gd name="T20" fmla="*/ 2147483646 w 1276"/>
              <a:gd name="T21" fmla="*/ 2147483646 h 933"/>
              <a:gd name="T22" fmla="*/ 2147483646 w 1276"/>
              <a:gd name="T23" fmla="*/ 2147483646 h 933"/>
              <a:gd name="T24" fmla="*/ 2147483646 w 1276"/>
              <a:gd name="T25" fmla="*/ 2147483646 h 933"/>
              <a:gd name="T26" fmla="*/ 2147483646 w 1276"/>
              <a:gd name="T27" fmla="*/ 2147483646 h 933"/>
              <a:gd name="T28" fmla="*/ 2147483646 w 1276"/>
              <a:gd name="T29" fmla="*/ 2147483646 h 933"/>
              <a:gd name="T30" fmla="*/ 2147483646 w 1276"/>
              <a:gd name="T31" fmla="*/ 2147483646 h 933"/>
              <a:gd name="T32" fmla="*/ 2147483646 w 1276"/>
              <a:gd name="T33" fmla="*/ 2147483646 h 933"/>
              <a:gd name="T34" fmla="*/ 2147483646 w 1276"/>
              <a:gd name="T35" fmla="*/ 2147483646 h 933"/>
              <a:gd name="T36" fmla="*/ 2147483646 w 1276"/>
              <a:gd name="T37" fmla="*/ 2147483646 h 933"/>
              <a:gd name="T38" fmla="*/ 2147483646 w 1276"/>
              <a:gd name="T39" fmla="*/ 2147483646 h 933"/>
              <a:gd name="T40" fmla="*/ 2147483646 w 1276"/>
              <a:gd name="T41" fmla="*/ 2147483646 h 933"/>
              <a:gd name="T42" fmla="*/ 2147483646 w 1276"/>
              <a:gd name="T43" fmla="*/ 2147483646 h 933"/>
              <a:gd name="T44" fmla="*/ 2147483646 w 1276"/>
              <a:gd name="T45" fmla="*/ 2147483646 h 933"/>
              <a:gd name="T46" fmla="*/ 2147483646 w 1276"/>
              <a:gd name="T47" fmla="*/ 2147483646 h 933"/>
              <a:gd name="T48" fmla="*/ 2147483646 w 1276"/>
              <a:gd name="T49" fmla="*/ 2147483646 h 933"/>
              <a:gd name="T50" fmla="*/ 2147483646 w 1276"/>
              <a:gd name="T51" fmla="*/ 2147483646 h 933"/>
              <a:gd name="T52" fmla="*/ 2147483646 w 1276"/>
              <a:gd name="T53" fmla="*/ 2147483646 h 933"/>
              <a:gd name="T54" fmla="*/ 2147483646 w 1276"/>
              <a:gd name="T55" fmla="*/ 2147483646 h 933"/>
              <a:gd name="T56" fmla="*/ 2147483646 w 1276"/>
              <a:gd name="T57" fmla="*/ 2147483646 h 933"/>
              <a:gd name="T58" fmla="*/ 2147483646 w 1276"/>
              <a:gd name="T59" fmla="*/ 2147483646 h 933"/>
              <a:gd name="T60" fmla="*/ 2147483646 w 1276"/>
              <a:gd name="T61" fmla="*/ 2147483646 h 933"/>
              <a:gd name="T62" fmla="*/ 2147483646 w 1276"/>
              <a:gd name="T63" fmla="*/ 2147483646 h 933"/>
              <a:gd name="T64" fmla="*/ 2147483646 w 1276"/>
              <a:gd name="T65" fmla="*/ 2147483646 h 933"/>
              <a:gd name="T66" fmla="*/ 2147483646 w 1276"/>
              <a:gd name="T67" fmla="*/ 2147483646 h 933"/>
              <a:gd name="T68" fmla="*/ 2147483646 w 1276"/>
              <a:gd name="T69" fmla="*/ 2147483646 h 933"/>
              <a:gd name="T70" fmla="*/ 2147483646 w 1276"/>
              <a:gd name="T71" fmla="*/ 2147483646 h 933"/>
              <a:gd name="T72" fmla="*/ 2147483646 w 1276"/>
              <a:gd name="T73" fmla="*/ 2147483646 h 933"/>
              <a:gd name="T74" fmla="*/ 2147483646 w 1276"/>
              <a:gd name="T75" fmla="*/ 2147483646 h 933"/>
              <a:gd name="T76" fmla="*/ 2147483646 w 1276"/>
              <a:gd name="T77" fmla="*/ 2147483646 h 933"/>
              <a:gd name="T78" fmla="*/ 2147483646 w 1276"/>
              <a:gd name="T79" fmla="*/ 2147483646 h 933"/>
              <a:gd name="T80" fmla="*/ 2147483646 w 1276"/>
              <a:gd name="T81" fmla="*/ 2147483646 h 933"/>
              <a:gd name="T82" fmla="*/ 2147483646 w 1276"/>
              <a:gd name="T83" fmla="*/ 2147483646 h 933"/>
              <a:gd name="T84" fmla="*/ 2147483646 w 1276"/>
              <a:gd name="T85" fmla="*/ 2147483646 h 933"/>
              <a:gd name="T86" fmla="*/ 2147483646 w 1276"/>
              <a:gd name="T87" fmla="*/ 2147483646 h 933"/>
              <a:gd name="T88" fmla="*/ 2147483646 w 1276"/>
              <a:gd name="T89" fmla="*/ 2147483646 h 933"/>
              <a:gd name="T90" fmla="*/ 2147483646 w 1276"/>
              <a:gd name="T91" fmla="*/ 2147483646 h 933"/>
              <a:gd name="T92" fmla="*/ 2147483646 w 1276"/>
              <a:gd name="T93" fmla="*/ 2147483646 h 933"/>
              <a:gd name="T94" fmla="*/ 2147483646 w 1276"/>
              <a:gd name="T95" fmla="*/ 2147483646 h 933"/>
              <a:gd name="T96" fmla="*/ 2147483646 w 1276"/>
              <a:gd name="T97" fmla="*/ 2147483646 h 933"/>
              <a:gd name="T98" fmla="*/ 2147483646 w 1276"/>
              <a:gd name="T99" fmla="*/ 2147483646 h 933"/>
              <a:gd name="T100" fmla="*/ 2147483646 w 1276"/>
              <a:gd name="T101" fmla="*/ 2147483646 h 933"/>
              <a:gd name="T102" fmla="*/ 2147483646 w 1276"/>
              <a:gd name="T103" fmla="*/ 2147483646 h 933"/>
              <a:gd name="T104" fmla="*/ 2147483646 w 1276"/>
              <a:gd name="T105" fmla="*/ 2147483646 h 933"/>
              <a:gd name="T106" fmla="*/ 2147483646 w 1276"/>
              <a:gd name="T107" fmla="*/ 2147483646 h 933"/>
              <a:gd name="T108" fmla="*/ 2147483646 w 1276"/>
              <a:gd name="T109" fmla="*/ 2147483646 h 933"/>
              <a:gd name="T110" fmla="*/ 2147483646 w 1276"/>
              <a:gd name="T111" fmla="*/ 2147483646 h 933"/>
              <a:gd name="T112" fmla="*/ 0 w 1276"/>
              <a:gd name="T113" fmla="*/ 2147483646 h 933"/>
              <a:gd name="T114" fmla="*/ 2147483646 w 1276"/>
              <a:gd name="T115" fmla="*/ 2147483646 h 933"/>
              <a:gd name="T116" fmla="*/ 2147483646 w 1276"/>
              <a:gd name="T117" fmla="*/ 2147483646 h 93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276"/>
              <a:gd name="T178" fmla="*/ 0 h 933"/>
              <a:gd name="T179" fmla="*/ 1276 w 1276"/>
              <a:gd name="T180" fmla="*/ 933 h 93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Freeform 14"/>
          <p:cNvSpPr>
            <a:spLocks noEditPoints="1"/>
          </p:cNvSpPr>
          <p:nvPr/>
        </p:nvSpPr>
        <p:spPr bwMode="auto">
          <a:xfrm>
            <a:off x="8129588" y="4357688"/>
            <a:ext cx="2035175" cy="2505075"/>
          </a:xfrm>
          <a:custGeom>
            <a:avLst/>
            <a:gdLst>
              <a:gd name="T0" fmla="*/ 2147483646 w 1281"/>
              <a:gd name="T1" fmla="*/ 2147483646 h 1576"/>
              <a:gd name="T2" fmla="*/ 2147483646 w 1281"/>
              <a:gd name="T3" fmla="*/ 2147483646 h 1576"/>
              <a:gd name="T4" fmla="*/ 2147483646 w 1281"/>
              <a:gd name="T5" fmla="*/ 2147483646 h 1576"/>
              <a:gd name="T6" fmla="*/ 2147483646 w 1281"/>
              <a:gd name="T7" fmla="*/ 2147483646 h 1576"/>
              <a:gd name="T8" fmla="*/ 2147483646 w 1281"/>
              <a:gd name="T9" fmla="*/ 2147483646 h 1576"/>
              <a:gd name="T10" fmla="*/ 2147483646 w 1281"/>
              <a:gd name="T11" fmla="*/ 2147483646 h 1576"/>
              <a:gd name="T12" fmla="*/ 2147483646 w 1281"/>
              <a:gd name="T13" fmla="*/ 2147483646 h 1576"/>
              <a:gd name="T14" fmla="*/ 2147483646 w 1281"/>
              <a:gd name="T15" fmla="*/ 2147483646 h 1576"/>
              <a:gd name="T16" fmla="*/ 2147483646 w 1281"/>
              <a:gd name="T17" fmla="*/ 2147483646 h 1576"/>
              <a:gd name="T18" fmla="*/ 2147483646 w 1281"/>
              <a:gd name="T19" fmla="*/ 2147483646 h 1576"/>
              <a:gd name="T20" fmla="*/ 2147483646 w 1281"/>
              <a:gd name="T21" fmla="*/ 2147483646 h 1576"/>
              <a:gd name="T22" fmla="*/ 2147483646 w 1281"/>
              <a:gd name="T23" fmla="*/ 2147483646 h 1576"/>
              <a:gd name="T24" fmla="*/ 2147483646 w 1281"/>
              <a:gd name="T25" fmla="*/ 2147483646 h 1576"/>
              <a:gd name="T26" fmla="*/ 2147483646 w 1281"/>
              <a:gd name="T27" fmla="*/ 2147483646 h 1576"/>
              <a:gd name="T28" fmla="*/ 2147483646 w 1281"/>
              <a:gd name="T29" fmla="*/ 2147483646 h 1576"/>
              <a:gd name="T30" fmla="*/ 2147483646 w 1281"/>
              <a:gd name="T31" fmla="*/ 2147483646 h 1576"/>
              <a:gd name="T32" fmla="*/ 2147483646 w 1281"/>
              <a:gd name="T33" fmla="*/ 2147483646 h 1576"/>
              <a:gd name="T34" fmla="*/ 2147483646 w 1281"/>
              <a:gd name="T35" fmla="*/ 2147483646 h 1576"/>
              <a:gd name="T36" fmla="*/ 2147483646 w 1281"/>
              <a:gd name="T37" fmla="*/ 2147483646 h 1576"/>
              <a:gd name="T38" fmla="*/ 2147483646 w 1281"/>
              <a:gd name="T39" fmla="*/ 0 h 1576"/>
              <a:gd name="T40" fmla="*/ 2147483646 w 1281"/>
              <a:gd name="T41" fmla="*/ 2147483646 h 1576"/>
              <a:gd name="T42" fmla="*/ 2147483646 w 1281"/>
              <a:gd name="T43" fmla="*/ 2147483646 h 1576"/>
              <a:gd name="T44" fmla="*/ 2147483646 w 1281"/>
              <a:gd name="T45" fmla="*/ 2147483646 h 1576"/>
              <a:gd name="T46" fmla="*/ 2147483646 w 1281"/>
              <a:gd name="T47" fmla="*/ 2147483646 h 1576"/>
              <a:gd name="T48" fmla="*/ 2147483646 w 1281"/>
              <a:gd name="T49" fmla="*/ 2147483646 h 1576"/>
              <a:gd name="T50" fmla="*/ 2147483646 w 1281"/>
              <a:gd name="T51" fmla="*/ 2147483646 h 1576"/>
              <a:gd name="T52" fmla="*/ 2147483646 w 1281"/>
              <a:gd name="T53" fmla="*/ 2147483646 h 1576"/>
              <a:gd name="T54" fmla="*/ 2147483646 w 1281"/>
              <a:gd name="T55" fmla="*/ 2147483646 h 1576"/>
              <a:gd name="T56" fmla="*/ 2147483646 w 1281"/>
              <a:gd name="T57" fmla="*/ 2147483646 h 1576"/>
              <a:gd name="T58" fmla="*/ 2147483646 w 1281"/>
              <a:gd name="T59" fmla="*/ 2147483646 h 1576"/>
              <a:gd name="T60" fmla="*/ 2147483646 w 1281"/>
              <a:gd name="T61" fmla="*/ 2147483646 h 1576"/>
              <a:gd name="T62" fmla="*/ 2147483646 w 1281"/>
              <a:gd name="T63" fmla="*/ 2147483646 h 1576"/>
              <a:gd name="T64" fmla="*/ 2147483646 w 1281"/>
              <a:gd name="T65" fmla="*/ 2147483646 h 1576"/>
              <a:gd name="T66" fmla="*/ 2147483646 w 1281"/>
              <a:gd name="T67" fmla="*/ 2147483646 h 1576"/>
              <a:gd name="T68" fmla="*/ 2147483646 w 1281"/>
              <a:gd name="T69" fmla="*/ 2147483646 h 1576"/>
              <a:gd name="T70" fmla="*/ 2147483646 w 1281"/>
              <a:gd name="T71" fmla="*/ 2147483646 h 1576"/>
              <a:gd name="T72" fmla="*/ 2147483646 w 1281"/>
              <a:gd name="T73" fmla="*/ 2147483646 h 1576"/>
              <a:gd name="T74" fmla="*/ 2147483646 w 1281"/>
              <a:gd name="T75" fmla="*/ 2147483646 h 1576"/>
              <a:gd name="T76" fmla="*/ 2147483646 w 1281"/>
              <a:gd name="T77" fmla="*/ 2147483646 h 1576"/>
              <a:gd name="T78" fmla="*/ 2147483646 w 1281"/>
              <a:gd name="T79" fmla="*/ 2147483646 h 1576"/>
              <a:gd name="T80" fmla="*/ 2147483646 w 1281"/>
              <a:gd name="T81" fmla="*/ 2147483646 h 1576"/>
              <a:gd name="T82" fmla="*/ 2147483646 w 1281"/>
              <a:gd name="T83" fmla="*/ 2147483646 h 1576"/>
              <a:gd name="T84" fmla="*/ 2147483646 w 1281"/>
              <a:gd name="T85" fmla="*/ 2147483646 h 1576"/>
              <a:gd name="T86" fmla="*/ 2147483646 w 1281"/>
              <a:gd name="T87" fmla="*/ 2147483646 h 1576"/>
              <a:gd name="T88" fmla="*/ 2147483646 w 1281"/>
              <a:gd name="T89" fmla="*/ 2147483646 h 1576"/>
              <a:gd name="T90" fmla="*/ 2147483646 w 1281"/>
              <a:gd name="T91" fmla="*/ 2147483646 h 1576"/>
              <a:gd name="T92" fmla="*/ 2147483646 w 1281"/>
              <a:gd name="T93" fmla="*/ 2147483646 h 1576"/>
              <a:gd name="T94" fmla="*/ 2147483646 w 1281"/>
              <a:gd name="T95" fmla="*/ 2147483646 h 1576"/>
              <a:gd name="T96" fmla="*/ 2147483646 w 1281"/>
              <a:gd name="T97" fmla="*/ 2147483646 h 1576"/>
              <a:gd name="T98" fmla="*/ 2147483646 w 1281"/>
              <a:gd name="T99" fmla="*/ 2147483646 h 1576"/>
              <a:gd name="T100" fmla="*/ 2147483646 w 1281"/>
              <a:gd name="T101" fmla="*/ 2147483646 h 1576"/>
              <a:gd name="T102" fmla="*/ 2147483646 w 1281"/>
              <a:gd name="T103" fmla="*/ 2147483646 h 1576"/>
              <a:gd name="T104" fmla="*/ 2147483646 w 1281"/>
              <a:gd name="T105" fmla="*/ 2147483646 h 1576"/>
              <a:gd name="T106" fmla="*/ 2147483646 w 1281"/>
              <a:gd name="T107" fmla="*/ 2147483646 h 1576"/>
              <a:gd name="T108" fmla="*/ 2147483646 w 1281"/>
              <a:gd name="T109" fmla="*/ 2147483646 h 1576"/>
              <a:gd name="T110" fmla="*/ 2147483646 w 1281"/>
              <a:gd name="T111" fmla="*/ 2147483646 h 1576"/>
              <a:gd name="T112" fmla="*/ 2147483646 w 1281"/>
              <a:gd name="T113" fmla="*/ 2147483646 h 1576"/>
              <a:gd name="T114" fmla="*/ 2147483646 w 1281"/>
              <a:gd name="T115" fmla="*/ 2147483646 h 1576"/>
              <a:gd name="T116" fmla="*/ 2147483646 w 1281"/>
              <a:gd name="T117" fmla="*/ 2147483646 h 1576"/>
              <a:gd name="T118" fmla="*/ 2147483646 w 1281"/>
              <a:gd name="T119" fmla="*/ 2147483646 h 157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81"/>
              <a:gd name="T181" fmla="*/ 0 h 1576"/>
              <a:gd name="T182" fmla="*/ 1281 w 1281"/>
              <a:gd name="T183" fmla="*/ 1576 h 157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49" y="211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39" y="218"/>
                </a:lnTo>
                <a:lnTo>
                  <a:pt x="342" y="216"/>
                </a:lnTo>
                <a:lnTo>
                  <a:pt x="339" y="218"/>
                </a:lnTo>
                <a:lnTo>
                  <a:pt x="337" y="221"/>
                </a:lnTo>
                <a:lnTo>
                  <a:pt x="337" y="223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3"/>
                </a:lnTo>
                <a:lnTo>
                  <a:pt x="337" y="225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4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Freeform 15"/>
          <p:cNvSpPr/>
          <p:nvPr/>
        </p:nvSpPr>
        <p:spPr bwMode="auto">
          <a:xfrm>
            <a:off x="6099175" y="4965700"/>
            <a:ext cx="2030413" cy="1897063"/>
          </a:xfrm>
          <a:custGeom>
            <a:avLst/>
            <a:gdLst>
              <a:gd name="T0" fmla="*/ 2147483646 w 1278"/>
              <a:gd name="T1" fmla="*/ 2147483646 h 1193"/>
              <a:gd name="T2" fmla="*/ 2147483646 w 1278"/>
              <a:gd name="T3" fmla="*/ 2147483646 h 1193"/>
              <a:gd name="T4" fmla="*/ 2147483646 w 1278"/>
              <a:gd name="T5" fmla="*/ 2147483646 h 1193"/>
              <a:gd name="T6" fmla="*/ 2147483646 w 1278"/>
              <a:gd name="T7" fmla="*/ 2147483646 h 1193"/>
              <a:gd name="T8" fmla="*/ 2147483646 w 1278"/>
              <a:gd name="T9" fmla="*/ 2147483646 h 1193"/>
              <a:gd name="T10" fmla="*/ 2147483646 w 1278"/>
              <a:gd name="T11" fmla="*/ 2147483646 h 1193"/>
              <a:gd name="T12" fmla="*/ 2147483646 w 1278"/>
              <a:gd name="T13" fmla="*/ 2147483646 h 1193"/>
              <a:gd name="T14" fmla="*/ 2147483646 w 1278"/>
              <a:gd name="T15" fmla="*/ 2147483646 h 1193"/>
              <a:gd name="T16" fmla="*/ 2147483646 w 1278"/>
              <a:gd name="T17" fmla="*/ 2147483646 h 1193"/>
              <a:gd name="T18" fmla="*/ 2147483646 w 1278"/>
              <a:gd name="T19" fmla="*/ 2147483646 h 1193"/>
              <a:gd name="T20" fmla="*/ 2147483646 w 1278"/>
              <a:gd name="T21" fmla="*/ 2147483646 h 1193"/>
              <a:gd name="T22" fmla="*/ 2147483646 w 1278"/>
              <a:gd name="T23" fmla="*/ 2147483646 h 1193"/>
              <a:gd name="T24" fmla="*/ 2147483646 w 1278"/>
              <a:gd name="T25" fmla="*/ 2147483646 h 1193"/>
              <a:gd name="T26" fmla="*/ 2147483646 w 1278"/>
              <a:gd name="T27" fmla="*/ 2147483646 h 1193"/>
              <a:gd name="T28" fmla="*/ 2147483646 w 1278"/>
              <a:gd name="T29" fmla="*/ 2147483646 h 1193"/>
              <a:gd name="T30" fmla="*/ 2147483646 w 1278"/>
              <a:gd name="T31" fmla="*/ 2147483646 h 1193"/>
              <a:gd name="T32" fmla="*/ 2147483646 w 1278"/>
              <a:gd name="T33" fmla="*/ 2147483646 h 1193"/>
              <a:gd name="T34" fmla="*/ 2147483646 w 1278"/>
              <a:gd name="T35" fmla="*/ 2147483646 h 1193"/>
              <a:gd name="T36" fmla="*/ 2147483646 w 1278"/>
              <a:gd name="T37" fmla="*/ 2147483646 h 1193"/>
              <a:gd name="T38" fmla="*/ 2147483646 w 1278"/>
              <a:gd name="T39" fmla="*/ 2147483646 h 1193"/>
              <a:gd name="T40" fmla="*/ 2147483646 w 1278"/>
              <a:gd name="T41" fmla="*/ 2147483646 h 1193"/>
              <a:gd name="T42" fmla="*/ 2147483646 w 1278"/>
              <a:gd name="T43" fmla="*/ 2147483646 h 1193"/>
              <a:gd name="T44" fmla="*/ 2147483646 w 1278"/>
              <a:gd name="T45" fmla="*/ 2147483646 h 1193"/>
              <a:gd name="T46" fmla="*/ 2147483646 w 1278"/>
              <a:gd name="T47" fmla="*/ 2147483646 h 1193"/>
              <a:gd name="T48" fmla="*/ 2147483646 w 1278"/>
              <a:gd name="T49" fmla="*/ 2147483646 h 1193"/>
              <a:gd name="T50" fmla="*/ 2147483646 w 1278"/>
              <a:gd name="T51" fmla="*/ 2147483646 h 1193"/>
              <a:gd name="T52" fmla="*/ 2147483646 w 1278"/>
              <a:gd name="T53" fmla="*/ 2147483646 h 1193"/>
              <a:gd name="T54" fmla="*/ 2147483646 w 1278"/>
              <a:gd name="T55" fmla="*/ 2147483646 h 1193"/>
              <a:gd name="T56" fmla="*/ 2147483646 w 1278"/>
              <a:gd name="T57" fmla="*/ 2147483646 h 1193"/>
              <a:gd name="T58" fmla="*/ 2147483646 w 1278"/>
              <a:gd name="T59" fmla="*/ 2147483646 h 1193"/>
              <a:gd name="T60" fmla="*/ 2147483646 w 1278"/>
              <a:gd name="T61" fmla="*/ 2147483646 h 1193"/>
              <a:gd name="T62" fmla="*/ 2147483646 w 1278"/>
              <a:gd name="T63" fmla="*/ 2147483646 h 1193"/>
              <a:gd name="T64" fmla="*/ 2147483646 w 1278"/>
              <a:gd name="T65" fmla="*/ 2147483646 h 1193"/>
              <a:gd name="T66" fmla="*/ 2147483646 w 1278"/>
              <a:gd name="T67" fmla="*/ 2147483646 h 1193"/>
              <a:gd name="T68" fmla="*/ 2147483646 w 1278"/>
              <a:gd name="T69" fmla="*/ 2147483646 h 1193"/>
              <a:gd name="T70" fmla="*/ 2147483646 w 1278"/>
              <a:gd name="T71" fmla="*/ 2147483646 h 1193"/>
              <a:gd name="T72" fmla="*/ 2147483646 w 1278"/>
              <a:gd name="T73" fmla="*/ 2147483646 h 1193"/>
              <a:gd name="T74" fmla="*/ 2147483646 w 1278"/>
              <a:gd name="T75" fmla="*/ 2147483646 h 1193"/>
              <a:gd name="T76" fmla="*/ 2147483646 w 1278"/>
              <a:gd name="T77" fmla="*/ 2147483646 h 1193"/>
              <a:gd name="T78" fmla="*/ 2147483646 w 1278"/>
              <a:gd name="T79" fmla="*/ 2147483646 h 1193"/>
              <a:gd name="T80" fmla="*/ 2147483646 w 1278"/>
              <a:gd name="T81" fmla="*/ 2147483646 h 1193"/>
              <a:gd name="T82" fmla="*/ 2147483646 w 1278"/>
              <a:gd name="T83" fmla="*/ 2147483646 h 1193"/>
              <a:gd name="T84" fmla="*/ 2147483646 w 1278"/>
              <a:gd name="T85" fmla="*/ 2147483646 h 1193"/>
              <a:gd name="T86" fmla="*/ 2147483646 w 1278"/>
              <a:gd name="T87" fmla="*/ 2147483646 h 1193"/>
              <a:gd name="T88" fmla="*/ 2147483646 w 1278"/>
              <a:gd name="T89" fmla="*/ 2147483646 h 1193"/>
              <a:gd name="T90" fmla="*/ 2147483646 w 1278"/>
              <a:gd name="T91" fmla="*/ 2147483646 h 1193"/>
              <a:gd name="T92" fmla="*/ 2147483646 w 1278"/>
              <a:gd name="T93" fmla="*/ 2147483646 h 1193"/>
              <a:gd name="T94" fmla="*/ 2147483646 w 1278"/>
              <a:gd name="T95" fmla="*/ 2147483646 h 1193"/>
              <a:gd name="T96" fmla="*/ 2147483646 w 1278"/>
              <a:gd name="T97" fmla="*/ 2147483646 h 1193"/>
              <a:gd name="T98" fmla="*/ 2147483646 w 1278"/>
              <a:gd name="T99" fmla="*/ 2147483646 h 1193"/>
              <a:gd name="T100" fmla="*/ 2147483646 w 1278"/>
              <a:gd name="T101" fmla="*/ 2147483646 h 1193"/>
              <a:gd name="T102" fmla="*/ 2147483646 w 1278"/>
              <a:gd name="T103" fmla="*/ 2147483646 h 1193"/>
              <a:gd name="T104" fmla="*/ 2147483646 w 1278"/>
              <a:gd name="T105" fmla="*/ 2147483646 h 1193"/>
              <a:gd name="T106" fmla="*/ 2147483646 w 1278"/>
              <a:gd name="T107" fmla="*/ 2147483646 h 1193"/>
              <a:gd name="T108" fmla="*/ 2147483646 w 1278"/>
              <a:gd name="T109" fmla="*/ 2147483646 h 1193"/>
              <a:gd name="T110" fmla="*/ 2147483646 w 1278"/>
              <a:gd name="T111" fmla="*/ 2147483646 h 1193"/>
              <a:gd name="T112" fmla="*/ 2147483646 w 1278"/>
              <a:gd name="T113" fmla="*/ 2147483646 h 1193"/>
              <a:gd name="T114" fmla="*/ 2147483646 w 1278"/>
              <a:gd name="T115" fmla="*/ 2147483646 h 119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278"/>
              <a:gd name="T175" fmla="*/ 0 h 1193"/>
              <a:gd name="T176" fmla="*/ 1278 w 1278"/>
              <a:gd name="T177" fmla="*/ 1193 h 1193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Freeform 16"/>
          <p:cNvSpPr/>
          <p:nvPr/>
        </p:nvSpPr>
        <p:spPr bwMode="auto">
          <a:xfrm>
            <a:off x="4070350" y="4600575"/>
            <a:ext cx="2027238" cy="2262188"/>
          </a:xfrm>
          <a:custGeom>
            <a:avLst/>
            <a:gdLst>
              <a:gd name="T0" fmla="*/ 2147483646 w 1276"/>
              <a:gd name="T1" fmla="*/ 2147483646 h 1423"/>
              <a:gd name="T2" fmla="*/ 2147483646 w 1276"/>
              <a:gd name="T3" fmla="*/ 2147483646 h 1423"/>
              <a:gd name="T4" fmla="*/ 2147483646 w 1276"/>
              <a:gd name="T5" fmla="*/ 2147483646 h 1423"/>
              <a:gd name="T6" fmla="*/ 2147483646 w 1276"/>
              <a:gd name="T7" fmla="*/ 2147483646 h 1423"/>
              <a:gd name="T8" fmla="*/ 2147483646 w 1276"/>
              <a:gd name="T9" fmla="*/ 2147483646 h 1423"/>
              <a:gd name="T10" fmla="*/ 2147483646 w 1276"/>
              <a:gd name="T11" fmla="*/ 2147483646 h 1423"/>
              <a:gd name="T12" fmla="*/ 2147483646 w 1276"/>
              <a:gd name="T13" fmla="*/ 2147483646 h 1423"/>
              <a:gd name="T14" fmla="*/ 2147483646 w 1276"/>
              <a:gd name="T15" fmla="*/ 2147483646 h 1423"/>
              <a:gd name="T16" fmla="*/ 2147483646 w 1276"/>
              <a:gd name="T17" fmla="*/ 2147483646 h 1423"/>
              <a:gd name="T18" fmla="*/ 2147483646 w 1276"/>
              <a:gd name="T19" fmla="*/ 2147483646 h 1423"/>
              <a:gd name="T20" fmla="*/ 2147483646 w 1276"/>
              <a:gd name="T21" fmla="*/ 2147483646 h 1423"/>
              <a:gd name="T22" fmla="*/ 2147483646 w 1276"/>
              <a:gd name="T23" fmla="*/ 2147483646 h 1423"/>
              <a:gd name="T24" fmla="*/ 2147483646 w 1276"/>
              <a:gd name="T25" fmla="*/ 2147483646 h 1423"/>
              <a:gd name="T26" fmla="*/ 2147483646 w 1276"/>
              <a:gd name="T27" fmla="*/ 2147483646 h 1423"/>
              <a:gd name="T28" fmla="*/ 2147483646 w 1276"/>
              <a:gd name="T29" fmla="*/ 2147483646 h 1423"/>
              <a:gd name="T30" fmla="*/ 2147483646 w 1276"/>
              <a:gd name="T31" fmla="*/ 2147483646 h 1423"/>
              <a:gd name="T32" fmla="*/ 2147483646 w 1276"/>
              <a:gd name="T33" fmla="*/ 2147483646 h 1423"/>
              <a:gd name="T34" fmla="*/ 2147483646 w 1276"/>
              <a:gd name="T35" fmla="*/ 2147483646 h 1423"/>
              <a:gd name="T36" fmla="*/ 2147483646 w 1276"/>
              <a:gd name="T37" fmla="*/ 2147483646 h 1423"/>
              <a:gd name="T38" fmla="*/ 2147483646 w 1276"/>
              <a:gd name="T39" fmla="*/ 2147483646 h 1423"/>
              <a:gd name="T40" fmla="*/ 2147483646 w 1276"/>
              <a:gd name="T41" fmla="*/ 2147483646 h 1423"/>
              <a:gd name="T42" fmla="*/ 2147483646 w 1276"/>
              <a:gd name="T43" fmla="*/ 2147483646 h 1423"/>
              <a:gd name="T44" fmla="*/ 2147483646 w 1276"/>
              <a:gd name="T45" fmla="*/ 2147483646 h 1423"/>
              <a:gd name="T46" fmla="*/ 2147483646 w 1276"/>
              <a:gd name="T47" fmla="*/ 2147483646 h 1423"/>
              <a:gd name="T48" fmla="*/ 2147483646 w 1276"/>
              <a:gd name="T49" fmla="*/ 2147483646 h 1423"/>
              <a:gd name="T50" fmla="*/ 2147483646 w 1276"/>
              <a:gd name="T51" fmla="*/ 2147483646 h 1423"/>
              <a:gd name="T52" fmla="*/ 2147483646 w 1276"/>
              <a:gd name="T53" fmla="*/ 2147483646 h 1423"/>
              <a:gd name="T54" fmla="*/ 2147483646 w 1276"/>
              <a:gd name="T55" fmla="*/ 2147483646 h 1423"/>
              <a:gd name="T56" fmla="*/ 2147483646 w 1276"/>
              <a:gd name="T57" fmla="*/ 2147483646 h 1423"/>
              <a:gd name="T58" fmla="*/ 2147483646 w 1276"/>
              <a:gd name="T59" fmla="*/ 2147483646 h 1423"/>
              <a:gd name="T60" fmla="*/ 2147483646 w 1276"/>
              <a:gd name="T61" fmla="*/ 2147483646 h 1423"/>
              <a:gd name="T62" fmla="*/ 2147483646 w 1276"/>
              <a:gd name="T63" fmla="*/ 2147483646 h 1423"/>
              <a:gd name="T64" fmla="*/ 2147483646 w 1276"/>
              <a:gd name="T65" fmla="*/ 2147483646 h 1423"/>
              <a:gd name="T66" fmla="*/ 2147483646 w 1276"/>
              <a:gd name="T67" fmla="*/ 2147483646 h 1423"/>
              <a:gd name="T68" fmla="*/ 2147483646 w 1276"/>
              <a:gd name="T69" fmla="*/ 2147483646 h 1423"/>
              <a:gd name="T70" fmla="*/ 2147483646 w 1276"/>
              <a:gd name="T71" fmla="*/ 2147483646 h 1423"/>
              <a:gd name="T72" fmla="*/ 2147483646 w 1276"/>
              <a:gd name="T73" fmla="*/ 2147483646 h 1423"/>
              <a:gd name="T74" fmla="*/ 2147483646 w 1276"/>
              <a:gd name="T75" fmla="*/ 2147483646 h 1423"/>
              <a:gd name="T76" fmla="*/ 2147483646 w 1276"/>
              <a:gd name="T77" fmla="*/ 2147483646 h 1423"/>
              <a:gd name="T78" fmla="*/ 2147483646 w 1276"/>
              <a:gd name="T79" fmla="*/ 2147483646 h 1423"/>
              <a:gd name="T80" fmla="*/ 2147483646 w 1276"/>
              <a:gd name="T81" fmla="*/ 2147483646 h 1423"/>
              <a:gd name="T82" fmla="*/ 2147483646 w 1276"/>
              <a:gd name="T83" fmla="*/ 2147483646 h 1423"/>
              <a:gd name="T84" fmla="*/ 2147483646 w 1276"/>
              <a:gd name="T85" fmla="*/ 2147483646 h 1423"/>
              <a:gd name="T86" fmla="*/ 2147483646 w 1276"/>
              <a:gd name="T87" fmla="*/ 2147483646 h 1423"/>
              <a:gd name="T88" fmla="*/ 2147483646 w 1276"/>
              <a:gd name="T89" fmla="*/ 2147483646 h 1423"/>
              <a:gd name="T90" fmla="*/ 2147483646 w 1276"/>
              <a:gd name="T91" fmla="*/ 2147483646 h 1423"/>
              <a:gd name="T92" fmla="*/ 2147483646 w 1276"/>
              <a:gd name="T93" fmla="*/ 0 h 1423"/>
              <a:gd name="T94" fmla="*/ 0 w 1276"/>
              <a:gd name="T95" fmla="*/ 2147483646 h 1423"/>
              <a:gd name="T96" fmla="*/ 2147483646 w 1276"/>
              <a:gd name="T97" fmla="*/ 2147483646 h 142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276"/>
              <a:gd name="T148" fmla="*/ 0 h 1423"/>
              <a:gd name="T149" fmla="*/ 1276 w 1276"/>
              <a:gd name="T150" fmla="*/ 1423 h 142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Freeform 17"/>
          <p:cNvSpPr/>
          <p:nvPr/>
        </p:nvSpPr>
        <p:spPr bwMode="auto">
          <a:xfrm>
            <a:off x="2035175" y="4117975"/>
            <a:ext cx="2035175" cy="2744788"/>
          </a:xfrm>
          <a:custGeom>
            <a:avLst/>
            <a:gdLst>
              <a:gd name="T0" fmla="*/ 2147483646 w 1281"/>
              <a:gd name="T1" fmla="*/ 2147483646 h 1727"/>
              <a:gd name="T2" fmla="*/ 2147483646 w 1281"/>
              <a:gd name="T3" fmla="*/ 2147483646 h 1727"/>
              <a:gd name="T4" fmla="*/ 2147483646 w 1281"/>
              <a:gd name="T5" fmla="*/ 2147483646 h 1727"/>
              <a:gd name="T6" fmla="*/ 2147483646 w 1281"/>
              <a:gd name="T7" fmla="*/ 2147483646 h 1727"/>
              <a:gd name="T8" fmla="*/ 2147483646 w 1281"/>
              <a:gd name="T9" fmla="*/ 2147483646 h 1727"/>
              <a:gd name="T10" fmla="*/ 2147483646 w 1281"/>
              <a:gd name="T11" fmla="*/ 2147483646 h 1727"/>
              <a:gd name="T12" fmla="*/ 2147483646 w 1281"/>
              <a:gd name="T13" fmla="*/ 2147483646 h 1727"/>
              <a:gd name="T14" fmla="*/ 2147483646 w 1281"/>
              <a:gd name="T15" fmla="*/ 2147483646 h 1727"/>
              <a:gd name="T16" fmla="*/ 2147483646 w 1281"/>
              <a:gd name="T17" fmla="*/ 0 h 1727"/>
              <a:gd name="T18" fmla="*/ 2147483646 w 1281"/>
              <a:gd name="T19" fmla="*/ 2147483646 h 1727"/>
              <a:gd name="T20" fmla="*/ 2147483646 w 1281"/>
              <a:gd name="T21" fmla="*/ 2147483646 h 1727"/>
              <a:gd name="T22" fmla="*/ 2147483646 w 1281"/>
              <a:gd name="T23" fmla="*/ 0 h 1727"/>
              <a:gd name="T24" fmla="*/ 2147483646 w 1281"/>
              <a:gd name="T25" fmla="*/ 2147483646 h 1727"/>
              <a:gd name="T26" fmla="*/ 2147483646 w 1281"/>
              <a:gd name="T27" fmla="*/ 2147483646 h 1727"/>
              <a:gd name="T28" fmla="*/ 2147483646 w 1281"/>
              <a:gd name="T29" fmla="*/ 0 h 1727"/>
              <a:gd name="T30" fmla="*/ 2147483646 w 1281"/>
              <a:gd name="T31" fmla="*/ 2147483646 h 1727"/>
              <a:gd name="T32" fmla="*/ 2147483646 w 1281"/>
              <a:gd name="T33" fmla="*/ 2147483646 h 1727"/>
              <a:gd name="T34" fmla="*/ 2147483646 w 1281"/>
              <a:gd name="T35" fmla="*/ 0 h 1727"/>
              <a:gd name="T36" fmla="*/ 2147483646 w 1281"/>
              <a:gd name="T37" fmla="*/ 2147483646 h 1727"/>
              <a:gd name="T38" fmla="*/ 2147483646 w 1281"/>
              <a:gd name="T39" fmla="*/ 2147483646 h 1727"/>
              <a:gd name="T40" fmla="*/ 2147483646 w 1281"/>
              <a:gd name="T41" fmla="*/ 0 h 1727"/>
              <a:gd name="T42" fmla="*/ 2147483646 w 1281"/>
              <a:gd name="T43" fmla="*/ 2147483646 h 1727"/>
              <a:gd name="T44" fmla="*/ 2147483646 w 1281"/>
              <a:gd name="T45" fmla="*/ 2147483646 h 1727"/>
              <a:gd name="T46" fmla="*/ 2147483646 w 1281"/>
              <a:gd name="T47" fmla="*/ 2147483646 h 1727"/>
              <a:gd name="T48" fmla="*/ 2147483646 w 1281"/>
              <a:gd name="T49" fmla="*/ 2147483646 h 1727"/>
              <a:gd name="T50" fmla="*/ 2147483646 w 1281"/>
              <a:gd name="T51" fmla="*/ 2147483646 h 1727"/>
              <a:gd name="T52" fmla="*/ 2147483646 w 1281"/>
              <a:gd name="T53" fmla="*/ 2147483646 h 1727"/>
              <a:gd name="T54" fmla="*/ 2147483646 w 1281"/>
              <a:gd name="T55" fmla="*/ 2147483646 h 1727"/>
              <a:gd name="T56" fmla="*/ 2147483646 w 1281"/>
              <a:gd name="T57" fmla="*/ 2147483646 h 1727"/>
              <a:gd name="T58" fmla="*/ 2147483646 w 1281"/>
              <a:gd name="T59" fmla="*/ 2147483646 h 1727"/>
              <a:gd name="T60" fmla="*/ 2147483646 w 1281"/>
              <a:gd name="T61" fmla="*/ 2147483646 h 1727"/>
              <a:gd name="T62" fmla="*/ 2147483646 w 1281"/>
              <a:gd name="T63" fmla="*/ 2147483646 h 1727"/>
              <a:gd name="T64" fmla="*/ 2147483646 w 1281"/>
              <a:gd name="T65" fmla="*/ 2147483646 h 1727"/>
              <a:gd name="T66" fmla="*/ 2147483646 w 1281"/>
              <a:gd name="T67" fmla="*/ 2147483646 h 1727"/>
              <a:gd name="T68" fmla="*/ 2147483646 w 1281"/>
              <a:gd name="T69" fmla="*/ 2147483646 h 1727"/>
              <a:gd name="T70" fmla="*/ 2147483646 w 1281"/>
              <a:gd name="T71" fmla="*/ 2147483646 h 1727"/>
              <a:gd name="T72" fmla="*/ 2147483646 w 1281"/>
              <a:gd name="T73" fmla="*/ 2147483646 h 1727"/>
              <a:gd name="T74" fmla="*/ 2147483646 w 1281"/>
              <a:gd name="T75" fmla="*/ 2147483646 h 1727"/>
              <a:gd name="T76" fmla="*/ 2147483646 w 1281"/>
              <a:gd name="T77" fmla="*/ 2147483646 h 1727"/>
              <a:gd name="T78" fmla="*/ 2147483646 w 1281"/>
              <a:gd name="T79" fmla="*/ 2147483646 h 1727"/>
              <a:gd name="T80" fmla="*/ 2147483646 w 1281"/>
              <a:gd name="T81" fmla="*/ 2147483646 h 1727"/>
              <a:gd name="T82" fmla="*/ 2147483646 w 1281"/>
              <a:gd name="T83" fmla="*/ 2147483646 h 1727"/>
              <a:gd name="T84" fmla="*/ 2147483646 w 1281"/>
              <a:gd name="T85" fmla="*/ 2147483646 h 1727"/>
              <a:gd name="T86" fmla="*/ 2147483646 w 1281"/>
              <a:gd name="T87" fmla="*/ 2147483646 h 1727"/>
              <a:gd name="T88" fmla="*/ 2147483646 w 1281"/>
              <a:gd name="T89" fmla="*/ 2147483646 h 1727"/>
              <a:gd name="T90" fmla="*/ 2147483646 w 1281"/>
              <a:gd name="T91" fmla="*/ 2147483646 h 1727"/>
              <a:gd name="T92" fmla="*/ 2147483646 w 1281"/>
              <a:gd name="T93" fmla="*/ 2147483646 h 1727"/>
              <a:gd name="T94" fmla="*/ 0 w 1281"/>
              <a:gd name="T95" fmla="*/ 2147483646 h 172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81"/>
              <a:gd name="T145" fmla="*/ 0 h 1727"/>
              <a:gd name="T146" fmla="*/ 1281 w 1281"/>
              <a:gd name="T147" fmla="*/ 1727 h 1727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Freeform 18"/>
          <p:cNvSpPr>
            <a:spLocks noEditPoints="1"/>
          </p:cNvSpPr>
          <p:nvPr/>
        </p:nvSpPr>
        <p:spPr bwMode="auto">
          <a:xfrm>
            <a:off x="3175" y="4206875"/>
            <a:ext cx="2032000" cy="2655888"/>
          </a:xfrm>
          <a:custGeom>
            <a:avLst/>
            <a:gdLst>
              <a:gd name="T0" fmla="*/ 2147483646 w 1279"/>
              <a:gd name="T1" fmla="*/ 2147483646 h 1671"/>
              <a:gd name="T2" fmla="*/ 2147483646 w 1279"/>
              <a:gd name="T3" fmla="*/ 2147483646 h 1671"/>
              <a:gd name="T4" fmla="*/ 2147483646 w 1279"/>
              <a:gd name="T5" fmla="*/ 2147483646 h 1671"/>
              <a:gd name="T6" fmla="*/ 2147483646 w 1279"/>
              <a:gd name="T7" fmla="*/ 2147483646 h 1671"/>
              <a:gd name="T8" fmla="*/ 2147483646 w 1279"/>
              <a:gd name="T9" fmla="*/ 2147483646 h 1671"/>
              <a:gd name="T10" fmla="*/ 2147483646 w 1279"/>
              <a:gd name="T11" fmla="*/ 2147483646 h 1671"/>
              <a:gd name="T12" fmla="*/ 2147483646 w 1279"/>
              <a:gd name="T13" fmla="*/ 2147483646 h 1671"/>
              <a:gd name="T14" fmla="*/ 2147483646 w 1279"/>
              <a:gd name="T15" fmla="*/ 2147483646 h 1671"/>
              <a:gd name="T16" fmla="*/ 2147483646 w 1279"/>
              <a:gd name="T17" fmla="*/ 2147483646 h 1671"/>
              <a:gd name="T18" fmla="*/ 2147483646 w 1279"/>
              <a:gd name="T19" fmla="*/ 2147483646 h 1671"/>
              <a:gd name="T20" fmla="*/ 2147483646 w 1279"/>
              <a:gd name="T21" fmla="*/ 2147483646 h 1671"/>
              <a:gd name="T22" fmla="*/ 2147483646 w 1279"/>
              <a:gd name="T23" fmla="*/ 2147483646 h 1671"/>
              <a:gd name="T24" fmla="*/ 2147483646 w 1279"/>
              <a:gd name="T25" fmla="*/ 2147483646 h 1671"/>
              <a:gd name="T26" fmla="*/ 2147483646 w 1279"/>
              <a:gd name="T27" fmla="*/ 2147483646 h 1671"/>
              <a:gd name="T28" fmla="*/ 2147483646 w 1279"/>
              <a:gd name="T29" fmla="*/ 2147483646 h 1671"/>
              <a:gd name="T30" fmla="*/ 2147483646 w 1279"/>
              <a:gd name="T31" fmla="*/ 2147483646 h 1671"/>
              <a:gd name="T32" fmla="*/ 2147483646 w 1279"/>
              <a:gd name="T33" fmla="*/ 2147483646 h 1671"/>
              <a:gd name="T34" fmla="*/ 2147483646 w 1279"/>
              <a:gd name="T35" fmla="*/ 2147483646 h 1671"/>
              <a:gd name="T36" fmla="*/ 2147483646 w 1279"/>
              <a:gd name="T37" fmla="*/ 2147483646 h 1671"/>
              <a:gd name="T38" fmla="*/ 2147483646 w 1279"/>
              <a:gd name="T39" fmla="*/ 2147483646 h 1671"/>
              <a:gd name="T40" fmla="*/ 2147483646 w 1279"/>
              <a:gd name="T41" fmla="*/ 0 h 1671"/>
              <a:gd name="T42" fmla="*/ 2147483646 w 1279"/>
              <a:gd name="T43" fmla="*/ 0 h 1671"/>
              <a:gd name="T44" fmla="*/ 2147483646 w 1279"/>
              <a:gd name="T45" fmla="*/ 2147483646 h 1671"/>
              <a:gd name="T46" fmla="*/ 2147483646 w 1279"/>
              <a:gd name="T47" fmla="*/ 2147483646 h 1671"/>
              <a:gd name="T48" fmla="*/ 2147483646 w 1279"/>
              <a:gd name="T49" fmla="*/ 2147483646 h 1671"/>
              <a:gd name="T50" fmla="*/ 2147483646 w 1279"/>
              <a:gd name="T51" fmla="*/ 2147483646 h 1671"/>
              <a:gd name="T52" fmla="*/ 2147483646 w 1279"/>
              <a:gd name="T53" fmla="*/ 2147483646 h 1671"/>
              <a:gd name="T54" fmla="*/ 2147483646 w 1279"/>
              <a:gd name="T55" fmla="*/ 2147483646 h 1671"/>
              <a:gd name="T56" fmla="*/ 2147483646 w 1279"/>
              <a:gd name="T57" fmla="*/ 2147483646 h 1671"/>
              <a:gd name="T58" fmla="*/ 2147483646 w 1279"/>
              <a:gd name="T59" fmla="*/ 2147483646 h 1671"/>
              <a:gd name="T60" fmla="*/ 2147483646 w 1279"/>
              <a:gd name="T61" fmla="*/ 2147483646 h 1671"/>
              <a:gd name="T62" fmla="*/ 2147483646 w 1279"/>
              <a:gd name="T63" fmla="*/ 2147483646 h 1671"/>
              <a:gd name="T64" fmla="*/ 2147483646 w 1279"/>
              <a:gd name="T65" fmla="*/ 2147483646 h 1671"/>
              <a:gd name="T66" fmla="*/ 2147483646 w 1279"/>
              <a:gd name="T67" fmla="*/ 2147483646 h 1671"/>
              <a:gd name="T68" fmla="*/ 2147483646 w 1279"/>
              <a:gd name="T69" fmla="*/ 2147483646 h 1671"/>
              <a:gd name="T70" fmla="*/ 2147483646 w 1279"/>
              <a:gd name="T71" fmla="*/ 2147483646 h 1671"/>
              <a:gd name="T72" fmla="*/ 2147483646 w 1279"/>
              <a:gd name="T73" fmla="*/ 2147483646 h 1671"/>
              <a:gd name="T74" fmla="*/ 2147483646 w 1279"/>
              <a:gd name="T75" fmla="*/ 2147483646 h 1671"/>
              <a:gd name="T76" fmla="*/ 2147483646 w 1279"/>
              <a:gd name="T77" fmla="*/ 2147483646 h 1671"/>
              <a:gd name="T78" fmla="*/ 2147483646 w 1279"/>
              <a:gd name="T79" fmla="*/ 2147483646 h 1671"/>
              <a:gd name="T80" fmla="*/ 2147483646 w 1279"/>
              <a:gd name="T81" fmla="*/ 2147483646 h 1671"/>
              <a:gd name="T82" fmla="*/ 2147483646 w 1279"/>
              <a:gd name="T83" fmla="*/ 2147483646 h 1671"/>
              <a:gd name="T84" fmla="*/ 2147483646 w 1279"/>
              <a:gd name="T85" fmla="*/ 2147483646 h 1671"/>
              <a:gd name="T86" fmla="*/ 2147483646 w 1279"/>
              <a:gd name="T87" fmla="*/ 2147483646 h 1671"/>
              <a:gd name="T88" fmla="*/ 2147483646 w 1279"/>
              <a:gd name="T89" fmla="*/ 2147483646 h 1671"/>
              <a:gd name="T90" fmla="*/ 2147483646 w 1279"/>
              <a:gd name="T91" fmla="*/ 2147483646 h 1671"/>
              <a:gd name="T92" fmla="*/ 2147483646 w 1279"/>
              <a:gd name="T93" fmla="*/ 2147483646 h 1671"/>
              <a:gd name="T94" fmla="*/ 2147483646 w 1279"/>
              <a:gd name="T95" fmla="*/ 2147483646 h 1671"/>
              <a:gd name="T96" fmla="*/ 2147483646 w 1279"/>
              <a:gd name="T97" fmla="*/ 2147483646 h 1671"/>
              <a:gd name="T98" fmla="*/ 2147483646 w 1279"/>
              <a:gd name="T99" fmla="*/ 2147483646 h 1671"/>
              <a:gd name="T100" fmla="*/ 2147483646 w 1279"/>
              <a:gd name="T101" fmla="*/ 2147483646 h 1671"/>
              <a:gd name="T102" fmla="*/ 2147483646 w 1279"/>
              <a:gd name="T103" fmla="*/ 2147483646 h 1671"/>
              <a:gd name="T104" fmla="*/ 2147483646 w 1279"/>
              <a:gd name="T105" fmla="*/ 2147483646 h 167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79"/>
              <a:gd name="T160" fmla="*/ 0 h 1671"/>
              <a:gd name="T161" fmla="*/ 1279 w 1279"/>
              <a:gd name="T162" fmla="*/ 1671 h 1671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68" y="374"/>
                </a:lnTo>
                <a:lnTo>
                  <a:pt x="168" y="245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0"/>
                </a:lnTo>
                <a:lnTo>
                  <a:pt x="155" y="0"/>
                </a:lnTo>
                <a:lnTo>
                  <a:pt x="153" y="0"/>
                </a:lnTo>
                <a:lnTo>
                  <a:pt x="153" y="2"/>
                </a:lnTo>
                <a:lnTo>
                  <a:pt x="153" y="63"/>
                </a:lnTo>
                <a:lnTo>
                  <a:pt x="151" y="65"/>
                </a:lnTo>
                <a:lnTo>
                  <a:pt x="151" y="146"/>
                </a:lnTo>
                <a:lnTo>
                  <a:pt x="148" y="146"/>
                </a:lnTo>
                <a:lnTo>
                  <a:pt x="148" y="243"/>
                </a:lnTo>
                <a:lnTo>
                  <a:pt x="146" y="245"/>
                </a:lnTo>
                <a:lnTo>
                  <a:pt x="146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100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矩形 62"/>
          <p:cNvSpPr>
            <a:spLocks noChangeArrowheads="1"/>
          </p:cNvSpPr>
          <p:nvPr/>
        </p:nvSpPr>
        <p:spPr bwMode="auto">
          <a:xfrm>
            <a:off x="1451928" y="1023938"/>
            <a:ext cx="9286875" cy="2176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4160166" y="1889184"/>
            <a:ext cx="38716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</a:t>
            </a:r>
            <a:r>
              <a:rPr lang="zh-CN" altLang="en-US" sz="4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大家！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230"/>
          <p:cNvGrpSpPr/>
          <p:nvPr/>
        </p:nvGrpSpPr>
        <p:grpSpPr bwMode="auto">
          <a:xfrm>
            <a:off x="441643" y="969963"/>
            <a:ext cx="2605087" cy="4554537"/>
            <a:chOff x="0" y="0"/>
            <a:chExt cx="2604718" cy="4553974"/>
          </a:xfrm>
        </p:grpSpPr>
        <p:sp>
          <p:nvSpPr>
            <p:cNvPr id="17461" name="Freeform 1058"/>
            <p:cNvSpPr/>
            <p:nvPr/>
          </p:nvSpPr>
          <p:spPr bwMode="auto">
            <a:xfrm>
              <a:off x="158125" y="0"/>
              <a:ext cx="2289549" cy="3534241"/>
            </a:xfrm>
            <a:custGeom>
              <a:avLst/>
              <a:gdLst>
                <a:gd name="T0" fmla="*/ 2147483646 w 999"/>
                <a:gd name="T1" fmla="*/ 0 h 1542"/>
                <a:gd name="T2" fmla="*/ 2147483646 w 999"/>
                <a:gd name="T3" fmla="*/ 2147483646 h 1542"/>
                <a:gd name="T4" fmla="*/ 2147483646 w 999"/>
                <a:gd name="T5" fmla="*/ 2147483646 h 1542"/>
                <a:gd name="T6" fmla="*/ 2147483646 w 999"/>
                <a:gd name="T7" fmla="*/ 2147483646 h 1542"/>
                <a:gd name="T8" fmla="*/ 2147483646 w 999"/>
                <a:gd name="T9" fmla="*/ 0 h 1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9"/>
                <a:gd name="T16" fmla="*/ 0 h 1542"/>
                <a:gd name="T17" fmla="*/ 999 w 999"/>
                <a:gd name="T18" fmla="*/ 1542 h 15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9" h="1542">
                  <a:moveTo>
                    <a:pt x="500" y="0"/>
                  </a:moveTo>
                  <a:cubicBezTo>
                    <a:pt x="500" y="0"/>
                    <a:pt x="0" y="584"/>
                    <a:pt x="237" y="1542"/>
                  </a:cubicBezTo>
                  <a:cubicBezTo>
                    <a:pt x="500" y="1542"/>
                    <a:pt x="500" y="1542"/>
                    <a:pt x="500" y="1542"/>
                  </a:cubicBezTo>
                  <a:cubicBezTo>
                    <a:pt x="762" y="1542"/>
                    <a:pt x="762" y="1542"/>
                    <a:pt x="762" y="1542"/>
                  </a:cubicBezTo>
                  <a:cubicBezTo>
                    <a:pt x="999" y="584"/>
                    <a:pt x="500" y="0"/>
                    <a:pt x="500" y="0"/>
                  </a:cubicBezTo>
                </a:path>
              </a:pathLst>
            </a:custGeom>
            <a:solidFill>
              <a:srgbClr val="FDD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Oval 604"/>
            <p:cNvSpPr>
              <a:spLocks noChangeArrowheads="1"/>
            </p:cNvSpPr>
            <p:nvPr/>
          </p:nvSpPr>
          <p:spPr bwMode="auto">
            <a:xfrm>
              <a:off x="926097" y="39441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3" name="Oval 605"/>
            <p:cNvSpPr>
              <a:spLocks noChangeArrowheads="1"/>
            </p:cNvSpPr>
            <p:nvPr/>
          </p:nvSpPr>
          <p:spPr bwMode="auto">
            <a:xfrm>
              <a:off x="926097" y="401384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4" name="Oval 606"/>
            <p:cNvSpPr>
              <a:spLocks noChangeArrowheads="1"/>
            </p:cNvSpPr>
            <p:nvPr/>
          </p:nvSpPr>
          <p:spPr bwMode="auto">
            <a:xfrm>
              <a:off x="926097" y="408236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5" name="Oval 607"/>
            <p:cNvSpPr>
              <a:spLocks noChangeArrowheads="1"/>
            </p:cNvSpPr>
            <p:nvPr/>
          </p:nvSpPr>
          <p:spPr bwMode="auto">
            <a:xfrm>
              <a:off x="926097" y="415087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6" name="Oval 608"/>
            <p:cNvSpPr>
              <a:spLocks noChangeArrowheads="1"/>
            </p:cNvSpPr>
            <p:nvPr/>
          </p:nvSpPr>
          <p:spPr bwMode="auto">
            <a:xfrm>
              <a:off x="926097" y="421939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7" name="Oval 609"/>
            <p:cNvSpPr>
              <a:spLocks noChangeArrowheads="1"/>
            </p:cNvSpPr>
            <p:nvPr/>
          </p:nvSpPr>
          <p:spPr bwMode="auto">
            <a:xfrm>
              <a:off x="926097" y="4285623"/>
              <a:ext cx="27406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8" name="Oval 610"/>
            <p:cNvSpPr>
              <a:spLocks noChangeArrowheads="1"/>
            </p:cNvSpPr>
            <p:nvPr/>
          </p:nvSpPr>
          <p:spPr bwMode="auto">
            <a:xfrm>
              <a:off x="926097" y="4355280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69" name="Oval 611"/>
            <p:cNvSpPr>
              <a:spLocks noChangeArrowheads="1"/>
            </p:cNvSpPr>
            <p:nvPr/>
          </p:nvSpPr>
          <p:spPr bwMode="auto">
            <a:xfrm>
              <a:off x="926097" y="442379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0" name="Oval 612"/>
            <p:cNvSpPr>
              <a:spLocks noChangeArrowheads="1"/>
            </p:cNvSpPr>
            <p:nvPr/>
          </p:nvSpPr>
          <p:spPr bwMode="auto">
            <a:xfrm>
              <a:off x="926097" y="449231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1" name="Oval 631"/>
            <p:cNvSpPr>
              <a:spLocks noChangeArrowheads="1"/>
            </p:cNvSpPr>
            <p:nvPr/>
          </p:nvSpPr>
          <p:spPr bwMode="auto">
            <a:xfrm>
              <a:off x="971774" y="397958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2" name="Oval 632"/>
            <p:cNvSpPr>
              <a:spLocks noChangeArrowheads="1"/>
            </p:cNvSpPr>
            <p:nvPr/>
          </p:nvSpPr>
          <p:spPr bwMode="auto">
            <a:xfrm>
              <a:off x="971774" y="4048104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3" name="Oval 633"/>
            <p:cNvSpPr>
              <a:spLocks noChangeArrowheads="1"/>
            </p:cNvSpPr>
            <p:nvPr/>
          </p:nvSpPr>
          <p:spPr bwMode="auto">
            <a:xfrm>
              <a:off x="971774" y="411661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4" name="Oval 634"/>
            <p:cNvSpPr>
              <a:spLocks noChangeArrowheads="1"/>
            </p:cNvSpPr>
            <p:nvPr/>
          </p:nvSpPr>
          <p:spPr bwMode="auto">
            <a:xfrm>
              <a:off x="971774" y="4185134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5" name="Oval 635"/>
            <p:cNvSpPr>
              <a:spLocks noChangeArrowheads="1"/>
            </p:cNvSpPr>
            <p:nvPr/>
          </p:nvSpPr>
          <p:spPr bwMode="auto">
            <a:xfrm>
              <a:off x="971774" y="4251365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6" name="Oval 636"/>
            <p:cNvSpPr>
              <a:spLocks noChangeArrowheads="1"/>
            </p:cNvSpPr>
            <p:nvPr/>
          </p:nvSpPr>
          <p:spPr bwMode="auto">
            <a:xfrm>
              <a:off x="971774" y="4321022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7" name="Oval 637"/>
            <p:cNvSpPr>
              <a:spLocks noChangeArrowheads="1"/>
            </p:cNvSpPr>
            <p:nvPr/>
          </p:nvSpPr>
          <p:spPr bwMode="auto">
            <a:xfrm>
              <a:off x="971774" y="4389537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8" name="Oval 638"/>
            <p:cNvSpPr>
              <a:spLocks noChangeArrowheads="1"/>
            </p:cNvSpPr>
            <p:nvPr/>
          </p:nvSpPr>
          <p:spPr bwMode="auto">
            <a:xfrm>
              <a:off x="971774" y="4458053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79" name="Oval 639"/>
            <p:cNvSpPr>
              <a:spLocks noChangeArrowheads="1"/>
            </p:cNvSpPr>
            <p:nvPr/>
          </p:nvSpPr>
          <p:spPr bwMode="auto">
            <a:xfrm>
              <a:off x="971774" y="452656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0" name="Oval 657"/>
            <p:cNvSpPr>
              <a:spLocks noChangeArrowheads="1"/>
            </p:cNvSpPr>
            <p:nvPr/>
          </p:nvSpPr>
          <p:spPr bwMode="auto">
            <a:xfrm>
              <a:off x="1017450" y="39441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1" name="Oval 658"/>
            <p:cNvSpPr>
              <a:spLocks noChangeArrowheads="1"/>
            </p:cNvSpPr>
            <p:nvPr/>
          </p:nvSpPr>
          <p:spPr bwMode="auto">
            <a:xfrm>
              <a:off x="1017450" y="401384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2" name="Oval 659"/>
            <p:cNvSpPr>
              <a:spLocks noChangeArrowheads="1"/>
            </p:cNvSpPr>
            <p:nvPr/>
          </p:nvSpPr>
          <p:spPr bwMode="auto">
            <a:xfrm>
              <a:off x="1017450" y="408236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3" name="Oval 660"/>
            <p:cNvSpPr>
              <a:spLocks noChangeArrowheads="1"/>
            </p:cNvSpPr>
            <p:nvPr/>
          </p:nvSpPr>
          <p:spPr bwMode="auto">
            <a:xfrm>
              <a:off x="1017450" y="415087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4" name="Oval 661"/>
            <p:cNvSpPr>
              <a:spLocks noChangeArrowheads="1"/>
            </p:cNvSpPr>
            <p:nvPr/>
          </p:nvSpPr>
          <p:spPr bwMode="auto">
            <a:xfrm>
              <a:off x="1017450" y="421939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5" name="Oval 662"/>
            <p:cNvSpPr>
              <a:spLocks noChangeArrowheads="1"/>
            </p:cNvSpPr>
            <p:nvPr/>
          </p:nvSpPr>
          <p:spPr bwMode="auto">
            <a:xfrm>
              <a:off x="1017450" y="4285623"/>
              <a:ext cx="27406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6" name="Oval 663"/>
            <p:cNvSpPr>
              <a:spLocks noChangeArrowheads="1"/>
            </p:cNvSpPr>
            <p:nvPr/>
          </p:nvSpPr>
          <p:spPr bwMode="auto">
            <a:xfrm>
              <a:off x="1017450" y="4355280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7" name="Oval 664"/>
            <p:cNvSpPr>
              <a:spLocks noChangeArrowheads="1"/>
            </p:cNvSpPr>
            <p:nvPr/>
          </p:nvSpPr>
          <p:spPr bwMode="auto">
            <a:xfrm>
              <a:off x="1017450" y="442379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8" name="Oval 665"/>
            <p:cNvSpPr>
              <a:spLocks noChangeArrowheads="1"/>
            </p:cNvSpPr>
            <p:nvPr/>
          </p:nvSpPr>
          <p:spPr bwMode="auto">
            <a:xfrm>
              <a:off x="1017450" y="449231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89" name="Oval 684"/>
            <p:cNvSpPr>
              <a:spLocks noChangeArrowheads="1"/>
            </p:cNvSpPr>
            <p:nvPr/>
          </p:nvSpPr>
          <p:spPr bwMode="auto">
            <a:xfrm>
              <a:off x="1060843" y="3979588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0" name="Oval 685"/>
            <p:cNvSpPr>
              <a:spLocks noChangeArrowheads="1"/>
            </p:cNvSpPr>
            <p:nvPr/>
          </p:nvSpPr>
          <p:spPr bwMode="auto">
            <a:xfrm>
              <a:off x="1060843" y="4048104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1" name="Oval 686"/>
            <p:cNvSpPr>
              <a:spLocks noChangeArrowheads="1"/>
            </p:cNvSpPr>
            <p:nvPr/>
          </p:nvSpPr>
          <p:spPr bwMode="auto">
            <a:xfrm>
              <a:off x="1060843" y="4116619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2" name="Oval 687"/>
            <p:cNvSpPr>
              <a:spLocks noChangeArrowheads="1"/>
            </p:cNvSpPr>
            <p:nvPr/>
          </p:nvSpPr>
          <p:spPr bwMode="auto">
            <a:xfrm>
              <a:off x="1060843" y="4185134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3" name="Oval 688"/>
            <p:cNvSpPr>
              <a:spLocks noChangeArrowheads="1"/>
            </p:cNvSpPr>
            <p:nvPr/>
          </p:nvSpPr>
          <p:spPr bwMode="auto">
            <a:xfrm>
              <a:off x="1060843" y="4251365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4" name="Oval 689"/>
            <p:cNvSpPr>
              <a:spLocks noChangeArrowheads="1"/>
            </p:cNvSpPr>
            <p:nvPr/>
          </p:nvSpPr>
          <p:spPr bwMode="auto">
            <a:xfrm>
              <a:off x="1060843" y="4321022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5" name="Oval 690"/>
            <p:cNvSpPr>
              <a:spLocks noChangeArrowheads="1"/>
            </p:cNvSpPr>
            <p:nvPr/>
          </p:nvSpPr>
          <p:spPr bwMode="auto">
            <a:xfrm>
              <a:off x="1060843" y="4389537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6" name="Oval 691"/>
            <p:cNvSpPr>
              <a:spLocks noChangeArrowheads="1"/>
            </p:cNvSpPr>
            <p:nvPr/>
          </p:nvSpPr>
          <p:spPr bwMode="auto">
            <a:xfrm>
              <a:off x="1060843" y="4458053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7" name="Oval 692"/>
            <p:cNvSpPr>
              <a:spLocks noChangeArrowheads="1"/>
            </p:cNvSpPr>
            <p:nvPr/>
          </p:nvSpPr>
          <p:spPr bwMode="auto">
            <a:xfrm>
              <a:off x="1060843" y="4526568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8" name="Oval 710"/>
            <p:cNvSpPr>
              <a:spLocks noChangeArrowheads="1"/>
            </p:cNvSpPr>
            <p:nvPr/>
          </p:nvSpPr>
          <p:spPr bwMode="auto">
            <a:xfrm>
              <a:off x="1106520" y="3944189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99" name="Oval 711"/>
            <p:cNvSpPr>
              <a:spLocks noChangeArrowheads="1"/>
            </p:cNvSpPr>
            <p:nvPr/>
          </p:nvSpPr>
          <p:spPr bwMode="auto">
            <a:xfrm>
              <a:off x="1106520" y="4013845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0" name="Oval 712"/>
            <p:cNvSpPr>
              <a:spLocks noChangeArrowheads="1"/>
            </p:cNvSpPr>
            <p:nvPr/>
          </p:nvSpPr>
          <p:spPr bwMode="auto">
            <a:xfrm>
              <a:off x="1106520" y="4082361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1" name="Oval 713"/>
            <p:cNvSpPr>
              <a:spLocks noChangeArrowheads="1"/>
            </p:cNvSpPr>
            <p:nvPr/>
          </p:nvSpPr>
          <p:spPr bwMode="auto">
            <a:xfrm>
              <a:off x="1106520" y="4150876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2" name="Oval 714"/>
            <p:cNvSpPr>
              <a:spLocks noChangeArrowheads="1"/>
            </p:cNvSpPr>
            <p:nvPr/>
          </p:nvSpPr>
          <p:spPr bwMode="auto">
            <a:xfrm>
              <a:off x="1106520" y="4219391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3" name="Oval 715"/>
            <p:cNvSpPr>
              <a:spLocks noChangeArrowheads="1"/>
            </p:cNvSpPr>
            <p:nvPr/>
          </p:nvSpPr>
          <p:spPr bwMode="auto">
            <a:xfrm>
              <a:off x="1106520" y="4285623"/>
              <a:ext cx="29689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4" name="Oval 716"/>
            <p:cNvSpPr>
              <a:spLocks noChangeArrowheads="1"/>
            </p:cNvSpPr>
            <p:nvPr/>
          </p:nvSpPr>
          <p:spPr bwMode="auto">
            <a:xfrm>
              <a:off x="1106520" y="4355280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5" name="Oval 717"/>
            <p:cNvSpPr>
              <a:spLocks noChangeArrowheads="1"/>
            </p:cNvSpPr>
            <p:nvPr/>
          </p:nvSpPr>
          <p:spPr bwMode="auto">
            <a:xfrm>
              <a:off x="1106520" y="4423796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6" name="Oval 718"/>
            <p:cNvSpPr>
              <a:spLocks noChangeArrowheads="1"/>
            </p:cNvSpPr>
            <p:nvPr/>
          </p:nvSpPr>
          <p:spPr bwMode="auto">
            <a:xfrm>
              <a:off x="1106520" y="4492311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7" name="Oval 737"/>
            <p:cNvSpPr>
              <a:spLocks noChangeArrowheads="1"/>
            </p:cNvSpPr>
            <p:nvPr/>
          </p:nvSpPr>
          <p:spPr bwMode="auto">
            <a:xfrm>
              <a:off x="1152197" y="397958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8" name="Oval 738"/>
            <p:cNvSpPr>
              <a:spLocks noChangeArrowheads="1"/>
            </p:cNvSpPr>
            <p:nvPr/>
          </p:nvSpPr>
          <p:spPr bwMode="auto">
            <a:xfrm>
              <a:off x="1152197" y="4048104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09" name="Oval 739"/>
            <p:cNvSpPr>
              <a:spLocks noChangeArrowheads="1"/>
            </p:cNvSpPr>
            <p:nvPr/>
          </p:nvSpPr>
          <p:spPr bwMode="auto">
            <a:xfrm>
              <a:off x="1152197" y="411661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0" name="Oval 740"/>
            <p:cNvSpPr>
              <a:spLocks noChangeArrowheads="1"/>
            </p:cNvSpPr>
            <p:nvPr/>
          </p:nvSpPr>
          <p:spPr bwMode="auto">
            <a:xfrm>
              <a:off x="1152197" y="4185134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1" name="Oval 741"/>
            <p:cNvSpPr>
              <a:spLocks noChangeArrowheads="1"/>
            </p:cNvSpPr>
            <p:nvPr/>
          </p:nvSpPr>
          <p:spPr bwMode="auto">
            <a:xfrm>
              <a:off x="1152197" y="4251365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2" name="Oval 742"/>
            <p:cNvSpPr>
              <a:spLocks noChangeArrowheads="1"/>
            </p:cNvSpPr>
            <p:nvPr/>
          </p:nvSpPr>
          <p:spPr bwMode="auto">
            <a:xfrm>
              <a:off x="1152197" y="4321022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3" name="Oval 743"/>
            <p:cNvSpPr>
              <a:spLocks noChangeArrowheads="1"/>
            </p:cNvSpPr>
            <p:nvPr/>
          </p:nvSpPr>
          <p:spPr bwMode="auto">
            <a:xfrm>
              <a:off x="1152197" y="4389537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4" name="Oval 744"/>
            <p:cNvSpPr>
              <a:spLocks noChangeArrowheads="1"/>
            </p:cNvSpPr>
            <p:nvPr/>
          </p:nvSpPr>
          <p:spPr bwMode="auto">
            <a:xfrm>
              <a:off x="1152197" y="4458053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5" name="Oval 745"/>
            <p:cNvSpPr>
              <a:spLocks noChangeArrowheads="1"/>
            </p:cNvSpPr>
            <p:nvPr/>
          </p:nvSpPr>
          <p:spPr bwMode="auto">
            <a:xfrm>
              <a:off x="1152197" y="452656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6" name="Oval 763"/>
            <p:cNvSpPr>
              <a:spLocks noChangeArrowheads="1"/>
            </p:cNvSpPr>
            <p:nvPr/>
          </p:nvSpPr>
          <p:spPr bwMode="auto">
            <a:xfrm>
              <a:off x="1197873" y="39441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7" name="Oval 764"/>
            <p:cNvSpPr>
              <a:spLocks noChangeArrowheads="1"/>
            </p:cNvSpPr>
            <p:nvPr/>
          </p:nvSpPr>
          <p:spPr bwMode="auto">
            <a:xfrm>
              <a:off x="1197873" y="401384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8" name="Oval 765"/>
            <p:cNvSpPr>
              <a:spLocks noChangeArrowheads="1"/>
            </p:cNvSpPr>
            <p:nvPr/>
          </p:nvSpPr>
          <p:spPr bwMode="auto">
            <a:xfrm>
              <a:off x="1197873" y="408236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19" name="Oval 766"/>
            <p:cNvSpPr>
              <a:spLocks noChangeArrowheads="1"/>
            </p:cNvSpPr>
            <p:nvPr/>
          </p:nvSpPr>
          <p:spPr bwMode="auto">
            <a:xfrm>
              <a:off x="1197873" y="415087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0" name="Oval 767"/>
            <p:cNvSpPr>
              <a:spLocks noChangeArrowheads="1"/>
            </p:cNvSpPr>
            <p:nvPr/>
          </p:nvSpPr>
          <p:spPr bwMode="auto">
            <a:xfrm>
              <a:off x="1197873" y="421939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1" name="Oval 768"/>
            <p:cNvSpPr>
              <a:spLocks noChangeArrowheads="1"/>
            </p:cNvSpPr>
            <p:nvPr/>
          </p:nvSpPr>
          <p:spPr bwMode="auto">
            <a:xfrm>
              <a:off x="1197873" y="4285623"/>
              <a:ext cx="27406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2" name="Oval 769"/>
            <p:cNvSpPr>
              <a:spLocks noChangeArrowheads="1"/>
            </p:cNvSpPr>
            <p:nvPr/>
          </p:nvSpPr>
          <p:spPr bwMode="auto">
            <a:xfrm>
              <a:off x="1197873" y="4355280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3" name="Oval 770"/>
            <p:cNvSpPr>
              <a:spLocks noChangeArrowheads="1"/>
            </p:cNvSpPr>
            <p:nvPr/>
          </p:nvSpPr>
          <p:spPr bwMode="auto">
            <a:xfrm>
              <a:off x="1197873" y="442379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4" name="Oval 771"/>
            <p:cNvSpPr>
              <a:spLocks noChangeArrowheads="1"/>
            </p:cNvSpPr>
            <p:nvPr/>
          </p:nvSpPr>
          <p:spPr bwMode="auto">
            <a:xfrm>
              <a:off x="1197873" y="449231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5" name="Oval 791"/>
            <p:cNvSpPr>
              <a:spLocks noChangeArrowheads="1"/>
            </p:cNvSpPr>
            <p:nvPr/>
          </p:nvSpPr>
          <p:spPr bwMode="auto">
            <a:xfrm>
              <a:off x="1243551" y="39795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6" name="Oval 792"/>
            <p:cNvSpPr>
              <a:spLocks noChangeArrowheads="1"/>
            </p:cNvSpPr>
            <p:nvPr/>
          </p:nvSpPr>
          <p:spPr bwMode="auto">
            <a:xfrm>
              <a:off x="1243551" y="404810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7" name="Oval 793"/>
            <p:cNvSpPr>
              <a:spLocks noChangeArrowheads="1"/>
            </p:cNvSpPr>
            <p:nvPr/>
          </p:nvSpPr>
          <p:spPr bwMode="auto">
            <a:xfrm>
              <a:off x="1243551" y="4116620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8" name="Oval 794"/>
            <p:cNvSpPr>
              <a:spLocks noChangeArrowheads="1"/>
            </p:cNvSpPr>
            <p:nvPr/>
          </p:nvSpPr>
          <p:spPr bwMode="auto">
            <a:xfrm>
              <a:off x="1243551" y="418513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29" name="Oval 795"/>
            <p:cNvSpPr>
              <a:spLocks noChangeArrowheads="1"/>
            </p:cNvSpPr>
            <p:nvPr/>
          </p:nvSpPr>
          <p:spPr bwMode="auto">
            <a:xfrm>
              <a:off x="1243551" y="4251366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0" name="Oval 796"/>
            <p:cNvSpPr>
              <a:spLocks noChangeArrowheads="1"/>
            </p:cNvSpPr>
            <p:nvPr/>
          </p:nvSpPr>
          <p:spPr bwMode="auto">
            <a:xfrm>
              <a:off x="1243551" y="4321022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1" name="Oval 797"/>
            <p:cNvSpPr>
              <a:spLocks noChangeArrowheads="1"/>
            </p:cNvSpPr>
            <p:nvPr/>
          </p:nvSpPr>
          <p:spPr bwMode="auto">
            <a:xfrm>
              <a:off x="1243551" y="4389537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2" name="Oval 798"/>
            <p:cNvSpPr>
              <a:spLocks noChangeArrowheads="1"/>
            </p:cNvSpPr>
            <p:nvPr/>
          </p:nvSpPr>
          <p:spPr bwMode="auto">
            <a:xfrm>
              <a:off x="1243551" y="4458053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3" name="Oval 799"/>
            <p:cNvSpPr>
              <a:spLocks noChangeArrowheads="1"/>
            </p:cNvSpPr>
            <p:nvPr/>
          </p:nvSpPr>
          <p:spPr bwMode="auto">
            <a:xfrm>
              <a:off x="1243551" y="452656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4" name="Oval 817"/>
            <p:cNvSpPr>
              <a:spLocks noChangeArrowheads="1"/>
            </p:cNvSpPr>
            <p:nvPr/>
          </p:nvSpPr>
          <p:spPr bwMode="auto">
            <a:xfrm>
              <a:off x="1288086" y="3944189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5" name="Oval 818"/>
            <p:cNvSpPr>
              <a:spLocks noChangeArrowheads="1"/>
            </p:cNvSpPr>
            <p:nvPr/>
          </p:nvSpPr>
          <p:spPr bwMode="auto">
            <a:xfrm>
              <a:off x="1288086" y="4013846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6" name="Oval 819"/>
            <p:cNvSpPr>
              <a:spLocks noChangeArrowheads="1"/>
            </p:cNvSpPr>
            <p:nvPr/>
          </p:nvSpPr>
          <p:spPr bwMode="auto">
            <a:xfrm>
              <a:off x="1288086" y="4082362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7" name="Oval 820"/>
            <p:cNvSpPr>
              <a:spLocks noChangeArrowheads="1"/>
            </p:cNvSpPr>
            <p:nvPr/>
          </p:nvSpPr>
          <p:spPr bwMode="auto">
            <a:xfrm>
              <a:off x="1288086" y="4150877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8" name="Oval 821"/>
            <p:cNvSpPr>
              <a:spLocks noChangeArrowheads="1"/>
            </p:cNvSpPr>
            <p:nvPr/>
          </p:nvSpPr>
          <p:spPr bwMode="auto">
            <a:xfrm>
              <a:off x="1288086" y="4219392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39" name="Oval 822"/>
            <p:cNvSpPr>
              <a:spLocks noChangeArrowheads="1"/>
            </p:cNvSpPr>
            <p:nvPr/>
          </p:nvSpPr>
          <p:spPr bwMode="auto">
            <a:xfrm>
              <a:off x="1288086" y="4285624"/>
              <a:ext cx="29689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0" name="Oval 823"/>
            <p:cNvSpPr>
              <a:spLocks noChangeArrowheads="1"/>
            </p:cNvSpPr>
            <p:nvPr/>
          </p:nvSpPr>
          <p:spPr bwMode="auto">
            <a:xfrm>
              <a:off x="1288086" y="4355280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1" name="Oval 824"/>
            <p:cNvSpPr>
              <a:spLocks noChangeArrowheads="1"/>
            </p:cNvSpPr>
            <p:nvPr/>
          </p:nvSpPr>
          <p:spPr bwMode="auto">
            <a:xfrm>
              <a:off x="1288086" y="4423796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2" name="Oval 825"/>
            <p:cNvSpPr>
              <a:spLocks noChangeArrowheads="1"/>
            </p:cNvSpPr>
            <p:nvPr/>
          </p:nvSpPr>
          <p:spPr bwMode="auto">
            <a:xfrm>
              <a:off x="1288086" y="4492311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3" name="Oval 844"/>
            <p:cNvSpPr>
              <a:spLocks noChangeArrowheads="1"/>
            </p:cNvSpPr>
            <p:nvPr/>
          </p:nvSpPr>
          <p:spPr bwMode="auto">
            <a:xfrm>
              <a:off x="1333762" y="3979589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4" name="Oval 845"/>
            <p:cNvSpPr>
              <a:spLocks noChangeArrowheads="1"/>
            </p:cNvSpPr>
            <p:nvPr/>
          </p:nvSpPr>
          <p:spPr bwMode="auto">
            <a:xfrm>
              <a:off x="1333762" y="4048105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5" name="Oval 846"/>
            <p:cNvSpPr>
              <a:spLocks noChangeArrowheads="1"/>
            </p:cNvSpPr>
            <p:nvPr/>
          </p:nvSpPr>
          <p:spPr bwMode="auto">
            <a:xfrm>
              <a:off x="1333762" y="4116620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6" name="Oval 847"/>
            <p:cNvSpPr>
              <a:spLocks noChangeArrowheads="1"/>
            </p:cNvSpPr>
            <p:nvPr/>
          </p:nvSpPr>
          <p:spPr bwMode="auto">
            <a:xfrm>
              <a:off x="1333762" y="4185135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7" name="Oval 848"/>
            <p:cNvSpPr>
              <a:spLocks noChangeArrowheads="1"/>
            </p:cNvSpPr>
            <p:nvPr/>
          </p:nvSpPr>
          <p:spPr bwMode="auto">
            <a:xfrm>
              <a:off x="1333762" y="4251366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8" name="Oval 849"/>
            <p:cNvSpPr>
              <a:spLocks noChangeArrowheads="1"/>
            </p:cNvSpPr>
            <p:nvPr/>
          </p:nvSpPr>
          <p:spPr bwMode="auto">
            <a:xfrm>
              <a:off x="1333762" y="4321022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49" name="Oval 850"/>
            <p:cNvSpPr>
              <a:spLocks noChangeArrowheads="1"/>
            </p:cNvSpPr>
            <p:nvPr/>
          </p:nvSpPr>
          <p:spPr bwMode="auto">
            <a:xfrm>
              <a:off x="1333762" y="4389537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0" name="Oval 851"/>
            <p:cNvSpPr>
              <a:spLocks noChangeArrowheads="1"/>
            </p:cNvSpPr>
            <p:nvPr/>
          </p:nvSpPr>
          <p:spPr bwMode="auto">
            <a:xfrm>
              <a:off x="1333762" y="4458053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1" name="Oval 852"/>
            <p:cNvSpPr>
              <a:spLocks noChangeArrowheads="1"/>
            </p:cNvSpPr>
            <p:nvPr/>
          </p:nvSpPr>
          <p:spPr bwMode="auto">
            <a:xfrm>
              <a:off x="1333762" y="4526568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2" name="Oval 870"/>
            <p:cNvSpPr>
              <a:spLocks noChangeArrowheads="1"/>
            </p:cNvSpPr>
            <p:nvPr/>
          </p:nvSpPr>
          <p:spPr bwMode="auto">
            <a:xfrm>
              <a:off x="1379439" y="39441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3" name="Oval 871"/>
            <p:cNvSpPr>
              <a:spLocks noChangeArrowheads="1"/>
            </p:cNvSpPr>
            <p:nvPr/>
          </p:nvSpPr>
          <p:spPr bwMode="auto">
            <a:xfrm>
              <a:off x="1379439" y="401384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4" name="Oval 872"/>
            <p:cNvSpPr>
              <a:spLocks noChangeArrowheads="1"/>
            </p:cNvSpPr>
            <p:nvPr/>
          </p:nvSpPr>
          <p:spPr bwMode="auto">
            <a:xfrm>
              <a:off x="1379439" y="4082362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5" name="Oval 873"/>
            <p:cNvSpPr>
              <a:spLocks noChangeArrowheads="1"/>
            </p:cNvSpPr>
            <p:nvPr/>
          </p:nvSpPr>
          <p:spPr bwMode="auto">
            <a:xfrm>
              <a:off x="1379439" y="4150877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6" name="Oval 874"/>
            <p:cNvSpPr>
              <a:spLocks noChangeArrowheads="1"/>
            </p:cNvSpPr>
            <p:nvPr/>
          </p:nvSpPr>
          <p:spPr bwMode="auto">
            <a:xfrm>
              <a:off x="1379439" y="4219392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7" name="Oval 875"/>
            <p:cNvSpPr>
              <a:spLocks noChangeArrowheads="1"/>
            </p:cNvSpPr>
            <p:nvPr/>
          </p:nvSpPr>
          <p:spPr bwMode="auto">
            <a:xfrm>
              <a:off x="1379439" y="4285624"/>
              <a:ext cx="27406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8" name="Oval 876"/>
            <p:cNvSpPr>
              <a:spLocks noChangeArrowheads="1"/>
            </p:cNvSpPr>
            <p:nvPr/>
          </p:nvSpPr>
          <p:spPr bwMode="auto">
            <a:xfrm>
              <a:off x="1379439" y="4355280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59" name="Oval 877"/>
            <p:cNvSpPr>
              <a:spLocks noChangeArrowheads="1"/>
            </p:cNvSpPr>
            <p:nvPr/>
          </p:nvSpPr>
          <p:spPr bwMode="auto">
            <a:xfrm>
              <a:off x="1379439" y="442379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0" name="Oval 878"/>
            <p:cNvSpPr>
              <a:spLocks noChangeArrowheads="1"/>
            </p:cNvSpPr>
            <p:nvPr/>
          </p:nvSpPr>
          <p:spPr bwMode="auto">
            <a:xfrm>
              <a:off x="1379439" y="449231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1" name="Oval 897"/>
            <p:cNvSpPr>
              <a:spLocks noChangeArrowheads="1"/>
            </p:cNvSpPr>
            <p:nvPr/>
          </p:nvSpPr>
          <p:spPr bwMode="auto">
            <a:xfrm>
              <a:off x="1425116" y="39795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2" name="Oval 898"/>
            <p:cNvSpPr>
              <a:spLocks noChangeArrowheads="1"/>
            </p:cNvSpPr>
            <p:nvPr/>
          </p:nvSpPr>
          <p:spPr bwMode="auto">
            <a:xfrm>
              <a:off x="1425116" y="404810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3" name="Oval 899"/>
            <p:cNvSpPr>
              <a:spLocks noChangeArrowheads="1"/>
            </p:cNvSpPr>
            <p:nvPr/>
          </p:nvSpPr>
          <p:spPr bwMode="auto">
            <a:xfrm>
              <a:off x="1425116" y="4116620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4" name="Oval 900"/>
            <p:cNvSpPr>
              <a:spLocks noChangeArrowheads="1"/>
            </p:cNvSpPr>
            <p:nvPr/>
          </p:nvSpPr>
          <p:spPr bwMode="auto">
            <a:xfrm>
              <a:off x="1425116" y="418513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5" name="Oval 901"/>
            <p:cNvSpPr>
              <a:spLocks noChangeArrowheads="1"/>
            </p:cNvSpPr>
            <p:nvPr/>
          </p:nvSpPr>
          <p:spPr bwMode="auto">
            <a:xfrm>
              <a:off x="1425116" y="4251366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6" name="Oval 902"/>
            <p:cNvSpPr>
              <a:spLocks noChangeArrowheads="1"/>
            </p:cNvSpPr>
            <p:nvPr/>
          </p:nvSpPr>
          <p:spPr bwMode="auto">
            <a:xfrm>
              <a:off x="1425116" y="4321022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7" name="Oval 903"/>
            <p:cNvSpPr>
              <a:spLocks noChangeArrowheads="1"/>
            </p:cNvSpPr>
            <p:nvPr/>
          </p:nvSpPr>
          <p:spPr bwMode="auto">
            <a:xfrm>
              <a:off x="1425116" y="4389537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8" name="Oval 904"/>
            <p:cNvSpPr>
              <a:spLocks noChangeArrowheads="1"/>
            </p:cNvSpPr>
            <p:nvPr/>
          </p:nvSpPr>
          <p:spPr bwMode="auto">
            <a:xfrm>
              <a:off x="1425116" y="4458053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69" name="Oval 905"/>
            <p:cNvSpPr>
              <a:spLocks noChangeArrowheads="1"/>
            </p:cNvSpPr>
            <p:nvPr/>
          </p:nvSpPr>
          <p:spPr bwMode="auto">
            <a:xfrm>
              <a:off x="1425116" y="452656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0" name="Oval 923"/>
            <p:cNvSpPr>
              <a:spLocks noChangeArrowheads="1"/>
            </p:cNvSpPr>
            <p:nvPr/>
          </p:nvSpPr>
          <p:spPr bwMode="auto">
            <a:xfrm>
              <a:off x="1470792" y="39441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1" name="Oval 924"/>
            <p:cNvSpPr>
              <a:spLocks noChangeArrowheads="1"/>
            </p:cNvSpPr>
            <p:nvPr/>
          </p:nvSpPr>
          <p:spPr bwMode="auto">
            <a:xfrm>
              <a:off x="1470792" y="401384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2" name="Oval 925"/>
            <p:cNvSpPr>
              <a:spLocks noChangeArrowheads="1"/>
            </p:cNvSpPr>
            <p:nvPr/>
          </p:nvSpPr>
          <p:spPr bwMode="auto">
            <a:xfrm>
              <a:off x="1470792" y="4082362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3" name="Oval 926"/>
            <p:cNvSpPr>
              <a:spLocks noChangeArrowheads="1"/>
            </p:cNvSpPr>
            <p:nvPr/>
          </p:nvSpPr>
          <p:spPr bwMode="auto">
            <a:xfrm>
              <a:off x="1470792" y="4150877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4" name="Oval 927"/>
            <p:cNvSpPr>
              <a:spLocks noChangeArrowheads="1"/>
            </p:cNvSpPr>
            <p:nvPr/>
          </p:nvSpPr>
          <p:spPr bwMode="auto">
            <a:xfrm>
              <a:off x="1470792" y="4219392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5" name="Oval 928"/>
            <p:cNvSpPr>
              <a:spLocks noChangeArrowheads="1"/>
            </p:cNvSpPr>
            <p:nvPr/>
          </p:nvSpPr>
          <p:spPr bwMode="auto">
            <a:xfrm>
              <a:off x="1470792" y="4285624"/>
              <a:ext cx="27406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6" name="Oval 929"/>
            <p:cNvSpPr>
              <a:spLocks noChangeArrowheads="1"/>
            </p:cNvSpPr>
            <p:nvPr/>
          </p:nvSpPr>
          <p:spPr bwMode="auto">
            <a:xfrm>
              <a:off x="1470792" y="4355280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7" name="Oval 930"/>
            <p:cNvSpPr>
              <a:spLocks noChangeArrowheads="1"/>
            </p:cNvSpPr>
            <p:nvPr/>
          </p:nvSpPr>
          <p:spPr bwMode="auto">
            <a:xfrm>
              <a:off x="1470792" y="442379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8" name="Oval 931"/>
            <p:cNvSpPr>
              <a:spLocks noChangeArrowheads="1"/>
            </p:cNvSpPr>
            <p:nvPr/>
          </p:nvSpPr>
          <p:spPr bwMode="auto">
            <a:xfrm>
              <a:off x="1470792" y="449231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79" name="Oval 950"/>
            <p:cNvSpPr>
              <a:spLocks noChangeArrowheads="1"/>
            </p:cNvSpPr>
            <p:nvPr/>
          </p:nvSpPr>
          <p:spPr bwMode="auto">
            <a:xfrm>
              <a:off x="1516470" y="39795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0" name="Oval 951"/>
            <p:cNvSpPr>
              <a:spLocks noChangeArrowheads="1"/>
            </p:cNvSpPr>
            <p:nvPr/>
          </p:nvSpPr>
          <p:spPr bwMode="auto">
            <a:xfrm>
              <a:off x="1516470" y="404810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1" name="Oval 952"/>
            <p:cNvSpPr>
              <a:spLocks noChangeArrowheads="1"/>
            </p:cNvSpPr>
            <p:nvPr/>
          </p:nvSpPr>
          <p:spPr bwMode="auto">
            <a:xfrm>
              <a:off x="1516470" y="4116620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2" name="Oval 953"/>
            <p:cNvSpPr>
              <a:spLocks noChangeArrowheads="1"/>
            </p:cNvSpPr>
            <p:nvPr/>
          </p:nvSpPr>
          <p:spPr bwMode="auto">
            <a:xfrm>
              <a:off x="1516470" y="418513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3" name="Oval 954"/>
            <p:cNvSpPr>
              <a:spLocks noChangeArrowheads="1"/>
            </p:cNvSpPr>
            <p:nvPr/>
          </p:nvSpPr>
          <p:spPr bwMode="auto">
            <a:xfrm>
              <a:off x="1516470" y="4251366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4" name="Oval 955"/>
            <p:cNvSpPr>
              <a:spLocks noChangeArrowheads="1"/>
            </p:cNvSpPr>
            <p:nvPr/>
          </p:nvSpPr>
          <p:spPr bwMode="auto">
            <a:xfrm>
              <a:off x="1516470" y="4321022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5" name="Oval 956"/>
            <p:cNvSpPr>
              <a:spLocks noChangeArrowheads="1"/>
            </p:cNvSpPr>
            <p:nvPr/>
          </p:nvSpPr>
          <p:spPr bwMode="auto">
            <a:xfrm>
              <a:off x="1516470" y="4389537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6" name="Oval 957"/>
            <p:cNvSpPr>
              <a:spLocks noChangeArrowheads="1"/>
            </p:cNvSpPr>
            <p:nvPr/>
          </p:nvSpPr>
          <p:spPr bwMode="auto">
            <a:xfrm>
              <a:off x="1516470" y="4458053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7" name="Oval 958"/>
            <p:cNvSpPr>
              <a:spLocks noChangeArrowheads="1"/>
            </p:cNvSpPr>
            <p:nvPr/>
          </p:nvSpPr>
          <p:spPr bwMode="auto">
            <a:xfrm>
              <a:off x="1516470" y="4526568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8" name="Oval 976"/>
            <p:cNvSpPr>
              <a:spLocks noChangeArrowheads="1"/>
            </p:cNvSpPr>
            <p:nvPr/>
          </p:nvSpPr>
          <p:spPr bwMode="auto">
            <a:xfrm>
              <a:off x="1559863" y="3944189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89" name="Oval 977"/>
            <p:cNvSpPr>
              <a:spLocks noChangeArrowheads="1"/>
            </p:cNvSpPr>
            <p:nvPr/>
          </p:nvSpPr>
          <p:spPr bwMode="auto">
            <a:xfrm>
              <a:off x="1559863" y="4013846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0" name="Oval 978"/>
            <p:cNvSpPr>
              <a:spLocks noChangeArrowheads="1"/>
            </p:cNvSpPr>
            <p:nvPr/>
          </p:nvSpPr>
          <p:spPr bwMode="auto">
            <a:xfrm>
              <a:off x="1559863" y="4082362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1" name="Oval 979"/>
            <p:cNvSpPr>
              <a:spLocks noChangeArrowheads="1"/>
            </p:cNvSpPr>
            <p:nvPr/>
          </p:nvSpPr>
          <p:spPr bwMode="auto">
            <a:xfrm>
              <a:off x="1559863" y="4150877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2" name="Oval 980"/>
            <p:cNvSpPr>
              <a:spLocks noChangeArrowheads="1"/>
            </p:cNvSpPr>
            <p:nvPr/>
          </p:nvSpPr>
          <p:spPr bwMode="auto">
            <a:xfrm>
              <a:off x="1559863" y="4219392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3" name="Oval 981"/>
            <p:cNvSpPr>
              <a:spLocks noChangeArrowheads="1"/>
            </p:cNvSpPr>
            <p:nvPr/>
          </p:nvSpPr>
          <p:spPr bwMode="auto">
            <a:xfrm>
              <a:off x="1559863" y="4285624"/>
              <a:ext cx="29689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4" name="Oval 982"/>
            <p:cNvSpPr>
              <a:spLocks noChangeArrowheads="1"/>
            </p:cNvSpPr>
            <p:nvPr/>
          </p:nvSpPr>
          <p:spPr bwMode="auto">
            <a:xfrm>
              <a:off x="1559863" y="4355280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5" name="Oval 983"/>
            <p:cNvSpPr>
              <a:spLocks noChangeArrowheads="1"/>
            </p:cNvSpPr>
            <p:nvPr/>
          </p:nvSpPr>
          <p:spPr bwMode="auto">
            <a:xfrm>
              <a:off x="1559863" y="4423796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6" name="Oval 984"/>
            <p:cNvSpPr>
              <a:spLocks noChangeArrowheads="1"/>
            </p:cNvSpPr>
            <p:nvPr/>
          </p:nvSpPr>
          <p:spPr bwMode="auto">
            <a:xfrm>
              <a:off x="1559863" y="4492311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7" name="Oval 1004"/>
            <p:cNvSpPr>
              <a:spLocks noChangeArrowheads="1"/>
            </p:cNvSpPr>
            <p:nvPr/>
          </p:nvSpPr>
          <p:spPr bwMode="auto">
            <a:xfrm>
              <a:off x="1652357" y="3944189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8" name="Oval 1005"/>
            <p:cNvSpPr>
              <a:spLocks noChangeArrowheads="1"/>
            </p:cNvSpPr>
            <p:nvPr/>
          </p:nvSpPr>
          <p:spPr bwMode="auto">
            <a:xfrm>
              <a:off x="1652357" y="4013845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599" name="Oval 1006"/>
            <p:cNvSpPr>
              <a:spLocks noChangeArrowheads="1"/>
            </p:cNvSpPr>
            <p:nvPr/>
          </p:nvSpPr>
          <p:spPr bwMode="auto">
            <a:xfrm>
              <a:off x="1652357" y="408236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0" name="Oval 1007"/>
            <p:cNvSpPr>
              <a:spLocks noChangeArrowheads="1"/>
            </p:cNvSpPr>
            <p:nvPr/>
          </p:nvSpPr>
          <p:spPr bwMode="auto">
            <a:xfrm>
              <a:off x="1652357" y="415087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1" name="Oval 1008"/>
            <p:cNvSpPr>
              <a:spLocks noChangeArrowheads="1"/>
            </p:cNvSpPr>
            <p:nvPr/>
          </p:nvSpPr>
          <p:spPr bwMode="auto">
            <a:xfrm>
              <a:off x="1652357" y="421939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2" name="Oval 1009"/>
            <p:cNvSpPr>
              <a:spLocks noChangeArrowheads="1"/>
            </p:cNvSpPr>
            <p:nvPr/>
          </p:nvSpPr>
          <p:spPr bwMode="auto">
            <a:xfrm>
              <a:off x="1652357" y="4285623"/>
              <a:ext cx="27406" cy="30832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3" name="Oval 1010"/>
            <p:cNvSpPr>
              <a:spLocks noChangeArrowheads="1"/>
            </p:cNvSpPr>
            <p:nvPr/>
          </p:nvSpPr>
          <p:spPr bwMode="auto">
            <a:xfrm>
              <a:off x="1652357" y="4355280"/>
              <a:ext cx="27406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4" name="Oval 1011"/>
            <p:cNvSpPr>
              <a:spLocks noChangeArrowheads="1"/>
            </p:cNvSpPr>
            <p:nvPr/>
          </p:nvSpPr>
          <p:spPr bwMode="auto">
            <a:xfrm>
              <a:off x="1652357" y="4423796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5" name="Oval 1012"/>
            <p:cNvSpPr>
              <a:spLocks noChangeArrowheads="1"/>
            </p:cNvSpPr>
            <p:nvPr/>
          </p:nvSpPr>
          <p:spPr bwMode="auto">
            <a:xfrm>
              <a:off x="1652357" y="4492311"/>
              <a:ext cx="27406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6" name="Oval 1031"/>
            <p:cNvSpPr>
              <a:spLocks noChangeArrowheads="1"/>
            </p:cNvSpPr>
            <p:nvPr/>
          </p:nvSpPr>
          <p:spPr bwMode="auto">
            <a:xfrm>
              <a:off x="1605538" y="3979588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7" name="Oval 1032"/>
            <p:cNvSpPr>
              <a:spLocks noChangeArrowheads="1"/>
            </p:cNvSpPr>
            <p:nvPr/>
          </p:nvSpPr>
          <p:spPr bwMode="auto">
            <a:xfrm>
              <a:off x="1605538" y="4048104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8" name="Oval 1033"/>
            <p:cNvSpPr>
              <a:spLocks noChangeArrowheads="1"/>
            </p:cNvSpPr>
            <p:nvPr/>
          </p:nvSpPr>
          <p:spPr bwMode="auto">
            <a:xfrm>
              <a:off x="1605538" y="4116619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09" name="Oval 1034"/>
            <p:cNvSpPr>
              <a:spLocks noChangeArrowheads="1"/>
            </p:cNvSpPr>
            <p:nvPr/>
          </p:nvSpPr>
          <p:spPr bwMode="auto">
            <a:xfrm>
              <a:off x="1605538" y="4185134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0" name="Oval 1035"/>
            <p:cNvSpPr>
              <a:spLocks noChangeArrowheads="1"/>
            </p:cNvSpPr>
            <p:nvPr/>
          </p:nvSpPr>
          <p:spPr bwMode="auto">
            <a:xfrm>
              <a:off x="1605538" y="4251365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1" name="Oval 1036"/>
            <p:cNvSpPr>
              <a:spLocks noChangeArrowheads="1"/>
            </p:cNvSpPr>
            <p:nvPr/>
          </p:nvSpPr>
          <p:spPr bwMode="auto">
            <a:xfrm>
              <a:off x="1605538" y="4321022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2" name="Oval 1037"/>
            <p:cNvSpPr>
              <a:spLocks noChangeArrowheads="1"/>
            </p:cNvSpPr>
            <p:nvPr/>
          </p:nvSpPr>
          <p:spPr bwMode="auto">
            <a:xfrm>
              <a:off x="1605538" y="4389537"/>
              <a:ext cx="29689" cy="2969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3" name="Oval 1038"/>
            <p:cNvSpPr>
              <a:spLocks noChangeArrowheads="1"/>
            </p:cNvSpPr>
            <p:nvPr/>
          </p:nvSpPr>
          <p:spPr bwMode="auto">
            <a:xfrm>
              <a:off x="1605538" y="4458053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4" name="Oval 1039"/>
            <p:cNvSpPr>
              <a:spLocks noChangeArrowheads="1"/>
            </p:cNvSpPr>
            <p:nvPr/>
          </p:nvSpPr>
          <p:spPr bwMode="auto">
            <a:xfrm>
              <a:off x="1605538" y="4526568"/>
              <a:ext cx="29689" cy="27406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5" name="Freeform 1057"/>
            <p:cNvSpPr/>
            <p:nvPr/>
          </p:nvSpPr>
          <p:spPr bwMode="auto">
            <a:xfrm>
              <a:off x="762802" y="3504550"/>
              <a:ext cx="1079114" cy="419085"/>
            </a:xfrm>
            <a:custGeom>
              <a:avLst/>
              <a:gdLst>
                <a:gd name="T0" fmla="*/ 2147483646 w 945"/>
                <a:gd name="T1" fmla="*/ 2147483646 h 367"/>
                <a:gd name="T2" fmla="*/ 2147483646 w 945"/>
                <a:gd name="T3" fmla="*/ 2147483646 h 367"/>
                <a:gd name="T4" fmla="*/ 0 w 945"/>
                <a:gd name="T5" fmla="*/ 0 h 367"/>
                <a:gd name="T6" fmla="*/ 2147483646 w 945"/>
                <a:gd name="T7" fmla="*/ 0 h 367"/>
                <a:gd name="T8" fmla="*/ 2147483646 w 945"/>
                <a:gd name="T9" fmla="*/ 2147483646 h 3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5"/>
                <a:gd name="T16" fmla="*/ 0 h 367"/>
                <a:gd name="T17" fmla="*/ 945 w 945"/>
                <a:gd name="T18" fmla="*/ 367 h 3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" name="任意多边形 576"/>
            <p:cNvSpPr/>
            <p:nvPr/>
          </p:nvSpPr>
          <p:spPr bwMode="auto">
            <a:xfrm>
              <a:off x="554620" y="0"/>
              <a:ext cx="1495697" cy="3534241"/>
            </a:xfrm>
            <a:custGeom>
              <a:avLst/>
              <a:gdLst>
                <a:gd name="T0" fmla="*/ 278727 w 2079324"/>
                <a:gd name="T1" fmla="*/ 0 h 4913313"/>
                <a:gd name="T2" fmla="*/ 502213 w 2079324"/>
                <a:gd name="T3" fmla="*/ 1315410 h 4913313"/>
                <a:gd name="T4" fmla="*/ 278727 w 2079324"/>
                <a:gd name="T5" fmla="*/ 1315410 h 4913313"/>
                <a:gd name="T6" fmla="*/ 54388 w 2079324"/>
                <a:gd name="T7" fmla="*/ 1315410 h 4913313"/>
                <a:gd name="T8" fmla="*/ 278727 w 2079324"/>
                <a:gd name="T9" fmla="*/ 0 h 4913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79324"/>
                <a:gd name="T16" fmla="*/ 0 h 4913313"/>
                <a:gd name="T17" fmla="*/ 2079324 w 2079324"/>
                <a:gd name="T18" fmla="*/ 4913313 h 4913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" name="Freeform 1059"/>
            <p:cNvSpPr/>
            <p:nvPr/>
          </p:nvSpPr>
          <p:spPr bwMode="auto">
            <a:xfrm>
              <a:off x="514134" y="1588469"/>
              <a:ext cx="1574707" cy="1927560"/>
            </a:xfrm>
            <a:custGeom>
              <a:avLst/>
              <a:gdLst>
                <a:gd name="T0" fmla="*/ 2147483646 w 687"/>
                <a:gd name="T1" fmla="*/ 2147483646 h 841"/>
                <a:gd name="T2" fmla="*/ 2147483646 w 687"/>
                <a:gd name="T3" fmla="*/ 2147483646 h 841"/>
                <a:gd name="T4" fmla="*/ 2147483646 w 687"/>
                <a:gd name="T5" fmla="*/ 2147483646 h 841"/>
                <a:gd name="T6" fmla="*/ 2147483646 w 687"/>
                <a:gd name="T7" fmla="*/ 0 h 841"/>
                <a:gd name="T8" fmla="*/ 2147483646 w 687"/>
                <a:gd name="T9" fmla="*/ 0 h 841"/>
                <a:gd name="T10" fmla="*/ 2147483646 w 687"/>
                <a:gd name="T11" fmla="*/ 2147483646 h 8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7"/>
                <a:gd name="T19" fmla="*/ 0 h 841"/>
                <a:gd name="T20" fmla="*/ 687 w 687"/>
                <a:gd name="T21" fmla="*/ 841 h 8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" name="Oval 1061"/>
            <p:cNvSpPr>
              <a:spLocks noChangeArrowheads="1"/>
            </p:cNvSpPr>
            <p:nvPr/>
          </p:nvSpPr>
          <p:spPr bwMode="auto">
            <a:xfrm>
              <a:off x="698855" y="1643221"/>
              <a:ext cx="50244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19" name="Oval 1062"/>
            <p:cNvSpPr>
              <a:spLocks noChangeArrowheads="1"/>
            </p:cNvSpPr>
            <p:nvPr/>
          </p:nvSpPr>
          <p:spPr bwMode="auto">
            <a:xfrm>
              <a:off x="826750" y="1643221"/>
              <a:ext cx="50244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0" name="Oval 1063"/>
            <p:cNvSpPr>
              <a:spLocks noChangeArrowheads="1"/>
            </p:cNvSpPr>
            <p:nvPr/>
          </p:nvSpPr>
          <p:spPr bwMode="auto">
            <a:xfrm>
              <a:off x="958071" y="1643221"/>
              <a:ext cx="47961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1" name="Oval 1064"/>
            <p:cNvSpPr>
              <a:spLocks noChangeArrowheads="1"/>
            </p:cNvSpPr>
            <p:nvPr/>
          </p:nvSpPr>
          <p:spPr bwMode="auto">
            <a:xfrm>
              <a:off x="1085965" y="1643221"/>
              <a:ext cx="47961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2" name="Oval 1065"/>
            <p:cNvSpPr>
              <a:spLocks noChangeArrowheads="1"/>
            </p:cNvSpPr>
            <p:nvPr/>
          </p:nvSpPr>
          <p:spPr bwMode="auto">
            <a:xfrm>
              <a:off x="1213860" y="1643221"/>
              <a:ext cx="47961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3" name="Oval 1066"/>
            <p:cNvSpPr>
              <a:spLocks noChangeArrowheads="1"/>
            </p:cNvSpPr>
            <p:nvPr/>
          </p:nvSpPr>
          <p:spPr bwMode="auto">
            <a:xfrm>
              <a:off x="1342897" y="1643221"/>
              <a:ext cx="47961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4" name="Oval 1067"/>
            <p:cNvSpPr>
              <a:spLocks noChangeArrowheads="1"/>
            </p:cNvSpPr>
            <p:nvPr/>
          </p:nvSpPr>
          <p:spPr bwMode="auto">
            <a:xfrm>
              <a:off x="1470792" y="1643221"/>
              <a:ext cx="50244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5" name="Oval 1068"/>
            <p:cNvSpPr>
              <a:spLocks noChangeArrowheads="1"/>
            </p:cNvSpPr>
            <p:nvPr/>
          </p:nvSpPr>
          <p:spPr bwMode="auto">
            <a:xfrm>
              <a:off x="1598687" y="1643221"/>
              <a:ext cx="51387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6" name="Oval 1069"/>
            <p:cNvSpPr>
              <a:spLocks noChangeArrowheads="1"/>
            </p:cNvSpPr>
            <p:nvPr/>
          </p:nvSpPr>
          <p:spPr bwMode="auto">
            <a:xfrm>
              <a:off x="1730008" y="1643221"/>
              <a:ext cx="47961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7" name="Oval 1070"/>
            <p:cNvSpPr>
              <a:spLocks noChangeArrowheads="1"/>
            </p:cNvSpPr>
            <p:nvPr/>
          </p:nvSpPr>
          <p:spPr bwMode="auto">
            <a:xfrm>
              <a:off x="1857903" y="1643221"/>
              <a:ext cx="47961" cy="51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28" name="Freeform 1079"/>
            <p:cNvSpPr/>
            <p:nvPr/>
          </p:nvSpPr>
          <p:spPr bwMode="auto">
            <a:xfrm>
              <a:off x="0" y="2621847"/>
              <a:ext cx="733112" cy="1096242"/>
            </a:xfrm>
            <a:custGeom>
              <a:avLst/>
              <a:gdLst>
                <a:gd name="T0" fmla="*/ 2147483646 w 642"/>
                <a:gd name="T1" fmla="*/ 2147483646 h 960"/>
                <a:gd name="T2" fmla="*/ 2147483646 w 642"/>
                <a:gd name="T3" fmla="*/ 2147483646 h 960"/>
                <a:gd name="T4" fmla="*/ 0 w 642"/>
                <a:gd name="T5" fmla="*/ 2147483646 h 960"/>
                <a:gd name="T6" fmla="*/ 2147483646 w 642"/>
                <a:gd name="T7" fmla="*/ 0 h 960"/>
                <a:gd name="T8" fmla="*/ 2147483646 w 642"/>
                <a:gd name="T9" fmla="*/ 2147483646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2"/>
                <a:gd name="T16" fmla="*/ 0 h 960"/>
                <a:gd name="T17" fmla="*/ 642 w 642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" name="Freeform 1080"/>
            <p:cNvSpPr/>
            <p:nvPr/>
          </p:nvSpPr>
          <p:spPr bwMode="auto">
            <a:xfrm>
              <a:off x="1873889" y="2621847"/>
              <a:ext cx="730829" cy="1096242"/>
            </a:xfrm>
            <a:custGeom>
              <a:avLst/>
              <a:gdLst>
                <a:gd name="T0" fmla="*/ 0 w 640"/>
                <a:gd name="T1" fmla="*/ 2147483646 h 960"/>
                <a:gd name="T2" fmla="*/ 2147483646 w 640"/>
                <a:gd name="T3" fmla="*/ 2147483646 h 960"/>
                <a:gd name="T4" fmla="*/ 2147483646 w 640"/>
                <a:gd name="T5" fmla="*/ 2147483646 h 960"/>
                <a:gd name="T6" fmla="*/ 2147483646 w 640"/>
                <a:gd name="T7" fmla="*/ 0 h 960"/>
                <a:gd name="T8" fmla="*/ 0 w 640"/>
                <a:gd name="T9" fmla="*/ 2147483646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0"/>
                <a:gd name="T16" fmla="*/ 0 h 960"/>
                <a:gd name="T17" fmla="*/ 640 w 640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0" name="Freeform 1081"/>
            <p:cNvSpPr/>
            <p:nvPr/>
          </p:nvSpPr>
          <p:spPr bwMode="auto">
            <a:xfrm>
              <a:off x="1254969" y="2621847"/>
              <a:ext cx="97063" cy="1096242"/>
            </a:xfrm>
            <a:custGeom>
              <a:avLst/>
              <a:gdLst>
                <a:gd name="T0" fmla="*/ 0 w 85"/>
                <a:gd name="T1" fmla="*/ 2147483646 h 960"/>
                <a:gd name="T2" fmla="*/ 2147483646 w 85"/>
                <a:gd name="T3" fmla="*/ 0 h 960"/>
                <a:gd name="T4" fmla="*/ 2147483646 w 85"/>
                <a:gd name="T5" fmla="*/ 2147483646 h 960"/>
                <a:gd name="T6" fmla="*/ 2147483646 w 85"/>
                <a:gd name="T7" fmla="*/ 2147483646 h 960"/>
                <a:gd name="T8" fmla="*/ 2147483646 w 85"/>
                <a:gd name="T9" fmla="*/ 2147483646 h 960"/>
                <a:gd name="T10" fmla="*/ 0 w 85"/>
                <a:gd name="T11" fmla="*/ 2147483646 h 960"/>
                <a:gd name="T12" fmla="*/ 0 w 85"/>
                <a:gd name="T13" fmla="*/ 2147483646 h 9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"/>
                <a:gd name="T22" fmla="*/ 0 h 960"/>
                <a:gd name="T23" fmla="*/ 85 w 85"/>
                <a:gd name="T24" fmla="*/ 960 h 9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1" name="Oval 1082"/>
            <p:cNvSpPr>
              <a:spLocks noChangeArrowheads="1"/>
            </p:cNvSpPr>
            <p:nvPr/>
          </p:nvSpPr>
          <p:spPr bwMode="auto">
            <a:xfrm>
              <a:off x="1035721" y="994611"/>
              <a:ext cx="533277" cy="532134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2" name="Oval 1083"/>
            <p:cNvSpPr>
              <a:spLocks noChangeArrowheads="1"/>
            </p:cNvSpPr>
            <p:nvPr/>
          </p:nvSpPr>
          <p:spPr bwMode="auto">
            <a:xfrm>
              <a:off x="1085965" y="1038574"/>
              <a:ext cx="431891" cy="421368"/>
            </a:xfrm>
            <a:prstGeom prst="ellipse">
              <a:avLst/>
            </a:pr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3" name="Freeform 1060"/>
            <p:cNvSpPr/>
            <p:nvPr/>
          </p:nvSpPr>
          <p:spPr bwMode="auto">
            <a:xfrm>
              <a:off x="810761" y="590370"/>
              <a:ext cx="983193" cy="339151"/>
            </a:xfrm>
            <a:custGeom>
              <a:avLst/>
              <a:gdLst>
                <a:gd name="T0" fmla="*/ 0 w 429"/>
                <a:gd name="T1" fmla="*/ 2147483646 h 148"/>
                <a:gd name="T2" fmla="*/ 2147483646 w 429"/>
                <a:gd name="T3" fmla="*/ 2147483646 h 148"/>
                <a:gd name="T4" fmla="*/ 2147483646 w 429"/>
                <a:gd name="T5" fmla="*/ 0 h 148"/>
                <a:gd name="T6" fmla="*/ 2147483646 w 429"/>
                <a:gd name="T7" fmla="*/ 0 h 148"/>
                <a:gd name="T8" fmla="*/ 0 w 429"/>
                <a:gd name="T9" fmla="*/ 2147483646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9"/>
                <a:gd name="T16" fmla="*/ 0 h 148"/>
                <a:gd name="T17" fmla="*/ 429 w 429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rgbClr val="00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4" name="Oval 1071"/>
            <p:cNvSpPr>
              <a:spLocks noChangeArrowheads="1"/>
            </p:cNvSpPr>
            <p:nvPr/>
          </p:nvSpPr>
          <p:spPr bwMode="auto">
            <a:xfrm>
              <a:off x="883846" y="832459"/>
              <a:ext cx="44535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5" name="Oval 1072"/>
            <p:cNvSpPr>
              <a:spLocks noChangeArrowheads="1"/>
            </p:cNvSpPr>
            <p:nvPr/>
          </p:nvSpPr>
          <p:spPr bwMode="auto">
            <a:xfrm>
              <a:off x="996896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6" name="Oval 1073"/>
            <p:cNvSpPr>
              <a:spLocks noChangeArrowheads="1"/>
            </p:cNvSpPr>
            <p:nvPr/>
          </p:nvSpPr>
          <p:spPr bwMode="auto">
            <a:xfrm>
              <a:off x="1111088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7" name="Oval 1074"/>
            <p:cNvSpPr>
              <a:spLocks noChangeArrowheads="1"/>
            </p:cNvSpPr>
            <p:nvPr/>
          </p:nvSpPr>
          <p:spPr bwMode="auto">
            <a:xfrm>
              <a:off x="1222995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8" name="Oval 1075"/>
            <p:cNvSpPr>
              <a:spLocks noChangeArrowheads="1"/>
            </p:cNvSpPr>
            <p:nvPr/>
          </p:nvSpPr>
          <p:spPr bwMode="auto">
            <a:xfrm>
              <a:off x="1338330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39" name="Oval 1076"/>
            <p:cNvSpPr>
              <a:spLocks noChangeArrowheads="1"/>
            </p:cNvSpPr>
            <p:nvPr/>
          </p:nvSpPr>
          <p:spPr bwMode="auto">
            <a:xfrm>
              <a:off x="1450238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40" name="Oval 1077"/>
            <p:cNvSpPr>
              <a:spLocks noChangeArrowheads="1"/>
            </p:cNvSpPr>
            <p:nvPr/>
          </p:nvSpPr>
          <p:spPr bwMode="auto">
            <a:xfrm>
              <a:off x="1564429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41" name="Oval 1078"/>
            <p:cNvSpPr>
              <a:spLocks noChangeArrowheads="1"/>
            </p:cNvSpPr>
            <p:nvPr/>
          </p:nvSpPr>
          <p:spPr bwMode="auto">
            <a:xfrm>
              <a:off x="1677479" y="832459"/>
              <a:ext cx="43393" cy="433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300">
                <a:solidFill>
                  <a:srgbClr val="5C5C5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642" name="Freeform 1168"/>
            <p:cNvSpPr/>
            <p:nvPr/>
          </p:nvSpPr>
          <p:spPr bwMode="auto">
            <a:xfrm>
              <a:off x="1635229" y="561825"/>
              <a:ext cx="113050" cy="229526"/>
            </a:xfrm>
            <a:custGeom>
              <a:avLst/>
              <a:gdLst>
                <a:gd name="T0" fmla="*/ 2147483646 w 49"/>
                <a:gd name="T1" fmla="*/ 0 h 100"/>
                <a:gd name="T2" fmla="*/ 0 w 49"/>
                <a:gd name="T3" fmla="*/ 2147483646 h 100"/>
                <a:gd name="T4" fmla="*/ 2147483646 w 49"/>
                <a:gd name="T5" fmla="*/ 2147483646 h 100"/>
                <a:gd name="T6" fmla="*/ 2147483646 w 49"/>
                <a:gd name="T7" fmla="*/ 2147483646 h 100"/>
                <a:gd name="T8" fmla="*/ 2147483646 w 49"/>
                <a:gd name="T9" fmla="*/ 2147483646 h 100"/>
                <a:gd name="T10" fmla="*/ 2147483646 w 49"/>
                <a:gd name="T11" fmla="*/ 0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100"/>
                <a:gd name="T20" fmla="*/ 49 w 49"/>
                <a:gd name="T21" fmla="*/ 100 h 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5" name="文本框 251"/>
          <p:cNvSpPr txBox="1">
            <a:spLocks noChangeArrowheads="1"/>
          </p:cNvSpPr>
          <p:nvPr/>
        </p:nvSpPr>
        <p:spPr bwMode="auto">
          <a:xfrm>
            <a:off x="4307089" y="1116063"/>
            <a:ext cx="400526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  <a:endParaRPr lang="zh-CN" altLang="en-US" sz="36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28" name="组合 263"/>
          <p:cNvGrpSpPr/>
          <p:nvPr/>
        </p:nvGrpSpPr>
        <p:grpSpPr bwMode="auto">
          <a:xfrm>
            <a:off x="10975975" y="5659438"/>
            <a:ext cx="1406525" cy="1490662"/>
            <a:chOff x="0" y="0"/>
            <a:chExt cx="1406701" cy="1491935"/>
          </a:xfrm>
        </p:grpSpPr>
        <p:sp>
          <p:nvSpPr>
            <p:cNvPr id="17432" name="任意多边形 259"/>
            <p:cNvSpPr/>
            <p:nvPr/>
          </p:nvSpPr>
          <p:spPr bwMode="auto">
            <a:xfrm rot="1420605">
              <a:off x="390182" y="0"/>
              <a:ext cx="1016519" cy="1329727"/>
            </a:xfrm>
            <a:custGeom>
              <a:avLst/>
              <a:gdLst>
                <a:gd name="T0" fmla="*/ 478693 w 1016519"/>
                <a:gd name="T1" fmla="*/ 24933 h 1329727"/>
                <a:gd name="T2" fmla="*/ 563009 w 1016519"/>
                <a:gd name="T3" fmla="*/ 0 h 1329727"/>
                <a:gd name="T4" fmla="*/ 1016519 w 1016519"/>
                <a:gd name="T5" fmla="*/ 1034264 h 1329727"/>
                <a:gd name="T6" fmla="*/ 342692 w 1016519"/>
                <a:gd name="T7" fmla="*/ 1329727 h 1329727"/>
                <a:gd name="T8" fmla="*/ 229562 w 1016519"/>
                <a:gd name="T9" fmla="*/ 1240812 h 1329727"/>
                <a:gd name="T10" fmla="*/ 0 w 1016519"/>
                <a:gd name="T11" fmla="*/ 712875 h 1329727"/>
                <a:gd name="T12" fmla="*/ 478693 w 1016519"/>
                <a:gd name="T13" fmla="*/ 24933 h 13297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6519"/>
                <a:gd name="T22" fmla="*/ 0 h 1329727"/>
                <a:gd name="T23" fmla="*/ 1016519 w 1016519"/>
                <a:gd name="T24" fmla="*/ 1329727 h 13297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6519" h="1329727">
                  <a:moveTo>
                    <a:pt x="478693" y="24933"/>
                  </a:moveTo>
                  <a:lnTo>
                    <a:pt x="563009" y="0"/>
                  </a:lnTo>
                  <a:lnTo>
                    <a:pt x="1016519" y="1034264"/>
                  </a:lnTo>
                  <a:lnTo>
                    <a:pt x="342692" y="1329727"/>
                  </a:lnTo>
                  <a:lnTo>
                    <a:pt x="229562" y="1240812"/>
                  </a:lnTo>
                  <a:cubicBezTo>
                    <a:pt x="87726" y="1105701"/>
                    <a:pt x="0" y="919047"/>
                    <a:pt x="0" y="712875"/>
                  </a:cubicBezTo>
                  <a:cubicBezTo>
                    <a:pt x="0" y="403617"/>
                    <a:pt x="197386" y="138275"/>
                    <a:pt x="478693" y="24933"/>
                  </a:cubicBez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33" name="任意多边形 262"/>
            <p:cNvSpPr/>
            <p:nvPr/>
          </p:nvSpPr>
          <p:spPr bwMode="auto">
            <a:xfrm rot="1420605">
              <a:off x="0" y="718464"/>
              <a:ext cx="1210739" cy="773471"/>
            </a:xfrm>
            <a:custGeom>
              <a:avLst/>
              <a:gdLst>
                <a:gd name="T0" fmla="*/ 421072 w 1210739"/>
                <a:gd name="T1" fmla="*/ 51898 h 773471"/>
                <a:gd name="T2" fmla="*/ 689429 w 1210739"/>
                <a:gd name="T3" fmla="*/ 0 h 773471"/>
                <a:gd name="T4" fmla="*/ 1176929 w 1210739"/>
                <a:gd name="T5" fmla="*/ 193427 h 773471"/>
                <a:gd name="T6" fmla="*/ 1197235 w 1210739"/>
                <a:gd name="T7" fmla="*/ 217001 h 773471"/>
                <a:gd name="T8" fmla="*/ 1210739 w 1210739"/>
                <a:gd name="T9" fmla="*/ 247798 h 773471"/>
                <a:gd name="T10" fmla="*/ 11899 w 1210739"/>
                <a:gd name="T11" fmla="*/ 773471 h 773471"/>
                <a:gd name="T12" fmla="*/ 0 w 1210739"/>
                <a:gd name="T13" fmla="*/ 660400 h 773471"/>
                <a:gd name="T14" fmla="*/ 421072 w 1210739"/>
                <a:gd name="T15" fmla="*/ 51898 h 7734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0739"/>
                <a:gd name="T25" fmla="*/ 0 h 773471"/>
                <a:gd name="T26" fmla="*/ 1210739 w 1210739"/>
                <a:gd name="T27" fmla="*/ 773471 h 7734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0739" h="773471">
                  <a:moveTo>
                    <a:pt x="421072" y="51898"/>
                  </a:moveTo>
                  <a:cubicBezTo>
                    <a:pt x="503554" y="18479"/>
                    <a:pt x="594239" y="0"/>
                    <a:pt x="689429" y="0"/>
                  </a:cubicBezTo>
                  <a:cubicBezTo>
                    <a:pt x="879810" y="0"/>
                    <a:pt x="1052167" y="73918"/>
                    <a:pt x="1176929" y="193427"/>
                  </a:cubicBezTo>
                  <a:lnTo>
                    <a:pt x="1197235" y="217001"/>
                  </a:lnTo>
                  <a:lnTo>
                    <a:pt x="1210739" y="247798"/>
                  </a:lnTo>
                  <a:lnTo>
                    <a:pt x="11899" y="773471"/>
                  </a:lnTo>
                  <a:lnTo>
                    <a:pt x="0" y="660400"/>
                  </a:lnTo>
                  <a:cubicBezTo>
                    <a:pt x="0" y="386853"/>
                    <a:pt x="173626" y="152151"/>
                    <a:pt x="421072" y="51898"/>
                  </a:cubicBez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7429" name="组合 264"/>
          <p:cNvGrpSpPr/>
          <p:nvPr/>
        </p:nvGrpSpPr>
        <p:grpSpPr bwMode="auto">
          <a:xfrm rot="10800000">
            <a:off x="-206375" y="-268288"/>
            <a:ext cx="1406525" cy="1492251"/>
            <a:chOff x="0" y="0"/>
            <a:chExt cx="1406701" cy="1491935"/>
          </a:xfrm>
        </p:grpSpPr>
        <p:sp>
          <p:nvSpPr>
            <p:cNvPr id="17430" name="任意多边形 265"/>
            <p:cNvSpPr/>
            <p:nvPr/>
          </p:nvSpPr>
          <p:spPr bwMode="auto">
            <a:xfrm rot="1420605">
              <a:off x="390182" y="0"/>
              <a:ext cx="1016519" cy="1329727"/>
            </a:xfrm>
            <a:custGeom>
              <a:avLst/>
              <a:gdLst>
                <a:gd name="T0" fmla="*/ 478693 w 1016519"/>
                <a:gd name="T1" fmla="*/ 24933 h 1329727"/>
                <a:gd name="T2" fmla="*/ 563009 w 1016519"/>
                <a:gd name="T3" fmla="*/ 0 h 1329727"/>
                <a:gd name="T4" fmla="*/ 1016519 w 1016519"/>
                <a:gd name="T5" fmla="*/ 1034264 h 1329727"/>
                <a:gd name="T6" fmla="*/ 342692 w 1016519"/>
                <a:gd name="T7" fmla="*/ 1329727 h 1329727"/>
                <a:gd name="T8" fmla="*/ 229562 w 1016519"/>
                <a:gd name="T9" fmla="*/ 1240812 h 1329727"/>
                <a:gd name="T10" fmla="*/ 0 w 1016519"/>
                <a:gd name="T11" fmla="*/ 712875 h 1329727"/>
                <a:gd name="T12" fmla="*/ 478693 w 1016519"/>
                <a:gd name="T13" fmla="*/ 24933 h 13297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6519"/>
                <a:gd name="T22" fmla="*/ 0 h 1329727"/>
                <a:gd name="T23" fmla="*/ 1016519 w 1016519"/>
                <a:gd name="T24" fmla="*/ 1329727 h 13297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6519" h="1329727">
                  <a:moveTo>
                    <a:pt x="478693" y="24933"/>
                  </a:moveTo>
                  <a:lnTo>
                    <a:pt x="563009" y="0"/>
                  </a:lnTo>
                  <a:lnTo>
                    <a:pt x="1016519" y="1034264"/>
                  </a:lnTo>
                  <a:lnTo>
                    <a:pt x="342692" y="1329727"/>
                  </a:lnTo>
                  <a:lnTo>
                    <a:pt x="229562" y="1240812"/>
                  </a:lnTo>
                  <a:cubicBezTo>
                    <a:pt x="87726" y="1105701"/>
                    <a:pt x="0" y="919047"/>
                    <a:pt x="0" y="712875"/>
                  </a:cubicBezTo>
                  <a:cubicBezTo>
                    <a:pt x="0" y="403617"/>
                    <a:pt x="197386" y="138275"/>
                    <a:pt x="478693" y="24933"/>
                  </a:cubicBez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31" name="任意多边形 266"/>
            <p:cNvSpPr/>
            <p:nvPr/>
          </p:nvSpPr>
          <p:spPr bwMode="auto">
            <a:xfrm rot="1420605">
              <a:off x="0" y="718464"/>
              <a:ext cx="1210739" cy="773471"/>
            </a:xfrm>
            <a:custGeom>
              <a:avLst/>
              <a:gdLst>
                <a:gd name="T0" fmla="*/ 421072 w 1210739"/>
                <a:gd name="T1" fmla="*/ 51898 h 773471"/>
                <a:gd name="T2" fmla="*/ 689429 w 1210739"/>
                <a:gd name="T3" fmla="*/ 0 h 773471"/>
                <a:gd name="T4" fmla="*/ 1176929 w 1210739"/>
                <a:gd name="T5" fmla="*/ 193427 h 773471"/>
                <a:gd name="T6" fmla="*/ 1197235 w 1210739"/>
                <a:gd name="T7" fmla="*/ 217001 h 773471"/>
                <a:gd name="T8" fmla="*/ 1210739 w 1210739"/>
                <a:gd name="T9" fmla="*/ 247798 h 773471"/>
                <a:gd name="T10" fmla="*/ 11899 w 1210739"/>
                <a:gd name="T11" fmla="*/ 773471 h 773471"/>
                <a:gd name="T12" fmla="*/ 0 w 1210739"/>
                <a:gd name="T13" fmla="*/ 660400 h 773471"/>
                <a:gd name="T14" fmla="*/ 421072 w 1210739"/>
                <a:gd name="T15" fmla="*/ 51898 h 7734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0739"/>
                <a:gd name="T25" fmla="*/ 0 h 773471"/>
                <a:gd name="T26" fmla="*/ 1210739 w 1210739"/>
                <a:gd name="T27" fmla="*/ 773471 h 7734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0739" h="773471">
                  <a:moveTo>
                    <a:pt x="421072" y="51898"/>
                  </a:moveTo>
                  <a:cubicBezTo>
                    <a:pt x="503554" y="18479"/>
                    <a:pt x="594239" y="0"/>
                    <a:pt x="689429" y="0"/>
                  </a:cubicBezTo>
                  <a:cubicBezTo>
                    <a:pt x="879810" y="0"/>
                    <a:pt x="1052167" y="73918"/>
                    <a:pt x="1176929" y="193427"/>
                  </a:cubicBezTo>
                  <a:lnTo>
                    <a:pt x="1197235" y="217001"/>
                  </a:lnTo>
                  <a:lnTo>
                    <a:pt x="1210739" y="247798"/>
                  </a:lnTo>
                  <a:lnTo>
                    <a:pt x="11899" y="773471"/>
                  </a:lnTo>
                  <a:lnTo>
                    <a:pt x="0" y="660400"/>
                  </a:lnTo>
                  <a:cubicBezTo>
                    <a:pt x="0" y="386853"/>
                    <a:pt x="173626" y="152151"/>
                    <a:pt x="421072" y="51898"/>
                  </a:cubicBezTo>
                  <a:close/>
                </a:path>
              </a:pathLst>
            </a:custGeom>
            <a:solidFill>
              <a:srgbClr val="00A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237" name="图片 236"/>
          <p:cNvPicPr>
            <a:picLocks noChangeAspect="1"/>
          </p:cNvPicPr>
          <p:nvPr/>
        </p:nvPicPr>
        <p:blipFill rotWithShape="1"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7585" r="87524" b="-460"/>
          <a:stretch>
            <a:fillRect/>
          </a:stretch>
        </p:blipFill>
        <p:spPr>
          <a:xfrm>
            <a:off x="2530578" y="2057516"/>
            <a:ext cx="399072" cy="411352"/>
          </a:xfrm>
          <a:prstGeom prst="rect">
            <a:avLst/>
          </a:prstGeom>
        </p:spPr>
      </p:pic>
      <p:sp>
        <p:nvSpPr>
          <p:cNvPr id="2" name="文本框 251"/>
          <p:cNvSpPr txBox="1">
            <a:spLocks noChangeArrowheads="1"/>
          </p:cNvSpPr>
          <p:nvPr/>
        </p:nvSpPr>
        <p:spPr bwMode="auto">
          <a:xfrm>
            <a:off x="4307205" y="2057400"/>
            <a:ext cx="6891655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张子岳：android客户端开发</a:t>
            </a:r>
            <a:endParaRPr lang="zh-CN" altLang="en-US" sz="36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栗沛瑶：后端服务器开发及运维</a:t>
            </a:r>
            <a:endParaRPr lang="zh-CN" altLang="en-US" sz="36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6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魏星：百度API接口开发</a:t>
            </a:r>
            <a:endParaRPr lang="zh-CN" altLang="en-US" sz="36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6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陈文祥：项目架构及文档管理</a:t>
            </a:r>
            <a:endParaRPr lang="zh-CN" altLang="en-US" sz="36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6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6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文本框 8"/>
          <p:cNvSpPr txBox="1">
            <a:spLocks noChangeArrowheads="1"/>
          </p:cNvSpPr>
          <p:nvPr/>
        </p:nvSpPr>
        <p:spPr bwMode="auto">
          <a:xfrm>
            <a:off x="7888288" y="2508309"/>
            <a:ext cx="3871668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此次项目开发是在模拟机上进行测试的，如图所示为模拟机的版本及型号</a:t>
            </a:r>
            <a:endParaRPr lang="zh-CN" altLang="en-US" sz="32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43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1471930"/>
            <a:ext cx="6895465" cy="466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文本框 8"/>
          <p:cNvSpPr txBox="1">
            <a:spLocks noChangeArrowheads="1"/>
          </p:cNvSpPr>
          <p:nvPr/>
        </p:nvSpPr>
        <p:spPr bwMode="auto">
          <a:xfrm>
            <a:off x="7241223" y="2526089"/>
            <a:ext cx="387166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远程连接后端服务器</a:t>
            </a:r>
            <a:endParaRPr lang="zh-CN" altLang="en-US" sz="32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这是服务器启动时的截图</a:t>
            </a:r>
            <a:endParaRPr lang="zh-CN" altLang="en-US" sz="32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43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335" y="1240790"/>
            <a:ext cx="5544185" cy="4796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文本框 8"/>
          <p:cNvSpPr txBox="1">
            <a:spLocks noChangeArrowheads="1"/>
          </p:cNvSpPr>
          <p:nvPr/>
        </p:nvSpPr>
        <p:spPr bwMode="auto">
          <a:xfrm>
            <a:off x="7241223" y="2526089"/>
            <a:ext cx="3871668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远程连接后端服务器</a:t>
            </a:r>
            <a:endParaRPr lang="zh-CN" altLang="en-US" sz="32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输入命令行，使</a:t>
            </a: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服务器开始运行。这是服务器运行时的截图</a:t>
            </a:r>
            <a:endParaRPr lang="zh-CN" altLang="en-US" sz="32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43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1294765"/>
            <a:ext cx="5143500" cy="445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文本框 8"/>
          <p:cNvSpPr txBox="1">
            <a:spLocks noChangeArrowheads="1"/>
          </p:cNvSpPr>
          <p:nvPr/>
        </p:nvSpPr>
        <p:spPr bwMode="auto">
          <a:xfrm>
            <a:off x="5774690" y="1733550"/>
            <a:ext cx="4672330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这是项目的Navigation 截图，分为三个部分，分别是人脸识别，人脸库添加，人脸评分。点击可切换不同的功能界面，非常方便用户。</a:t>
            </a:r>
            <a:endParaRPr lang="zh-CN" altLang="en-US" sz="32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43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515" y="689610"/>
            <a:ext cx="3528060" cy="547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文本框 8"/>
          <p:cNvSpPr txBox="1">
            <a:spLocks noChangeArrowheads="1"/>
          </p:cNvSpPr>
          <p:nvPr/>
        </p:nvSpPr>
        <p:spPr bwMode="auto">
          <a:xfrm>
            <a:off x="6785293" y="1906329"/>
            <a:ext cx="3871668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人脸识别功能有两个</a:t>
            </a:r>
            <a:r>
              <a:rPr lang="en-US" altLang="zh-CN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Button</a:t>
            </a: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，分别是打开相册和开始识别。从相册中选择一张相片，就可以识别出人物并显示姓名。</a:t>
            </a:r>
            <a:endParaRPr lang="zh-CN" altLang="en-US" sz="32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43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370" y="372110"/>
            <a:ext cx="3756025" cy="583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文本框 8"/>
          <p:cNvSpPr txBox="1">
            <a:spLocks noChangeArrowheads="1"/>
          </p:cNvSpPr>
          <p:nvPr/>
        </p:nvSpPr>
        <p:spPr bwMode="auto">
          <a:xfrm>
            <a:off x="6785293" y="1906329"/>
            <a:ext cx="3871668" cy="353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人脸评分功能有两个</a:t>
            </a:r>
            <a:r>
              <a:rPr lang="en-US" altLang="zh-CN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Button</a:t>
            </a: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，分别是打开相册和人脸评分。从相册中选择一张相片，就可以显示出此人物的魅力值并附带其他信息</a:t>
            </a: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32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43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20" y="689610"/>
            <a:ext cx="3528060" cy="547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文本框 8"/>
          <p:cNvSpPr txBox="1">
            <a:spLocks noChangeArrowheads="1"/>
          </p:cNvSpPr>
          <p:nvPr/>
        </p:nvSpPr>
        <p:spPr bwMode="auto">
          <a:xfrm>
            <a:off x="6621463" y="1496754"/>
            <a:ext cx="3871668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人脸库添加功能有两个</a:t>
            </a:r>
            <a:r>
              <a:rPr lang="en-US" altLang="zh-CN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Button</a:t>
            </a: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，分别是打开相册和人脸添加。从相册中选择一张相片，并输入相应的信息（姓名，用户</a:t>
            </a:r>
            <a:r>
              <a:rPr lang="en-US" altLang="zh-CN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，性别），点击人脸添加即可添加</a:t>
            </a:r>
            <a:r>
              <a:rPr lang="zh-CN" altLang="en-US" sz="32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32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43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534670"/>
            <a:ext cx="3528060" cy="547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4_自定义设计方案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0C1"/>
      </a:accent1>
      <a:accent2>
        <a:srgbClr val="A6A6A6"/>
      </a:accent2>
      <a:accent3>
        <a:srgbClr val="0170C1"/>
      </a:accent3>
      <a:accent4>
        <a:srgbClr val="A6A6A6"/>
      </a:accent4>
      <a:accent5>
        <a:srgbClr val="0170C1"/>
      </a:accent5>
      <a:accent6>
        <a:srgbClr val="A6A6A6"/>
      </a:accent6>
      <a:hlink>
        <a:srgbClr val="0170C1"/>
      </a:hlink>
      <a:folHlink>
        <a:srgbClr val="A6A6A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3eb49c193c7573ac1da22f686a6640598885d3bb</Template>
  <TotalTime>0</TotalTime>
  <Words>519</Words>
  <Application>WPS 演示</Application>
  <PresentationFormat>宽屏</PresentationFormat>
  <Paragraphs>54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Calibri Light</vt:lpstr>
      <vt:lpstr>等线</vt:lpstr>
      <vt:lpstr>微软雅黑</vt:lpstr>
      <vt:lpstr>Arial Unicode MS</vt:lpstr>
      <vt:lpstr>等线 Light</vt:lpstr>
      <vt:lpstr>Office 主题</vt:lpstr>
      <vt:lpstr>24_自定义设计方案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左右</cp:lastModifiedBy>
  <cp:revision>45</cp:revision>
  <dcterms:created xsi:type="dcterms:W3CDTF">2017-01-02T10:35:00Z</dcterms:created>
  <dcterms:modified xsi:type="dcterms:W3CDTF">2019-11-16T08:09:24Z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