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宽屏</PresentationFormat>
  <Paragraphs>0</Paragraphs>
  <Slides>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0</vt:i4>
      </vt:variant>
    </vt:vector>
  </HeadingPairs>
  <TitlesOfParts>
    <vt:vector size="5" baseType="lpstr">
      <vt:lpstr>宋体</vt:lpstr>
      <vt:lpstr>Arial</vt:lpstr>
      <vt:lpstr>Calibri</vt:lpstr>
      <vt:lpstr>Calibri Light</vt:lpstr>
      <vt:lpstr>Office 主题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zzzrrr</dc:creator>
  <cp:lastModifiedBy/>
  <cp:revision>1</cp:revision>
  <dcterms:created xsi:type="dcterms:W3CDTF">2023-02-27T14:58:51Z</dcterms:created>
</cp:coreProperties>
</file>