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</p:sldMasterIdLst>
  <p:notesMasterIdLst>
    <p:notesMasterId r:id="rId25"/>
  </p:notesMasterIdLst>
  <p:sldIdLst>
    <p:sldId id="256" r:id="rId5"/>
    <p:sldId id="257" r:id="rId6"/>
    <p:sldId id="274" r:id="rId7"/>
    <p:sldId id="272" r:id="rId8"/>
    <p:sldId id="275" r:id="rId9"/>
    <p:sldId id="273" r:id="rId10"/>
    <p:sldId id="266" r:id="rId11"/>
    <p:sldId id="267" r:id="rId12"/>
    <p:sldId id="260" r:id="rId13"/>
    <p:sldId id="276" r:id="rId14"/>
    <p:sldId id="259" r:id="rId15"/>
    <p:sldId id="262" r:id="rId16"/>
    <p:sldId id="269" r:id="rId17"/>
    <p:sldId id="264" r:id="rId18"/>
    <p:sldId id="268" r:id="rId19"/>
    <p:sldId id="263" r:id="rId20"/>
    <p:sldId id="261" r:id="rId21"/>
    <p:sldId id="265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7AE009-B606-4CFE-8740-1D8FE1C68B94}">
          <p14:sldIdLst>
            <p14:sldId id="256"/>
            <p14:sldId id="257"/>
            <p14:sldId id="274"/>
            <p14:sldId id="272"/>
          </p14:sldIdLst>
        </p14:section>
        <p14:section name="Giới thiệu Backtracking" id="{76E73AEB-B7DF-4219-9B8D-A30058F16F01}">
          <p14:sldIdLst>
            <p14:sldId id="275"/>
            <p14:sldId id="273"/>
            <p14:sldId id="266"/>
          </p14:sldIdLst>
        </p14:section>
        <p14:section name="Minh họa" id="{01B563C6-6D91-4183-BD2F-89C563B6C0F2}">
          <p14:sldIdLst>
            <p14:sldId id="267"/>
          </p14:sldIdLst>
        </p14:section>
        <p14:section name="N-queen" id="{A5D22A93-395A-4314-A2D6-9495D8B93D89}">
          <p14:sldIdLst>
            <p14:sldId id="260"/>
            <p14:sldId id="276"/>
          </p14:sldIdLst>
        </p14:section>
        <p14:section name="Hamiltonian Circuit" id="{78FE64AF-AA60-44F6-B1A2-51AC17EEA6E4}">
          <p14:sldIdLst>
            <p14:sldId id="259"/>
            <p14:sldId id="262"/>
          </p14:sldIdLst>
        </p14:section>
        <p14:section name="TSP" id="{EA21331C-6984-4FB9-B23E-FD908B5199D0}">
          <p14:sldIdLst>
            <p14:sldId id="269"/>
          </p14:sldIdLst>
        </p14:section>
        <p14:section name="Ưu nhược điểm" id="{0EA8AE79-A667-4705-8012-6069E87DA86E}">
          <p14:sldIdLst>
            <p14:sldId id="264"/>
            <p14:sldId id="268"/>
            <p14:sldId id="263"/>
          </p14:sldIdLst>
        </p14:section>
        <p14:section name="Bài tập" id="{DC25E216-6AF7-43F2-A5BF-20CE60CF9D27}">
          <p14:sldIdLst>
            <p14:sldId id="261"/>
            <p14:sldId id="265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6546"/>
    <a:srgbClr val="FC7753"/>
    <a:srgbClr val="FAF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058BC-4B72-4111-8BA3-4033240B5243}" v="314" dt="2022-04-17T13:35:19.253"/>
    <p1510:client id="{42143E64-C2B6-4395-A80B-B810D1DB9EF0}" v="149" dt="2022-04-17T13:54:46.061"/>
    <p1510:client id="{BC3C7002-B206-45AD-A61B-A83B515A620C}" v="857" dt="2022-04-17T13:36:27.0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3C891B-A9AC-425D-A198-239474FA07F2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972F185-A282-43E4-B338-A3959A7DD2F8}">
      <dgm:prSet/>
      <dgm:spPr/>
      <dgm:t>
        <a:bodyPr/>
        <a:lstStyle/>
        <a:p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Nhận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đặc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điểm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bài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liên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đến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giải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thuật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Backtracking.</a:t>
          </a:r>
        </a:p>
      </dgm:t>
    </dgm:pt>
    <dgm:pt modelId="{8DDAB410-CB87-45E7-925D-1F5555DAC356}" type="parTrans" cxnId="{9699A68E-33CE-4E40-BA3B-3B10BC18932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EEEF8C-DDE6-4419-96E0-D6AF4C416B1F}" type="sibTrans" cxnId="{9699A68E-33CE-4E40-BA3B-3B10BC18932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960BCA-484B-46D7-9BC2-F6EFB9C16DAF}">
      <dgm:prSet/>
      <dgm:spPr/>
      <dgm:t>
        <a:bodyPr/>
        <a:lstStyle/>
        <a:p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Dạng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thuật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phổ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quát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(template).</a:t>
          </a:r>
        </a:p>
      </dgm:t>
    </dgm:pt>
    <dgm:pt modelId="{815CD8ED-A3FF-4733-94E8-DBC090BD75FE}" type="parTrans" cxnId="{13BE76BC-81E7-49AB-ADEF-09AFD83AFBD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7FC126-BB0B-4104-8961-022FCE9E3FC5}" type="sibTrans" cxnId="{13BE76BC-81E7-49AB-ADEF-09AFD83AFBD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324917-59E4-4A4A-848C-F984101BF2F3}">
      <dgm:prSet/>
      <dgm:spPr/>
      <dgm:t>
        <a:bodyPr/>
        <a:lstStyle/>
        <a:p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ưu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/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nhược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điểm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giải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thuật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backtracking.</a:t>
          </a:r>
        </a:p>
      </dgm:t>
    </dgm:pt>
    <dgm:pt modelId="{D759D74A-C5DC-4177-AD21-F40C8064EDCF}" type="parTrans" cxnId="{6037AA05-4D26-4A40-99B5-2E6F134006D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C4A6D5-6C00-48E5-BABE-974C0644E4C4}" type="sibTrans" cxnId="{6037AA05-4D26-4A40-99B5-2E6F134006D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7E9CBE-9B0C-4696-A4FC-4AFAF3D73656}" type="pres">
      <dgm:prSet presAssocID="{913C891B-A9AC-425D-A198-239474FA07F2}" presName="linear" presStyleCnt="0">
        <dgm:presLayoutVars>
          <dgm:animLvl val="lvl"/>
          <dgm:resizeHandles val="exact"/>
        </dgm:presLayoutVars>
      </dgm:prSet>
      <dgm:spPr/>
    </dgm:pt>
    <dgm:pt modelId="{4E3A3FF5-BEC6-4308-B190-5F55405D6479}" type="pres">
      <dgm:prSet presAssocID="{E972F185-A282-43E4-B338-A3959A7DD2F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D9FB3C2-BDB8-4990-8212-8367665DB8BA}" type="pres">
      <dgm:prSet presAssocID="{EBEEEF8C-DDE6-4419-96E0-D6AF4C416B1F}" presName="spacer" presStyleCnt="0"/>
      <dgm:spPr/>
    </dgm:pt>
    <dgm:pt modelId="{3B6178FC-6E02-44EA-93C1-9A3FC994A155}" type="pres">
      <dgm:prSet presAssocID="{F2960BCA-484B-46D7-9BC2-F6EFB9C16DAF}" presName="parentText" presStyleLbl="node1" presStyleIdx="1" presStyleCnt="3" custLinFactNeighborX="54">
        <dgm:presLayoutVars>
          <dgm:chMax val="0"/>
          <dgm:bulletEnabled val="1"/>
        </dgm:presLayoutVars>
      </dgm:prSet>
      <dgm:spPr/>
    </dgm:pt>
    <dgm:pt modelId="{8FD04036-6D7A-4813-90A0-3A010F6C9A08}" type="pres">
      <dgm:prSet presAssocID="{CF7FC126-BB0B-4104-8961-022FCE9E3FC5}" presName="spacer" presStyleCnt="0"/>
      <dgm:spPr/>
    </dgm:pt>
    <dgm:pt modelId="{D9C79617-29D2-4B94-84CF-7DEC8B097EF2}" type="pres">
      <dgm:prSet presAssocID="{0A324917-59E4-4A4A-848C-F984101BF2F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037AA05-4D26-4A40-99B5-2E6F134006DE}" srcId="{913C891B-A9AC-425D-A198-239474FA07F2}" destId="{0A324917-59E4-4A4A-848C-F984101BF2F3}" srcOrd="2" destOrd="0" parTransId="{D759D74A-C5DC-4177-AD21-F40C8064EDCF}" sibTransId="{8DC4A6D5-6C00-48E5-BABE-974C0644E4C4}"/>
    <dgm:cxn modelId="{BF98EE15-0975-49E0-9908-05A4F86FF49F}" type="presOf" srcId="{913C891B-A9AC-425D-A198-239474FA07F2}" destId="{1C7E9CBE-9B0C-4696-A4FC-4AFAF3D73656}" srcOrd="0" destOrd="0" presId="urn:microsoft.com/office/officeart/2005/8/layout/vList2"/>
    <dgm:cxn modelId="{B179FA8D-8771-487E-9E06-3FDD400CE5F4}" type="presOf" srcId="{0A324917-59E4-4A4A-848C-F984101BF2F3}" destId="{D9C79617-29D2-4B94-84CF-7DEC8B097EF2}" srcOrd="0" destOrd="0" presId="urn:microsoft.com/office/officeart/2005/8/layout/vList2"/>
    <dgm:cxn modelId="{9699A68E-33CE-4E40-BA3B-3B10BC18932C}" srcId="{913C891B-A9AC-425D-A198-239474FA07F2}" destId="{E972F185-A282-43E4-B338-A3959A7DD2F8}" srcOrd="0" destOrd="0" parTransId="{8DDAB410-CB87-45E7-925D-1F5555DAC356}" sibTransId="{EBEEEF8C-DDE6-4419-96E0-D6AF4C416B1F}"/>
    <dgm:cxn modelId="{4F963FAB-35DF-4ACE-A42D-6FC9E372C4ED}" type="presOf" srcId="{F2960BCA-484B-46D7-9BC2-F6EFB9C16DAF}" destId="{3B6178FC-6E02-44EA-93C1-9A3FC994A155}" srcOrd="0" destOrd="0" presId="urn:microsoft.com/office/officeart/2005/8/layout/vList2"/>
    <dgm:cxn modelId="{13BE76BC-81E7-49AB-ADEF-09AFD83AFBDB}" srcId="{913C891B-A9AC-425D-A198-239474FA07F2}" destId="{F2960BCA-484B-46D7-9BC2-F6EFB9C16DAF}" srcOrd="1" destOrd="0" parTransId="{815CD8ED-A3FF-4733-94E8-DBC090BD75FE}" sibTransId="{CF7FC126-BB0B-4104-8961-022FCE9E3FC5}"/>
    <dgm:cxn modelId="{4BEA25CF-A04B-409E-BAA4-DBD34F83AB9F}" type="presOf" srcId="{E972F185-A282-43E4-B338-A3959A7DD2F8}" destId="{4E3A3FF5-BEC6-4308-B190-5F55405D6479}" srcOrd="0" destOrd="0" presId="urn:microsoft.com/office/officeart/2005/8/layout/vList2"/>
    <dgm:cxn modelId="{6EDCDF69-7600-4726-A184-C16B25D2B37C}" type="presParOf" srcId="{1C7E9CBE-9B0C-4696-A4FC-4AFAF3D73656}" destId="{4E3A3FF5-BEC6-4308-B190-5F55405D6479}" srcOrd="0" destOrd="0" presId="urn:microsoft.com/office/officeart/2005/8/layout/vList2"/>
    <dgm:cxn modelId="{63431803-5AE6-4E30-8534-D5FCAB66F5F3}" type="presParOf" srcId="{1C7E9CBE-9B0C-4696-A4FC-4AFAF3D73656}" destId="{ED9FB3C2-BDB8-4990-8212-8367665DB8BA}" srcOrd="1" destOrd="0" presId="urn:microsoft.com/office/officeart/2005/8/layout/vList2"/>
    <dgm:cxn modelId="{DF3F25B3-7A56-49D3-BCA0-EF8D547E4B54}" type="presParOf" srcId="{1C7E9CBE-9B0C-4696-A4FC-4AFAF3D73656}" destId="{3B6178FC-6E02-44EA-93C1-9A3FC994A155}" srcOrd="2" destOrd="0" presId="urn:microsoft.com/office/officeart/2005/8/layout/vList2"/>
    <dgm:cxn modelId="{0EB3B6F9-0767-41AC-86E4-8F60E9485930}" type="presParOf" srcId="{1C7E9CBE-9B0C-4696-A4FC-4AFAF3D73656}" destId="{8FD04036-6D7A-4813-90A0-3A010F6C9A08}" srcOrd="3" destOrd="0" presId="urn:microsoft.com/office/officeart/2005/8/layout/vList2"/>
    <dgm:cxn modelId="{F86C5FC8-3748-4783-97B0-B8A807ECA609}" type="presParOf" srcId="{1C7E9CBE-9B0C-4696-A4FC-4AFAF3D73656}" destId="{D9C79617-29D2-4B94-84CF-7DEC8B097EF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A3FF5-BEC6-4308-B190-5F55405D6479}">
      <dsp:nvSpPr>
        <dsp:cNvPr id="0" name=""/>
        <dsp:cNvSpPr/>
      </dsp:nvSpPr>
      <dsp:spPr>
        <a:xfrm>
          <a:off x="0" y="13029"/>
          <a:ext cx="6832212" cy="1684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Nhận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đặc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điểm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bài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liên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đến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giải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thuật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Backtracking.</a:t>
          </a:r>
        </a:p>
      </dsp:txBody>
      <dsp:txXfrm>
        <a:off x="82245" y="95274"/>
        <a:ext cx="6667722" cy="1520310"/>
      </dsp:txXfrm>
    </dsp:sp>
    <dsp:sp modelId="{3B6178FC-6E02-44EA-93C1-9A3FC994A155}">
      <dsp:nvSpPr>
        <dsp:cNvPr id="0" name=""/>
        <dsp:cNvSpPr/>
      </dsp:nvSpPr>
      <dsp:spPr>
        <a:xfrm>
          <a:off x="0" y="1789989"/>
          <a:ext cx="6832212" cy="1684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Dạng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thuật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phổ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quát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(template).</a:t>
          </a:r>
        </a:p>
      </dsp:txBody>
      <dsp:txXfrm>
        <a:off x="82245" y="1872234"/>
        <a:ext cx="6667722" cy="1520310"/>
      </dsp:txXfrm>
    </dsp:sp>
    <dsp:sp modelId="{D9C79617-29D2-4B94-84CF-7DEC8B097EF2}">
      <dsp:nvSpPr>
        <dsp:cNvPr id="0" name=""/>
        <dsp:cNvSpPr/>
      </dsp:nvSpPr>
      <dsp:spPr>
        <a:xfrm>
          <a:off x="0" y="3566949"/>
          <a:ext cx="6832212" cy="16848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ưu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/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nhược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điểm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giải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thuật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backtracking.</a:t>
          </a:r>
        </a:p>
      </dsp:txBody>
      <dsp:txXfrm>
        <a:off x="82245" y="3649194"/>
        <a:ext cx="6667722" cy="1520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31336-6DFA-4DCA-9102-51AF2D0744E8}" type="datetimeFigureOut">
              <a:rPr lang="vi-VN" smtClean="0"/>
              <a:t>17/04/2022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2D2F0-F822-4EBF-B310-BC65F318A50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807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2D2F0-F822-4EBF-B310-BC65F318A507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850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Thảo luận về cách giải bài toán Sudoku:</a:t>
            </a:r>
          </a:p>
          <a:p>
            <a:r>
              <a:rPr lang="en-US"/>
              <a:t>	B1: 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2D2F0-F822-4EBF-B310-BC65F318A507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45899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Giới thiệu chu trình hamilton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2D2F0-F822-4EBF-B310-BC65F318A507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1515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Thảo luận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2D2F0-F822-4EBF-B310-BC65F318A507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82487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thích</a:t>
            </a:r>
            <a:r>
              <a:rPr lang="en-US"/>
              <a:t> ý 1: </a:t>
            </a:r>
            <a:r>
              <a:rPr lang="vi-VN" sz="12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vi-VN" sz="12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2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sz="12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2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bế</a:t>
            </a:r>
            <a:r>
              <a:rPr lang="vi-VN" sz="12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2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12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2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12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2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vi-VN" sz="12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2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12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nguyên nhân.</a:t>
            </a:r>
            <a:r>
              <a:rPr lang="en-US" sz="12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(CDEF, CEF)</a:t>
            </a:r>
          </a:p>
          <a:p>
            <a:r>
              <a:rPr lang="en-US" sz="12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Ý 2:  (CDEF, CEF) EF đã được đánh giá trước đó là bế tắc.</a:t>
            </a:r>
          </a:p>
          <a:p>
            <a:r>
              <a:rPr lang="en-US" sz="12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Ý 3: khi đi vào B và qua đỉnh C sẽ luôn bế tắc.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2D2F0-F822-4EBF-B310-BC65F318A507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6297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2D2F0-F822-4EBF-B310-BC65F318A507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54441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2D2F0-F822-4EBF-B310-BC65F318A507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1989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thích</a:t>
            </a:r>
            <a:r>
              <a:rPr lang="en-US"/>
              <a:t> </a:t>
            </a:r>
            <a:r>
              <a:rPr lang="en-US" err="1"/>
              <a:t>yêu</a:t>
            </a:r>
            <a:r>
              <a:rPr lang="en-US"/>
              <a:t> </a:t>
            </a:r>
            <a:r>
              <a:rPr lang="en-US" err="1"/>
              <a:t>cầu</a:t>
            </a:r>
            <a:r>
              <a:rPr lang="en-US"/>
              <a:t>, link </a:t>
            </a:r>
            <a:r>
              <a:rPr lang="en-US" err="1"/>
              <a:t>nộp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nộp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cây</a:t>
            </a:r>
            <a:r>
              <a:rPr lang="en-US"/>
              <a:t> 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2D2F0-F822-4EBF-B310-BC65F318A507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77120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4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9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2034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77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2779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96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82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6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3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7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3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0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4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3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8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5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75FF4-AC1A-4821-8486-F2CBED3637F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2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nhom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u/1/folders/1lmBQJ2wDqOf3pFTG1CLiGXNnDnFFT2q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slide" Target="slide1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slide" Target="slide8.xml"/><Relationship Id="rId10" Type="http://schemas.openxmlformats.org/officeDocument/2006/relationships/slide" Target="slide14.xml"/><Relationship Id="rId4" Type="http://schemas.openxmlformats.org/officeDocument/2006/relationships/slide" Target="slide5.xml"/><Relationship Id="rId9" Type="http://schemas.openxmlformats.org/officeDocument/2006/relationships/image" Target="../media/image4.png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141F52A-252F-44BE-9536-1FF7F7737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4699" y="1864865"/>
            <a:ext cx="8449913" cy="2262781"/>
          </a:xfrm>
        </p:spPr>
        <p:txBody>
          <a:bodyPr>
            <a:noAutofit/>
          </a:bodyPr>
          <a:lstStyle/>
          <a:p>
            <a:r>
              <a:rPr lang="en-US" sz="8000"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</a:p>
        </p:txBody>
      </p:sp>
    </p:spTree>
    <p:extLst>
      <p:ext uri="{BB962C8B-B14F-4D97-AF65-F5344CB8AC3E}">
        <p14:creationId xmlns:p14="http://schemas.microsoft.com/office/powerpoint/2010/main" val="93929946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hỗ dành sẵn cho Nội dung 6">
            <a:extLst>
              <a:ext uri="{FF2B5EF4-FFF2-40B4-BE49-F238E27FC236}">
                <a16:creationId xmlns:a16="http://schemas.microsoft.com/office/drawing/2014/main" id="{05BC7D7A-74B5-41F3-A0BE-1A5C0BA01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87"/>
          <a:stretch/>
        </p:blipFill>
        <p:spPr>
          <a:xfrm>
            <a:off x="2293308" y="194553"/>
            <a:ext cx="7605383" cy="6735579"/>
          </a:xfrm>
        </p:spPr>
      </p:pic>
    </p:spTree>
    <p:extLst>
      <p:ext uri="{BB962C8B-B14F-4D97-AF65-F5344CB8AC3E}">
        <p14:creationId xmlns:p14="http://schemas.microsoft.com/office/powerpoint/2010/main" val="778147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54A1DB8-E47F-48AC-9723-37FB26C7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317" y="579639"/>
            <a:ext cx="8911687" cy="844217"/>
          </a:xfrm>
        </p:spPr>
        <p:txBody>
          <a:bodyPr>
            <a:normAutofit/>
          </a:bodyPr>
          <a:lstStyle/>
          <a:p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HAMILTONIAN CIRCUIT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CF104C-CD4D-483F-A3A5-E2038AAF1D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alphaModFix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357"/>
                    </a14:imgEffect>
                    <a14:imgEffect>
                      <a14:saturation sat="9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287" y="2526560"/>
            <a:ext cx="4029229" cy="229155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DADFE11-8C8B-4B56-8A52-CC31FF176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187" y="2526561"/>
            <a:ext cx="4029227" cy="229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1641C0-58DD-498E-9E36-7C056EEFECCC}"/>
                  </a:ext>
                </a:extLst>
              </p:cNvPr>
              <p:cNvSpPr txBox="1"/>
              <p:nvPr/>
            </p:nvSpPr>
            <p:spPr>
              <a:xfrm>
                <a:off x="3293481" y="5714205"/>
                <a:ext cx="70734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/>
                  <a:t>Chu </a:t>
                </a:r>
                <a:r>
                  <a:rPr lang="en-US" sz="2400" b="1" err="1"/>
                  <a:t>trình</a:t>
                </a:r>
                <a:r>
                  <a:rPr lang="en-US" sz="2400" b="1"/>
                  <a:t> Hamilton: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400" b="1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1641C0-58DD-498E-9E36-7C056EEFE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481" y="5714205"/>
                <a:ext cx="7073411" cy="461665"/>
              </a:xfrm>
              <a:prstGeom prst="rect">
                <a:avLst/>
              </a:prstGeom>
              <a:blipFill>
                <a:blip r:embed="rId6"/>
                <a:stretch>
                  <a:fillRect l="-1292" t="-10526" b="-2894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1734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-0.16042 -0.00023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21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F401E1FC-ACDA-4A88-8413-2E028F8E0A2E}"/>
              </a:ext>
            </a:extLst>
          </p:cNvPr>
          <p:cNvSpPr/>
          <p:nvPr/>
        </p:nvSpPr>
        <p:spPr>
          <a:xfrm>
            <a:off x="8763838" y="214351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a</a:t>
            </a:r>
            <a:endParaRPr lang="vi-VN" sz="2800" b="1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7344BCB-65BE-4D7A-A835-429EA617A856}"/>
              </a:ext>
            </a:extLst>
          </p:cNvPr>
          <p:cNvSpPr/>
          <p:nvPr/>
        </p:nvSpPr>
        <p:spPr>
          <a:xfrm>
            <a:off x="11230712" y="1984538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f</a:t>
            </a:r>
            <a:endParaRPr lang="vi-VN" sz="2800" b="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128B70-9686-4351-8AF9-4CF8F64717C8}"/>
              </a:ext>
            </a:extLst>
          </p:cNvPr>
          <p:cNvSpPr/>
          <p:nvPr/>
        </p:nvSpPr>
        <p:spPr>
          <a:xfrm>
            <a:off x="8763838" y="1251010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b</a:t>
            </a:r>
            <a:endParaRPr lang="vi-VN" sz="2800" b="1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037469-1F65-4A56-AE62-B7C5EE0151B0}"/>
              </a:ext>
            </a:extLst>
          </p:cNvPr>
          <p:cNvSpPr/>
          <p:nvPr/>
        </p:nvSpPr>
        <p:spPr>
          <a:xfrm>
            <a:off x="8466132" y="3076709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e</a:t>
            </a:r>
            <a:endParaRPr lang="vi-VN" sz="2800" b="1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BADA6D-AE6D-40CC-B9A4-D03B4DB2631B}"/>
              </a:ext>
            </a:extLst>
          </p:cNvPr>
          <p:cNvSpPr/>
          <p:nvPr/>
        </p:nvSpPr>
        <p:spPr>
          <a:xfrm>
            <a:off x="6041001" y="2995979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d</a:t>
            </a:r>
            <a:endParaRPr lang="vi-VN" sz="2800" b="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2CA1F8-5B94-467E-AD40-7EE0F03EB151}"/>
              </a:ext>
            </a:extLst>
          </p:cNvPr>
          <p:cNvSpPr/>
          <p:nvPr/>
        </p:nvSpPr>
        <p:spPr>
          <a:xfrm>
            <a:off x="6041001" y="4032638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e</a:t>
            </a:r>
            <a:endParaRPr lang="vi-VN" sz="2800" b="1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33E648-888D-45F7-95BB-FB8A4EFFE864}"/>
              </a:ext>
            </a:extLst>
          </p:cNvPr>
          <p:cNvSpPr/>
          <p:nvPr/>
        </p:nvSpPr>
        <p:spPr>
          <a:xfrm>
            <a:off x="7623882" y="4017293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d</a:t>
            </a:r>
            <a:endParaRPr lang="vi-VN" sz="2800" b="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895A46-F9DE-4AFF-92B7-8B91252CC960}"/>
              </a:ext>
            </a:extLst>
          </p:cNvPr>
          <p:cNvSpPr/>
          <p:nvPr/>
        </p:nvSpPr>
        <p:spPr>
          <a:xfrm>
            <a:off x="11230712" y="4005945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c</a:t>
            </a:r>
            <a:endParaRPr lang="vi-VN" sz="2800" b="1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4D9F21-2C1E-48BD-A9F7-763F133E919C}"/>
              </a:ext>
            </a:extLst>
          </p:cNvPr>
          <p:cNvSpPr/>
          <p:nvPr/>
        </p:nvSpPr>
        <p:spPr>
          <a:xfrm>
            <a:off x="9389992" y="4075068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f</a:t>
            </a:r>
            <a:endParaRPr lang="vi-VN" sz="2800" b="1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1A8B1F8-2F2F-407F-8A6C-60C4A4F0224E}"/>
              </a:ext>
            </a:extLst>
          </p:cNvPr>
          <p:cNvSpPr/>
          <p:nvPr/>
        </p:nvSpPr>
        <p:spPr>
          <a:xfrm>
            <a:off x="6037653" y="5069297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f</a:t>
            </a:r>
            <a:endParaRPr lang="vi-VN" sz="2800" b="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666E4B-A19B-4B3B-B53E-A8F091B74590}"/>
              </a:ext>
            </a:extLst>
          </p:cNvPr>
          <p:cNvSpPr/>
          <p:nvPr/>
        </p:nvSpPr>
        <p:spPr>
          <a:xfrm>
            <a:off x="11230712" y="2969286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e</a:t>
            </a:r>
            <a:endParaRPr lang="vi-VN" sz="2800" b="1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5D2D03A-8C45-478C-BE73-CA2945D20D31}"/>
              </a:ext>
            </a:extLst>
          </p:cNvPr>
          <p:cNvSpPr/>
          <p:nvPr/>
        </p:nvSpPr>
        <p:spPr>
          <a:xfrm>
            <a:off x="6972088" y="1977824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c</a:t>
            </a:r>
            <a:endParaRPr lang="vi-VN" sz="2800" b="1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1939B6-C28F-410F-A035-F047A9AF10C0}"/>
              </a:ext>
            </a:extLst>
          </p:cNvPr>
          <p:cNvSpPr/>
          <p:nvPr/>
        </p:nvSpPr>
        <p:spPr>
          <a:xfrm>
            <a:off x="11227365" y="5037567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d</a:t>
            </a:r>
            <a:endParaRPr lang="vi-VN" sz="2800" b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45A271-BDE2-4CDE-82CC-316421B55339}"/>
              </a:ext>
            </a:extLst>
          </p:cNvPr>
          <p:cNvSpPr>
            <a:spLocks/>
          </p:cNvSpPr>
          <p:nvPr/>
        </p:nvSpPr>
        <p:spPr>
          <a:xfrm>
            <a:off x="11188849" y="6114430"/>
            <a:ext cx="810560" cy="53399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b="1"/>
              <a:t>a</a:t>
            </a:r>
            <a:endParaRPr lang="vi-VN" sz="2800" b="1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203451-E71F-4519-B885-6FF767826DF5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9130602" y="947879"/>
            <a:ext cx="0" cy="30313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13D7EF-18C7-4609-B424-679745616189}"/>
              </a:ext>
            </a:extLst>
          </p:cNvPr>
          <p:cNvCxnSpPr>
            <a:stCxn id="13" idx="4"/>
            <a:endCxn id="20" idx="0"/>
          </p:cNvCxnSpPr>
          <p:nvPr/>
        </p:nvCxnSpPr>
        <p:spPr>
          <a:xfrm flipH="1">
            <a:off x="11594129" y="4739473"/>
            <a:ext cx="3347" cy="29809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CEF9C8A-9E5B-4EB1-862A-B6DFA0B9739F}"/>
              </a:ext>
            </a:extLst>
          </p:cNvPr>
          <p:cNvCxnSpPr>
            <a:cxnSpLocks/>
            <a:stCxn id="20" idx="4"/>
            <a:endCxn id="27" idx="0"/>
          </p:cNvCxnSpPr>
          <p:nvPr/>
        </p:nvCxnSpPr>
        <p:spPr>
          <a:xfrm>
            <a:off x="11594129" y="5771095"/>
            <a:ext cx="0" cy="34333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0121298-CF1C-4A91-B350-F232C6FFDF7F}"/>
              </a:ext>
            </a:extLst>
          </p:cNvPr>
          <p:cNvCxnSpPr>
            <a:cxnSpLocks/>
            <a:stCxn id="8" idx="2"/>
            <a:endCxn id="19" idx="7"/>
          </p:cNvCxnSpPr>
          <p:nvPr/>
        </p:nvCxnSpPr>
        <p:spPr>
          <a:xfrm flipH="1">
            <a:off x="7598193" y="1617774"/>
            <a:ext cx="1165645" cy="46747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92019E-A28C-4702-A552-6E3EB8393434}"/>
              </a:ext>
            </a:extLst>
          </p:cNvPr>
          <p:cNvCxnSpPr>
            <a:stCxn id="8" idx="6"/>
            <a:endCxn id="7" idx="1"/>
          </p:cNvCxnSpPr>
          <p:nvPr/>
        </p:nvCxnSpPr>
        <p:spPr>
          <a:xfrm>
            <a:off x="9497366" y="1617774"/>
            <a:ext cx="1840769" cy="47418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330ADF8-4A5F-495A-B186-11511106E533}"/>
              </a:ext>
            </a:extLst>
          </p:cNvPr>
          <p:cNvCxnSpPr>
            <a:cxnSpLocks/>
            <a:stCxn id="19" idx="3"/>
            <a:endCxn id="10" idx="7"/>
          </p:cNvCxnSpPr>
          <p:nvPr/>
        </p:nvCxnSpPr>
        <p:spPr>
          <a:xfrm flipH="1">
            <a:off x="6667106" y="2603929"/>
            <a:ext cx="412405" cy="49947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DBDEF2-96D9-4C94-BB8F-D3E88CD0BF7B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6407765" y="3729507"/>
            <a:ext cx="0" cy="30313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DCDDF69-51F3-4828-9E83-9EAEC5847767}"/>
              </a:ext>
            </a:extLst>
          </p:cNvPr>
          <p:cNvCxnSpPr>
            <a:stCxn id="11" idx="4"/>
            <a:endCxn id="17" idx="0"/>
          </p:cNvCxnSpPr>
          <p:nvPr/>
        </p:nvCxnSpPr>
        <p:spPr>
          <a:xfrm flipH="1">
            <a:off x="6404417" y="4766166"/>
            <a:ext cx="3348" cy="30313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73C131C-B1C7-473B-8C00-0E00DBC3D7DA}"/>
              </a:ext>
            </a:extLst>
          </p:cNvPr>
          <p:cNvCxnSpPr>
            <a:stCxn id="19" idx="5"/>
            <a:endCxn id="9" idx="1"/>
          </p:cNvCxnSpPr>
          <p:nvPr/>
        </p:nvCxnSpPr>
        <p:spPr>
          <a:xfrm>
            <a:off x="7598193" y="2603929"/>
            <a:ext cx="975362" cy="5802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EE6071E-1AF2-4BB0-BBDE-3FBD9734E4C4}"/>
              </a:ext>
            </a:extLst>
          </p:cNvPr>
          <p:cNvCxnSpPr>
            <a:stCxn id="9" idx="3"/>
            <a:endCxn id="12" idx="7"/>
          </p:cNvCxnSpPr>
          <p:nvPr/>
        </p:nvCxnSpPr>
        <p:spPr>
          <a:xfrm flipH="1">
            <a:off x="8249987" y="3702814"/>
            <a:ext cx="323568" cy="42190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0D912C1-82BA-4C38-90C5-7956205930C7}"/>
              </a:ext>
            </a:extLst>
          </p:cNvPr>
          <p:cNvCxnSpPr>
            <a:cxnSpLocks/>
            <a:stCxn id="9" idx="5"/>
            <a:endCxn id="16" idx="1"/>
          </p:cNvCxnSpPr>
          <p:nvPr/>
        </p:nvCxnSpPr>
        <p:spPr>
          <a:xfrm>
            <a:off x="9092237" y="3702814"/>
            <a:ext cx="405178" cy="47967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B7462BE-9929-4359-88C8-C9EFAAEA0350}"/>
              </a:ext>
            </a:extLst>
          </p:cNvPr>
          <p:cNvCxnSpPr>
            <a:stCxn id="7" idx="4"/>
            <a:endCxn id="18" idx="0"/>
          </p:cNvCxnSpPr>
          <p:nvPr/>
        </p:nvCxnSpPr>
        <p:spPr>
          <a:xfrm>
            <a:off x="11597476" y="2718066"/>
            <a:ext cx="0" cy="2512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4D237F3-08C5-4063-A6C3-D68A2F50AD0C}"/>
              </a:ext>
            </a:extLst>
          </p:cNvPr>
          <p:cNvCxnSpPr>
            <a:stCxn id="18" idx="4"/>
            <a:endCxn id="13" idx="0"/>
          </p:cNvCxnSpPr>
          <p:nvPr/>
        </p:nvCxnSpPr>
        <p:spPr>
          <a:xfrm>
            <a:off x="11597476" y="3702814"/>
            <a:ext cx="0" cy="30313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D182191E-CA62-4CB4-A9BF-9893A86496D7}"/>
              </a:ext>
            </a:extLst>
          </p:cNvPr>
          <p:cNvSpPr/>
          <p:nvPr/>
        </p:nvSpPr>
        <p:spPr>
          <a:xfrm>
            <a:off x="1702116" y="2492461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a</a:t>
            </a:r>
            <a:endParaRPr lang="vi-VN" sz="2800" b="1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92E9BF9-BB7F-43B2-AFD8-0091DD625B50}"/>
              </a:ext>
            </a:extLst>
          </p:cNvPr>
          <p:cNvSpPr/>
          <p:nvPr/>
        </p:nvSpPr>
        <p:spPr>
          <a:xfrm>
            <a:off x="3396939" y="2492461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b</a:t>
            </a:r>
            <a:endParaRPr lang="vi-VN" sz="2800" b="1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FAC4E31-25A5-4691-89E2-DBC0109676DF}"/>
              </a:ext>
            </a:extLst>
          </p:cNvPr>
          <p:cNvSpPr/>
          <p:nvPr/>
        </p:nvSpPr>
        <p:spPr>
          <a:xfrm>
            <a:off x="2550102" y="3283765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b="1"/>
              <a:t>c</a:t>
            </a:r>
            <a:endParaRPr lang="vi-VN" sz="2800" b="1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C0F6446-FAFC-49AD-961C-C093BC590346}"/>
              </a:ext>
            </a:extLst>
          </p:cNvPr>
          <p:cNvSpPr/>
          <p:nvPr/>
        </p:nvSpPr>
        <p:spPr>
          <a:xfrm>
            <a:off x="1702116" y="4080079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d</a:t>
            </a:r>
            <a:endParaRPr lang="vi-VN" sz="2800" b="1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C05FAA-A854-429F-B153-2B9AB63F6C1E}"/>
              </a:ext>
            </a:extLst>
          </p:cNvPr>
          <p:cNvSpPr/>
          <p:nvPr/>
        </p:nvSpPr>
        <p:spPr>
          <a:xfrm>
            <a:off x="3375115" y="4075068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e</a:t>
            </a:r>
            <a:endParaRPr lang="vi-VN" sz="2800" b="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AE4258A-65C7-48C0-9CC4-623631AC81E9}"/>
              </a:ext>
            </a:extLst>
          </p:cNvPr>
          <p:cNvSpPr/>
          <p:nvPr/>
        </p:nvSpPr>
        <p:spPr>
          <a:xfrm>
            <a:off x="4458120" y="3283765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f</a:t>
            </a:r>
            <a:endParaRPr lang="vi-VN" sz="2800" b="1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43509C9-F0E4-4982-8742-BCC658A7EB01}"/>
              </a:ext>
            </a:extLst>
          </p:cNvPr>
          <p:cNvCxnSpPr>
            <a:stCxn id="58" idx="6"/>
            <a:endCxn id="62" idx="2"/>
          </p:cNvCxnSpPr>
          <p:nvPr/>
        </p:nvCxnSpPr>
        <p:spPr>
          <a:xfrm>
            <a:off x="2435644" y="2859225"/>
            <a:ext cx="96129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A3A42B9-ED26-4426-9FBF-27F8AC5D3EB6}"/>
              </a:ext>
            </a:extLst>
          </p:cNvPr>
          <p:cNvCxnSpPr>
            <a:stCxn id="62" idx="6"/>
            <a:endCxn id="67" idx="1"/>
          </p:cNvCxnSpPr>
          <p:nvPr/>
        </p:nvCxnSpPr>
        <p:spPr>
          <a:xfrm>
            <a:off x="4130467" y="2859225"/>
            <a:ext cx="435076" cy="53196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613FC74-54FB-44A1-83AC-F4B1C0B5212C}"/>
              </a:ext>
            </a:extLst>
          </p:cNvPr>
          <p:cNvCxnSpPr>
            <a:cxnSpLocks/>
            <a:stCxn id="67" idx="3"/>
            <a:endCxn id="66" idx="6"/>
          </p:cNvCxnSpPr>
          <p:nvPr/>
        </p:nvCxnSpPr>
        <p:spPr>
          <a:xfrm flipH="1">
            <a:off x="4108643" y="3909870"/>
            <a:ext cx="456900" cy="53196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124B220-56DA-4310-A87B-3B24673C787D}"/>
              </a:ext>
            </a:extLst>
          </p:cNvPr>
          <p:cNvCxnSpPr>
            <a:stCxn id="65" idx="6"/>
            <a:endCxn id="66" idx="2"/>
          </p:cNvCxnSpPr>
          <p:nvPr/>
        </p:nvCxnSpPr>
        <p:spPr>
          <a:xfrm flipV="1">
            <a:off x="2435644" y="4441832"/>
            <a:ext cx="939471" cy="501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C6354E9-432E-42C1-80C5-D05B6E8866F2}"/>
              </a:ext>
            </a:extLst>
          </p:cNvPr>
          <p:cNvCxnSpPr>
            <a:cxnSpLocks/>
            <a:stCxn id="65" idx="7"/>
            <a:endCxn id="63" idx="3"/>
          </p:cNvCxnSpPr>
          <p:nvPr/>
        </p:nvCxnSpPr>
        <p:spPr>
          <a:xfrm flipV="1">
            <a:off x="2328221" y="3909870"/>
            <a:ext cx="329304" cy="2776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36473CA-0E16-4DBF-87A7-555861A535CA}"/>
              </a:ext>
            </a:extLst>
          </p:cNvPr>
          <p:cNvCxnSpPr>
            <a:stCxn id="63" idx="7"/>
            <a:endCxn id="62" idx="3"/>
          </p:cNvCxnSpPr>
          <p:nvPr/>
        </p:nvCxnSpPr>
        <p:spPr>
          <a:xfrm flipV="1">
            <a:off x="3176207" y="3118566"/>
            <a:ext cx="328155" cy="27262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5FCBBE6-F9C0-4AB8-8D47-28215C167E7F}"/>
              </a:ext>
            </a:extLst>
          </p:cNvPr>
          <p:cNvCxnSpPr>
            <a:stCxn id="58" idx="5"/>
            <a:endCxn id="63" idx="1"/>
          </p:cNvCxnSpPr>
          <p:nvPr/>
        </p:nvCxnSpPr>
        <p:spPr>
          <a:xfrm>
            <a:off x="2328221" y="3118566"/>
            <a:ext cx="329304" cy="27262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052FD10-4128-4419-8EC9-BEB5915AC32E}"/>
              </a:ext>
            </a:extLst>
          </p:cNvPr>
          <p:cNvCxnSpPr>
            <a:cxnSpLocks/>
            <a:stCxn id="63" idx="5"/>
            <a:endCxn id="66" idx="1"/>
          </p:cNvCxnSpPr>
          <p:nvPr/>
        </p:nvCxnSpPr>
        <p:spPr>
          <a:xfrm>
            <a:off x="3176207" y="3909870"/>
            <a:ext cx="306331" cy="27262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BB23B57-006E-4CE8-8E74-F999B72E5F9A}"/>
              </a:ext>
            </a:extLst>
          </p:cNvPr>
          <p:cNvCxnSpPr>
            <a:cxnSpLocks/>
            <a:stCxn id="58" idx="4"/>
            <a:endCxn id="65" idx="0"/>
          </p:cNvCxnSpPr>
          <p:nvPr/>
        </p:nvCxnSpPr>
        <p:spPr>
          <a:xfrm>
            <a:off x="2068880" y="3225989"/>
            <a:ext cx="0" cy="85409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EAC501A-3EC3-429D-AE51-DAC5BD4C0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183" y="653144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State-space tree</a:t>
            </a:r>
            <a:endParaRPr lang="vi-VN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F93341-0A20-483C-8804-A065B409604A}"/>
                  </a:ext>
                </a:extLst>
              </p:cNvPr>
              <p:cNvSpPr txBox="1"/>
              <p:nvPr/>
            </p:nvSpPr>
            <p:spPr>
              <a:xfrm>
                <a:off x="1884183" y="6204856"/>
                <a:ext cx="42417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/>
                  <a:t>Time complexity: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</m:oMath>
                </a14:m>
                <a:r>
                  <a:rPr lang="en-US" sz="2800" b="1"/>
                  <a:t> </a:t>
                </a:r>
                <a:endParaRPr lang="vi-VN" sz="2800" b="1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F93341-0A20-483C-8804-A065B4096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183" y="6204856"/>
                <a:ext cx="4241739" cy="523220"/>
              </a:xfrm>
              <a:prstGeom prst="rect">
                <a:avLst/>
              </a:prstGeom>
              <a:blipFill>
                <a:blip r:embed="rId2"/>
                <a:stretch>
                  <a:fillRect l="-2874" t="-12791" b="-3139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F2F676C-7C7F-4817-B163-26A9B7E65EC8}"/>
              </a:ext>
            </a:extLst>
          </p:cNvPr>
          <p:cNvSpPr txBox="1"/>
          <p:nvPr/>
        </p:nvSpPr>
        <p:spPr>
          <a:xfrm>
            <a:off x="9274834" y="-6001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9AFE3-516D-4DCD-B409-8E084E1DB68E}"/>
              </a:ext>
            </a:extLst>
          </p:cNvPr>
          <p:cNvSpPr txBox="1"/>
          <p:nvPr/>
        </p:nvSpPr>
        <p:spPr>
          <a:xfrm>
            <a:off x="9131779" y="90657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93ADCE-7E23-4AB1-A8E2-12EF4C3C6A5F}"/>
              </a:ext>
            </a:extLst>
          </p:cNvPr>
          <p:cNvSpPr txBox="1"/>
          <p:nvPr/>
        </p:nvSpPr>
        <p:spPr>
          <a:xfrm>
            <a:off x="7168758" y="156591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0CB498-D52F-47C5-82A1-498F4CEBDF2E}"/>
              </a:ext>
            </a:extLst>
          </p:cNvPr>
          <p:cNvSpPr txBox="1"/>
          <p:nvPr/>
        </p:nvSpPr>
        <p:spPr>
          <a:xfrm>
            <a:off x="6278777" y="266022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99A0C4-06B5-4245-B1FB-E6A1BA305C41}"/>
              </a:ext>
            </a:extLst>
          </p:cNvPr>
          <p:cNvSpPr txBox="1"/>
          <p:nvPr/>
        </p:nvSpPr>
        <p:spPr>
          <a:xfrm>
            <a:off x="6444636" y="370281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0E66FE-76E3-4646-B4E6-8A920C62A014}"/>
              </a:ext>
            </a:extLst>
          </p:cNvPr>
          <p:cNvSpPr txBox="1"/>
          <p:nvPr/>
        </p:nvSpPr>
        <p:spPr>
          <a:xfrm>
            <a:off x="6510653" y="475588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8E810E-D32D-427D-AE0A-0601A1B223D5}"/>
              </a:ext>
            </a:extLst>
          </p:cNvPr>
          <p:cNvSpPr txBox="1"/>
          <p:nvPr/>
        </p:nvSpPr>
        <p:spPr>
          <a:xfrm>
            <a:off x="5904189" y="5798351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 end</a:t>
            </a: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63A532-FAA7-4780-A702-63BF09659B87}"/>
              </a:ext>
            </a:extLst>
          </p:cNvPr>
          <p:cNvSpPr txBox="1"/>
          <p:nvPr/>
        </p:nvSpPr>
        <p:spPr>
          <a:xfrm>
            <a:off x="7442722" y="4746592"/>
            <a:ext cx="6094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 end</a:t>
            </a: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850CB0-BD37-4B4F-96BF-4891A5A6470B}"/>
              </a:ext>
            </a:extLst>
          </p:cNvPr>
          <p:cNvSpPr txBox="1"/>
          <p:nvPr/>
        </p:nvSpPr>
        <p:spPr>
          <a:xfrm>
            <a:off x="9169028" y="4736822"/>
            <a:ext cx="67323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 end</a:t>
            </a: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2D96F3-F878-4817-BF15-B50BCD700D17}"/>
              </a:ext>
            </a:extLst>
          </p:cNvPr>
          <p:cNvSpPr txBox="1"/>
          <p:nvPr/>
        </p:nvSpPr>
        <p:spPr>
          <a:xfrm>
            <a:off x="10206444" y="6147620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162FA5-D1F5-4D45-8A85-69277419B825}"/>
              </a:ext>
            </a:extLst>
          </p:cNvPr>
          <p:cNvSpPr txBox="1"/>
          <p:nvPr/>
        </p:nvSpPr>
        <p:spPr>
          <a:xfrm>
            <a:off x="8662802" y="266022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4F616B-B753-4318-92DE-2F7C0E44600B}"/>
              </a:ext>
            </a:extLst>
          </p:cNvPr>
          <p:cNvSpPr txBox="1"/>
          <p:nvPr/>
        </p:nvSpPr>
        <p:spPr>
          <a:xfrm>
            <a:off x="7853292" y="361718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710444-16EF-4694-AC03-AD373E40B726}"/>
              </a:ext>
            </a:extLst>
          </p:cNvPr>
          <p:cNvSpPr txBox="1"/>
          <p:nvPr/>
        </p:nvSpPr>
        <p:spPr>
          <a:xfrm>
            <a:off x="9510653" y="367996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385B31-14C4-45EB-9B91-9925C45071AC}"/>
              </a:ext>
            </a:extLst>
          </p:cNvPr>
          <p:cNvSpPr txBox="1"/>
          <p:nvPr/>
        </p:nvSpPr>
        <p:spPr>
          <a:xfrm>
            <a:off x="11494734" y="165786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8030B1-D71C-4F35-B924-37215B028A4D}"/>
              </a:ext>
            </a:extLst>
          </p:cNvPr>
          <p:cNvSpPr txBox="1"/>
          <p:nvPr/>
        </p:nvSpPr>
        <p:spPr>
          <a:xfrm>
            <a:off x="11683998" y="266022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790551-8F4E-4D16-B053-32BBC6A0D935}"/>
              </a:ext>
            </a:extLst>
          </p:cNvPr>
          <p:cNvSpPr txBox="1"/>
          <p:nvPr/>
        </p:nvSpPr>
        <p:spPr>
          <a:xfrm>
            <a:off x="11580488" y="3669803"/>
            <a:ext cx="426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4701F6-0AB5-40C4-8365-B75D2C93B4E9}"/>
              </a:ext>
            </a:extLst>
          </p:cNvPr>
          <p:cNvSpPr txBox="1"/>
          <p:nvPr/>
        </p:nvSpPr>
        <p:spPr>
          <a:xfrm>
            <a:off x="11580488" y="469229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216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7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7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6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6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6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2" dur="6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6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3" dur="6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8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8" dur="8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9" dur="1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12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1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15" dur="1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2" dur="6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5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9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74" dur="9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9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5" dur="9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1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16" dur="1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8" dur="1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19" dur="1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1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2" dur="1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4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7" dur="4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7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0" dur="7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6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5" dur="6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3" dur="6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4" dur="6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4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5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 animBg="1"/>
      <p:bldP spid="3" grpId="0"/>
      <p:bldP spid="4" grpId="0"/>
      <p:bldP spid="5" grpId="0"/>
      <p:bldP spid="14" grpId="0"/>
      <p:bldP spid="21" grpId="0"/>
      <p:bldP spid="22" grpId="0"/>
      <p:bldP spid="23" grpId="0"/>
      <p:bldP spid="24" grpId="0"/>
      <p:bldP spid="54" grpId="0"/>
      <p:bldP spid="56" grpId="0"/>
      <p:bldP spid="28" grpId="0"/>
      <p:bldP spid="30" grpId="0"/>
      <p:bldP spid="31" grpId="0"/>
      <p:bldP spid="33" grpId="0"/>
      <p:bldP spid="35" grpId="0"/>
      <p:bldP spid="36" grpId="0"/>
      <p:bldP spid="38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596E-96E5-4163-83B6-16D46F8C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6" y="1093380"/>
            <a:ext cx="3068182" cy="4671240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TRAVELING SALESMAN PROBLEM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4B6ABE-1943-49CD-9C88-D47D359A99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85509" y="1093380"/>
                <a:ext cx="6219103" cy="4679250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Đề bài: Cho một danh sách các thành phố và khoảng cách giữa mỗi thành phố. Tìm ra đường đi có chi phí ngắn nhất đi qua mỗi thành phố đúng 1 lần và trở về đỉnh xuất phát.</a:t>
                </a:r>
              </a:p>
              <a:p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 tích đề: đây là bài toán tìm chu trình Hamilton có trọng số nhỏ nhất.</a:t>
                </a:r>
              </a:p>
              <a:p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vi-V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4B6ABE-1943-49CD-9C88-D47D359A99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85509" y="1093380"/>
                <a:ext cx="6219103" cy="4679250"/>
              </a:xfrm>
              <a:blipFill>
                <a:blip r:embed="rId2"/>
                <a:stretch>
                  <a:fillRect l="-1373" r="-39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SP">
            <a:extLst>
              <a:ext uri="{FF2B5EF4-FFF2-40B4-BE49-F238E27FC236}">
                <a16:creationId xmlns:a16="http://schemas.microsoft.com/office/drawing/2014/main" id="{C25D7359-BA20-45C4-B698-B43F81A30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777" y="1703584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7C6E63-EA7D-407F-A696-7699066A87AA}"/>
                  </a:ext>
                </a:extLst>
              </p:cNvPr>
              <p:cNvSpPr txBox="1"/>
              <p:nvPr/>
            </p:nvSpPr>
            <p:spPr>
              <a:xfrm>
                <a:off x="6260576" y="4184991"/>
                <a:ext cx="404790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Output: 10 + 25 + 30 + 15 = 80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1→2→4→3→1</m:t>
                      </m:r>
                    </m:oMath>
                  </m:oMathPara>
                </a14:m>
                <a:endParaRPr lang="en-US" sz="24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7C6E63-EA7D-407F-A696-7699066A8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576" y="4184991"/>
                <a:ext cx="4047903" cy="830997"/>
              </a:xfrm>
              <a:prstGeom prst="rect">
                <a:avLst/>
              </a:prstGeom>
              <a:blipFill>
                <a:blip r:embed="rId4"/>
                <a:stretch>
                  <a:fillRect l="-2410" t="-5882" r="-135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67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C45F-D91B-4A13-9A67-494FF8010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1" y="624110"/>
            <a:ext cx="9480869" cy="838930"/>
          </a:xfrm>
        </p:spPr>
        <p:txBody>
          <a:bodyPr>
            <a:noAutofit/>
          </a:bodyPr>
          <a:lstStyle/>
          <a:p>
            <a:r>
              <a:rPr lang="vi-VN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ƯU ĐIỂM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EB9A2-0D1C-4620-B341-7633F7862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quay lui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phương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chưa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gian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82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B231-DC86-4F86-888B-21831B91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NHƯỢC ĐIỂM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D1CCD-09A2-4867-8B88-BDC965D39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778000"/>
            <a:ext cx="8911687" cy="4914900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trong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xấu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quay lui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mũ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mắc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sau: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Rơi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thrashing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":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bế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nguyên nhân.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công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dư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ỗi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 quay lui,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trong khi đôi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sớm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năng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bế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trong tương lai. Quay lui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không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cơ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tương lai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đi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bế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vi-VN" sz="200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0805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6FEE0-5F82-4DA9-B00D-96523F0F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9B81-1D27-4504-82E4-DE2882A4A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2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3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vi-VN" sz="3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mê cung.</a:t>
            </a:r>
          </a:p>
          <a:p>
            <a:r>
              <a:rPr lang="vi-VN" sz="32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vi-VN" sz="3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correction</a:t>
            </a:r>
            <a:r>
              <a:rPr lang="vi-VN" sz="3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vi-VN" sz="32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Knapsack</a:t>
            </a:r>
            <a:r>
              <a:rPr lang="vi-VN" sz="3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vi-VN" sz="3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vi-VN" sz="32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Sudoku</a:t>
            </a:r>
            <a:r>
              <a:rPr lang="vi-VN" sz="3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minesweeper</a:t>
            </a:r>
            <a:r>
              <a:rPr lang="vi-VN" sz="3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endParaRPr lang="vi-VN" sz="320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807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D45F-56E8-4D27-B9AE-4F7E4F5F7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SUBSET SUM</a:t>
            </a:r>
            <a:endParaRPr lang="vi-VN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FF6EAF-0E9B-46C6-B721-3E6E6E7708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048331"/>
                <a:ext cx="8915400" cy="3285309"/>
              </a:xfrm>
            </p:spPr>
            <p:txBody>
              <a:bodyPr>
                <a:noAutofit/>
              </a:bodyPr>
              <a:lstStyle/>
              <a:p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Hãy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vi-V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vi-V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vi-V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vi-V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vi-V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gồm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nguyên dương sao cho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tổng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phần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tử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từng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phải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nguyên dương 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FF6EAF-0E9B-46C6-B721-3E6E6E7708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048331"/>
                <a:ext cx="8915400" cy="3285309"/>
              </a:xfrm>
              <a:blipFill>
                <a:blip r:embed="rId2"/>
                <a:stretch>
                  <a:fillRect l="-1300" t="-185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134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D45F-56E8-4D27-B9AE-4F7E4F5F7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08747"/>
          </a:xfrm>
        </p:spPr>
        <p:txBody>
          <a:bodyPr>
            <a:normAutofit/>
          </a:bodyPr>
          <a:lstStyle/>
          <a:p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SUBSET SUM</a:t>
            </a:r>
            <a:endParaRPr lang="vi-VN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FF6EAF-0E9B-46C6-B721-3E6E6E7708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632857"/>
                <a:ext cx="8915400" cy="4976949"/>
              </a:xfrm>
            </p:spPr>
            <p:txBody>
              <a:bodyPr>
                <a:noAutofit/>
              </a:bodyPr>
              <a:lstStyle/>
              <a:p>
                <a:r>
                  <a:rPr lang="vi-VN" sz="2800" b="1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vi-VN" sz="28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Dòng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cho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biết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phần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tử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dãy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Dòng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hai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dãy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nguyên dương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sắp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xếp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tăng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dần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nguyên dương </a:t>
                </a:r>
                <a14:m>
                  <m:oMath xmlns:m="http://schemas.openxmlformats.org/officeDocument/2006/math">
                    <m:r>
                      <a:rPr lang="vi-V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vi-VN" sz="2800" b="1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r>
                  <a:rPr lang="vi-VN" sz="28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dãy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nhập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tổng</a:t>
                </a:r>
                <a:r>
                  <a:rPr lang="en-US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phần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tử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FF6EAF-0E9B-46C6-B721-3E6E6E7708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632857"/>
                <a:ext cx="8915400" cy="4976949"/>
              </a:xfrm>
              <a:blipFill>
                <a:blip r:embed="rId3"/>
                <a:stretch>
                  <a:fillRect l="-1300" t="-134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152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117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83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4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5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6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7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8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9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0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1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2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3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4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95" name="Group 131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96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7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8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9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0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1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2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3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4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5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6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7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08" name="Rectangle 145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9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10" name="Rectangle 149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A4A17257-8A34-4CD1-95D7-43A798F0B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1864865"/>
            <a:ext cx="8131550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BTVN: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F6EAF-0E9B-46C6-B721-3E6E6E770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4127644"/>
            <a:ext cx="8131550" cy="11262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https://www.hackerrank.com/nhom1</a:t>
            </a:r>
          </a:p>
        </p:txBody>
      </p:sp>
      <p:sp>
        <p:nvSpPr>
          <p:cNvPr id="211" name="Rectangle 151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" name="Group 153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21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4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6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7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8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0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2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4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25" name="Group 167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169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0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1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2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3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4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5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6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7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8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9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0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82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21945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6637;p129">
            <a:extLst>
              <a:ext uri="{FF2B5EF4-FFF2-40B4-BE49-F238E27FC236}">
                <a16:creationId xmlns:a16="http://schemas.microsoft.com/office/drawing/2014/main" id="{2442CAEC-2EE0-440A-B103-4E7A3566473F}"/>
              </a:ext>
            </a:extLst>
          </p:cNvPr>
          <p:cNvGrpSpPr/>
          <p:nvPr/>
        </p:nvGrpSpPr>
        <p:grpSpPr>
          <a:xfrm>
            <a:off x="779103" y="864639"/>
            <a:ext cx="6887690" cy="5392654"/>
            <a:chOff x="469775" y="238125"/>
            <a:chExt cx="6679425" cy="5229600"/>
          </a:xfrm>
        </p:grpSpPr>
        <p:sp>
          <p:nvSpPr>
            <p:cNvPr id="5" name="Google Shape;6638;p129">
              <a:extLst>
                <a:ext uri="{FF2B5EF4-FFF2-40B4-BE49-F238E27FC236}">
                  <a16:creationId xmlns:a16="http://schemas.microsoft.com/office/drawing/2014/main" id="{4D34A035-F3D7-4E48-A9DB-638166E9F87A}"/>
                </a:ext>
              </a:extLst>
            </p:cNvPr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6639;p129">
              <a:extLst>
                <a:ext uri="{FF2B5EF4-FFF2-40B4-BE49-F238E27FC236}">
                  <a16:creationId xmlns:a16="http://schemas.microsoft.com/office/drawing/2014/main" id="{95446F49-59B5-42AE-95B2-5928610FBA56}"/>
                </a:ext>
              </a:extLst>
            </p:cNvPr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6640;p129">
              <a:extLst>
                <a:ext uri="{FF2B5EF4-FFF2-40B4-BE49-F238E27FC236}">
                  <a16:creationId xmlns:a16="http://schemas.microsoft.com/office/drawing/2014/main" id="{62C7030D-81DE-4814-BAA8-5A78DBB77FA5}"/>
                </a:ext>
              </a:extLst>
            </p:cNvPr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6641;p129">
              <a:extLst>
                <a:ext uri="{FF2B5EF4-FFF2-40B4-BE49-F238E27FC236}">
                  <a16:creationId xmlns:a16="http://schemas.microsoft.com/office/drawing/2014/main" id="{1753928B-DFC3-47E4-BCCE-CD7FD147D8CF}"/>
                </a:ext>
              </a:extLst>
            </p:cNvPr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6642;p129">
              <a:extLst>
                <a:ext uri="{FF2B5EF4-FFF2-40B4-BE49-F238E27FC236}">
                  <a16:creationId xmlns:a16="http://schemas.microsoft.com/office/drawing/2014/main" id="{0A598CD8-DF33-42CA-9AE9-14D5BDCCC2A1}"/>
                </a:ext>
              </a:extLst>
            </p:cNvPr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6643;p129">
              <a:extLst>
                <a:ext uri="{FF2B5EF4-FFF2-40B4-BE49-F238E27FC236}">
                  <a16:creationId xmlns:a16="http://schemas.microsoft.com/office/drawing/2014/main" id="{1EA08E2F-6B98-443A-AAD2-D86B3BE425AB}"/>
                </a:ext>
              </a:extLst>
            </p:cNvPr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6644;p129">
              <a:extLst>
                <a:ext uri="{FF2B5EF4-FFF2-40B4-BE49-F238E27FC236}">
                  <a16:creationId xmlns:a16="http://schemas.microsoft.com/office/drawing/2014/main" id="{2F4B6C43-FC20-4174-B60A-9D41D4E5CB7C}"/>
                </a:ext>
              </a:extLst>
            </p:cNvPr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6645;p129">
              <a:extLst>
                <a:ext uri="{FF2B5EF4-FFF2-40B4-BE49-F238E27FC236}">
                  <a16:creationId xmlns:a16="http://schemas.microsoft.com/office/drawing/2014/main" id="{B5FA3883-9D32-4A86-9209-3F473B53B14C}"/>
                </a:ext>
              </a:extLst>
            </p:cNvPr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6646;p129">
              <a:extLst>
                <a:ext uri="{FF2B5EF4-FFF2-40B4-BE49-F238E27FC236}">
                  <a16:creationId xmlns:a16="http://schemas.microsoft.com/office/drawing/2014/main" id="{9A15CED0-405F-40F5-8D6B-5C9AD0CBF717}"/>
                </a:ext>
              </a:extLst>
            </p:cNvPr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6647;p129">
              <a:extLst>
                <a:ext uri="{FF2B5EF4-FFF2-40B4-BE49-F238E27FC236}">
                  <a16:creationId xmlns:a16="http://schemas.microsoft.com/office/drawing/2014/main" id="{4667BFAB-3460-4317-9348-FA176CA7A776}"/>
                </a:ext>
              </a:extLst>
            </p:cNvPr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6648;p129">
              <a:extLst>
                <a:ext uri="{FF2B5EF4-FFF2-40B4-BE49-F238E27FC236}">
                  <a16:creationId xmlns:a16="http://schemas.microsoft.com/office/drawing/2014/main" id="{9B1CDD05-30A2-4EC2-B7FB-9DC62F07DC44}"/>
                </a:ext>
              </a:extLst>
            </p:cNvPr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6649;p129">
              <a:extLst>
                <a:ext uri="{FF2B5EF4-FFF2-40B4-BE49-F238E27FC236}">
                  <a16:creationId xmlns:a16="http://schemas.microsoft.com/office/drawing/2014/main" id="{366C34F7-8358-4415-9E0F-CE3A7563232E}"/>
                </a:ext>
              </a:extLst>
            </p:cNvPr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6650;p129">
              <a:extLst>
                <a:ext uri="{FF2B5EF4-FFF2-40B4-BE49-F238E27FC236}">
                  <a16:creationId xmlns:a16="http://schemas.microsoft.com/office/drawing/2014/main" id="{494D9F4B-DEEE-48B9-B781-D1D6CB0B40A3}"/>
                </a:ext>
              </a:extLst>
            </p:cNvPr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6651;p129">
              <a:extLst>
                <a:ext uri="{FF2B5EF4-FFF2-40B4-BE49-F238E27FC236}">
                  <a16:creationId xmlns:a16="http://schemas.microsoft.com/office/drawing/2014/main" id="{3831D9DD-677F-41C8-9CFF-2A069B27ACD0}"/>
                </a:ext>
              </a:extLst>
            </p:cNvPr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6652;p129">
              <a:extLst>
                <a:ext uri="{FF2B5EF4-FFF2-40B4-BE49-F238E27FC236}">
                  <a16:creationId xmlns:a16="http://schemas.microsoft.com/office/drawing/2014/main" id="{FA872534-A759-49C2-9193-79156F0EB94C}"/>
                </a:ext>
              </a:extLst>
            </p:cNvPr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6653;p129">
              <a:extLst>
                <a:ext uri="{FF2B5EF4-FFF2-40B4-BE49-F238E27FC236}">
                  <a16:creationId xmlns:a16="http://schemas.microsoft.com/office/drawing/2014/main" id="{3ABF5313-0C62-4036-9B91-5713FBE63EF2}"/>
                </a:ext>
              </a:extLst>
            </p:cNvPr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6654;p129">
              <a:extLst>
                <a:ext uri="{FF2B5EF4-FFF2-40B4-BE49-F238E27FC236}">
                  <a16:creationId xmlns:a16="http://schemas.microsoft.com/office/drawing/2014/main" id="{8181AA57-161C-49CC-B1B9-C57C6F069028}"/>
                </a:ext>
              </a:extLst>
            </p:cNvPr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6655;p129">
              <a:extLst>
                <a:ext uri="{FF2B5EF4-FFF2-40B4-BE49-F238E27FC236}">
                  <a16:creationId xmlns:a16="http://schemas.microsoft.com/office/drawing/2014/main" id="{D7FCE8B9-3974-470E-95FB-F608578444FC}"/>
                </a:ext>
              </a:extLst>
            </p:cNvPr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6656;p129">
              <a:extLst>
                <a:ext uri="{FF2B5EF4-FFF2-40B4-BE49-F238E27FC236}">
                  <a16:creationId xmlns:a16="http://schemas.microsoft.com/office/drawing/2014/main" id="{029E7E46-746D-40D9-80BF-892202D702E7}"/>
                </a:ext>
              </a:extLst>
            </p:cNvPr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6657;p129">
              <a:extLst>
                <a:ext uri="{FF2B5EF4-FFF2-40B4-BE49-F238E27FC236}">
                  <a16:creationId xmlns:a16="http://schemas.microsoft.com/office/drawing/2014/main" id="{BEA7D346-CC17-4599-9E81-4653A164FF3A}"/>
                </a:ext>
              </a:extLst>
            </p:cNvPr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6658;p129">
              <a:extLst>
                <a:ext uri="{FF2B5EF4-FFF2-40B4-BE49-F238E27FC236}">
                  <a16:creationId xmlns:a16="http://schemas.microsoft.com/office/drawing/2014/main" id="{016B3E7B-9157-4519-A343-DCB97AED898F}"/>
                </a:ext>
              </a:extLst>
            </p:cNvPr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6659;p129">
              <a:extLst>
                <a:ext uri="{FF2B5EF4-FFF2-40B4-BE49-F238E27FC236}">
                  <a16:creationId xmlns:a16="http://schemas.microsoft.com/office/drawing/2014/main" id="{DB627E55-1FA7-4BB7-97AC-C7AFAFB66D38}"/>
                </a:ext>
              </a:extLst>
            </p:cNvPr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6660;p129">
              <a:extLst>
                <a:ext uri="{FF2B5EF4-FFF2-40B4-BE49-F238E27FC236}">
                  <a16:creationId xmlns:a16="http://schemas.microsoft.com/office/drawing/2014/main" id="{CF746586-70DD-4B6F-AFF0-E2E677EA0DDC}"/>
                </a:ext>
              </a:extLst>
            </p:cNvPr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6661;p129">
              <a:extLst>
                <a:ext uri="{FF2B5EF4-FFF2-40B4-BE49-F238E27FC236}">
                  <a16:creationId xmlns:a16="http://schemas.microsoft.com/office/drawing/2014/main" id="{2B3DE062-D1AF-458E-8D57-05E3B64F65F5}"/>
                </a:ext>
              </a:extLst>
            </p:cNvPr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6662;p129">
              <a:extLst>
                <a:ext uri="{FF2B5EF4-FFF2-40B4-BE49-F238E27FC236}">
                  <a16:creationId xmlns:a16="http://schemas.microsoft.com/office/drawing/2014/main" id="{3C17076F-86D4-4B85-BFAD-25CE67F8C1FA}"/>
                </a:ext>
              </a:extLst>
            </p:cNvPr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6663;p129">
              <a:extLst>
                <a:ext uri="{FF2B5EF4-FFF2-40B4-BE49-F238E27FC236}">
                  <a16:creationId xmlns:a16="http://schemas.microsoft.com/office/drawing/2014/main" id="{250204FD-1B88-41A5-AF27-B2E3C9DE1604}"/>
                </a:ext>
              </a:extLst>
            </p:cNvPr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6664;p129">
              <a:extLst>
                <a:ext uri="{FF2B5EF4-FFF2-40B4-BE49-F238E27FC236}">
                  <a16:creationId xmlns:a16="http://schemas.microsoft.com/office/drawing/2014/main" id="{B167241A-DD52-4939-BDF8-F96862199005}"/>
                </a:ext>
              </a:extLst>
            </p:cNvPr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6665;p129">
              <a:extLst>
                <a:ext uri="{FF2B5EF4-FFF2-40B4-BE49-F238E27FC236}">
                  <a16:creationId xmlns:a16="http://schemas.microsoft.com/office/drawing/2014/main" id="{40FB3FAF-5FA4-4873-8C78-50B99F1DB52E}"/>
                </a:ext>
              </a:extLst>
            </p:cNvPr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6666;p129">
              <a:extLst>
                <a:ext uri="{FF2B5EF4-FFF2-40B4-BE49-F238E27FC236}">
                  <a16:creationId xmlns:a16="http://schemas.microsoft.com/office/drawing/2014/main" id="{B898B7CD-D14B-4A82-82C4-25EC4DE23004}"/>
                </a:ext>
              </a:extLst>
            </p:cNvPr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6667;p129">
              <a:extLst>
                <a:ext uri="{FF2B5EF4-FFF2-40B4-BE49-F238E27FC236}">
                  <a16:creationId xmlns:a16="http://schemas.microsoft.com/office/drawing/2014/main" id="{82B3113B-8C60-4DAA-B44F-AE95B156206D}"/>
                </a:ext>
              </a:extLst>
            </p:cNvPr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6668;p129">
              <a:extLst>
                <a:ext uri="{FF2B5EF4-FFF2-40B4-BE49-F238E27FC236}">
                  <a16:creationId xmlns:a16="http://schemas.microsoft.com/office/drawing/2014/main" id="{020C0E54-9241-46FB-8D27-39EDFD59DCED}"/>
                </a:ext>
              </a:extLst>
            </p:cNvPr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6669;p129">
              <a:extLst>
                <a:ext uri="{FF2B5EF4-FFF2-40B4-BE49-F238E27FC236}">
                  <a16:creationId xmlns:a16="http://schemas.microsoft.com/office/drawing/2014/main" id="{25E0C756-03FC-4C9E-AF49-57B729F3373F}"/>
                </a:ext>
              </a:extLst>
            </p:cNvPr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6670;p129">
              <a:extLst>
                <a:ext uri="{FF2B5EF4-FFF2-40B4-BE49-F238E27FC236}">
                  <a16:creationId xmlns:a16="http://schemas.microsoft.com/office/drawing/2014/main" id="{A9CED7D6-EACF-4164-BE23-7E25614AE0E0}"/>
                </a:ext>
              </a:extLst>
            </p:cNvPr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6671;p129">
              <a:extLst>
                <a:ext uri="{FF2B5EF4-FFF2-40B4-BE49-F238E27FC236}">
                  <a16:creationId xmlns:a16="http://schemas.microsoft.com/office/drawing/2014/main" id="{F99DCF52-2E3C-441F-AD44-18CCBD843711}"/>
                </a:ext>
              </a:extLst>
            </p:cNvPr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6672;p129">
              <a:extLst>
                <a:ext uri="{FF2B5EF4-FFF2-40B4-BE49-F238E27FC236}">
                  <a16:creationId xmlns:a16="http://schemas.microsoft.com/office/drawing/2014/main" id="{C8BCEF82-D086-4D0D-BB24-6B87E60CD0CF}"/>
                </a:ext>
              </a:extLst>
            </p:cNvPr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6673;p129">
              <a:extLst>
                <a:ext uri="{FF2B5EF4-FFF2-40B4-BE49-F238E27FC236}">
                  <a16:creationId xmlns:a16="http://schemas.microsoft.com/office/drawing/2014/main" id="{C1F8AA5E-6E41-49B4-B623-69547FA556B2}"/>
                </a:ext>
              </a:extLst>
            </p:cNvPr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6674;p129">
              <a:extLst>
                <a:ext uri="{FF2B5EF4-FFF2-40B4-BE49-F238E27FC236}">
                  <a16:creationId xmlns:a16="http://schemas.microsoft.com/office/drawing/2014/main" id="{02909665-0DDA-45E6-9456-E45DCF27021B}"/>
                </a:ext>
              </a:extLst>
            </p:cNvPr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6675;p129">
              <a:extLst>
                <a:ext uri="{FF2B5EF4-FFF2-40B4-BE49-F238E27FC236}">
                  <a16:creationId xmlns:a16="http://schemas.microsoft.com/office/drawing/2014/main" id="{7FF29637-F017-40BE-BE4D-7F5440804BFF}"/>
                </a:ext>
              </a:extLst>
            </p:cNvPr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6676;p129">
              <a:extLst>
                <a:ext uri="{FF2B5EF4-FFF2-40B4-BE49-F238E27FC236}">
                  <a16:creationId xmlns:a16="http://schemas.microsoft.com/office/drawing/2014/main" id="{64AACC2E-BB07-477B-8F84-551560CCB394}"/>
                </a:ext>
              </a:extLst>
            </p:cNvPr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6677;p129">
              <a:extLst>
                <a:ext uri="{FF2B5EF4-FFF2-40B4-BE49-F238E27FC236}">
                  <a16:creationId xmlns:a16="http://schemas.microsoft.com/office/drawing/2014/main" id="{9F37CC1E-0532-4821-98D8-CEB382877E31}"/>
                </a:ext>
              </a:extLst>
            </p:cNvPr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6678;p129">
              <a:extLst>
                <a:ext uri="{FF2B5EF4-FFF2-40B4-BE49-F238E27FC236}">
                  <a16:creationId xmlns:a16="http://schemas.microsoft.com/office/drawing/2014/main" id="{C8896231-F592-4748-B43B-E72F1C246AAC}"/>
                </a:ext>
              </a:extLst>
            </p:cNvPr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6679;p129">
              <a:extLst>
                <a:ext uri="{FF2B5EF4-FFF2-40B4-BE49-F238E27FC236}">
                  <a16:creationId xmlns:a16="http://schemas.microsoft.com/office/drawing/2014/main" id="{89229EB0-5294-4C31-93FE-A5234B1380F4}"/>
                </a:ext>
              </a:extLst>
            </p:cNvPr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6680;p129">
              <a:extLst>
                <a:ext uri="{FF2B5EF4-FFF2-40B4-BE49-F238E27FC236}">
                  <a16:creationId xmlns:a16="http://schemas.microsoft.com/office/drawing/2014/main" id="{79380A86-428C-4207-9016-DB6F6BE3C0CB}"/>
                </a:ext>
              </a:extLst>
            </p:cNvPr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6681;p129">
              <a:extLst>
                <a:ext uri="{FF2B5EF4-FFF2-40B4-BE49-F238E27FC236}">
                  <a16:creationId xmlns:a16="http://schemas.microsoft.com/office/drawing/2014/main" id="{D7D27A7B-4D5C-4FF4-AF79-98E58D9946D6}"/>
                </a:ext>
              </a:extLst>
            </p:cNvPr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6682;p129">
              <a:extLst>
                <a:ext uri="{FF2B5EF4-FFF2-40B4-BE49-F238E27FC236}">
                  <a16:creationId xmlns:a16="http://schemas.microsoft.com/office/drawing/2014/main" id="{3E1D87EB-C67D-483C-A1BF-9E79D28F3BDC}"/>
                </a:ext>
              </a:extLst>
            </p:cNvPr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6683;p129">
              <a:extLst>
                <a:ext uri="{FF2B5EF4-FFF2-40B4-BE49-F238E27FC236}">
                  <a16:creationId xmlns:a16="http://schemas.microsoft.com/office/drawing/2014/main" id="{71847507-4877-4843-87A3-A6F7B8156988}"/>
                </a:ext>
              </a:extLst>
            </p:cNvPr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6684;p129">
              <a:extLst>
                <a:ext uri="{FF2B5EF4-FFF2-40B4-BE49-F238E27FC236}">
                  <a16:creationId xmlns:a16="http://schemas.microsoft.com/office/drawing/2014/main" id="{EF2891A4-7A1B-42EE-8F95-A10BF87314BA}"/>
                </a:ext>
              </a:extLst>
            </p:cNvPr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6685;p129">
              <a:extLst>
                <a:ext uri="{FF2B5EF4-FFF2-40B4-BE49-F238E27FC236}">
                  <a16:creationId xmlns:a16="http://schemas.microsoft.com/office/drawing/2014/main" id="{C2E584E3-CA5A-4829-9893-EC9131144E4A}"/>
                </a:ext>
              </a:extLst>
            </p:cNvPr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6686;p129">
              <a:extLst>
                <a:ext uri="{FF2B5EF4-FFF2-40B4-BE49-F238E27FC236}">
                  <a16:creationId xmlns:a16="http://schemas.microsoft.com/office/drawing/2014/main" id="{0110D9BD-E997-4FEC-98BA-FAD4A58C8607}"/>
                </a:ext>
              </a:extLst>
            </p:cNvPr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6687;p129">
              <a:extLst>
                <a:ext uri="{FF2B5EF4-FFF2-40B4-BE49-F238E27FC236}">
                  <a16:creationId xmlns:a16="http://schemas.microsoft.com/office/drawing/2014/main" id="{B5977379-A326-492A-AAB8-ADD53C5C54E0}"/>
                </a:ext>
              </a:extLst>
            </p:cNvPr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6688;p129">
              <a:extLst>
                <a:ext uri="{FF2B5EF4-FFF2-40B4-BE49-F238E27FC236}">
                  <a16:creationId xmlns:a16="http://schemas.microsoft.com/office/drawing/2014/main" id="{62B6421E-623B-4EA2-BA3C-DF3A1C0A98FA}"/>
                </a:ext>
              </a:extLst>
            </p:cNvPr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6689;p129">
              <a:extLst>
                <a:ext uri="{FF2B5EF4-FFF2-40B4-BE49-F238E27FC236}">
                  <a16:creationId xmlns:a16="http://schemas.microsoft.com/office/drawing/2014/main" id="{6E54FA24-EF0C-4CCA-9CBA-F825EDA165A2}"/>
                </a:ext>
              </a:extLst>
            </p:cNvPr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6690;p129">
              <a:extLst>
                <a:ext uri="{FF2B5EF4-FFF2-40B4-BE49-F238E27FC236}">
                  <a16:creationId xmlns:a16="http://schemas.microsoft.com/office/drawing/2014/main" id="{4E35AFD4-3BA9-4C26-89D5-2551AE769BF2}"/>
                </a:ext>
              </a:extLst>
            </p:cNvPr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6691;p129">
              <a:extLst>
                <a:ext uri="{FF2B5EF4-FFF2-40B4-BE49-F238E27FC236}">
                  <a16:creationId xmlns:a16="http://schemas.microsoft.com/office/drawing/2014/main" id="{8DB531E8-95B1-4471-B209-D029AEEBFE7D}"/>
                </a:ext>
              </a:extLst>
            </p:cNvPr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6692;p129">
              <a:extLst>
                <a:ext uri="{FF2B5EF4-FFF2-40B4-BE49-F238E27FC236}">
                  <a16:creationId xmlns:a16="http://schemas.microsoft.com/office/drawing/2014/main" id="{CB5FFED6-22E2-4538-AC6B-F9311A2B7B0C}"/>
                </a:ext>
              </a:extLst>
            </p:cNvPr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693;p129">
              <a:extLst>
                <a:ext uri="{FF2B5EF4-FFF2-40B4-BE49-F238E27FC236}">
                  <a16:creationId xmlns:a16="http://schemas.microsoft.com/office/drawing/2014/main" id="{2FCEDE18-2214-4E92-81F9-AF3032FBA1B6}"/>
                </a:ext>
              </a:extLst>
            </p:cNvPr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694;p129">
              <a:extLst>
                <a:ext uri="{FF2B5EF4-FFF2-40B4-BE49-F238E27FC236}">
                  <a16:creationId xmlns:a16="http://schemas.microsoft.com/office/drawing/2014/main" id="{16C96EA8-60B3-447B-9404-093A589A5D29}"/>
                </a:ext>
              </a:extLst>
            </p:cNvPr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695;p129">
              <a:extLst>
                <a:ext uri="{FF2B5EF4-FFF2-40B4-BE49-F238E27FC236}">
                  <a16:creationId xmlns:a16="http://schemas.microsoft.com/office/drawing/2014/main" id="{0E9B3E08-6D2E-420A-B01D-796F451787F1}"/>
                </a:ext>
              </a:extLst>
            </p:cNvPr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696;p129">
              <a:extLst>
                <a:ext uri="{FF2B5EF4-FFF2-40B4-BE49-F238E27FC236}">
                  <a16:creationId xmlns:a16="http://schemas.microsoft.com/office/drawing/2014/main" id="{D1CA2DCD-CF3A-41F3-A259-C38A30041042}"/>
                </a:ext>
              </a:extLst>
            </p:cNvPr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697;p129">
              <a:extLst>
                <a:ext uri="{FF2B5EF4-FFF2-40B4-BE49-F238E27FC236}">
                  <a16:creationId xmlns:a16="http://schemas.microsoft.com/office/drawing/2014/main" id="{EC7033CE-E244-49D5-B3FA-5B9A0B84DEBD}"/>
                </a:ext>
              </a:extLst>
            </p:cNvPr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698;p129">
              <a:extLst>
                <a:ext uri="{FF2B5EF4-FFF2-40B4-BE49-F238E27FC236}">
                  <a16:creationId xmlns:a16="http://schemas.microsoft.com/office/drawing/2014/main" id="{B03F492C-3203-4DA1-99D9-68FAA1A839D8}"/>
                </a:ext>
              </a:extLst>
            </p:cNvPr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99;p129">
              <a:extLst>
                <a:ext uri="{FF2B5EF4-FFF2-40B4-BE49-F238E27FC236}">
                  <a16:creationId xmlns:a16="http://schemas.microsoft.com/office/drawing/2014/main" id="{EBB3425F-D1E7-4C1A-91DF-B1FF75C268DF}"/>
                </a:ext>
              </a:extLst>
            </p:cNvPr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00;p129">
              <a:extLst>
                <a:ext uri="{FF2B5EF4-FFF2-40B4-BE49-F238E27FC236}">
                  <a16:creationId xmlns:a16="http://schemas.microsoft.com/office/drawing/2014/main" id="{769E86E3-8B11-4EEE-AC7E-D12FF171F75C}"/>
                </a:ext>
              </a:extLst>
            </p:cNvPr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701;p129">
              <a:extLst>
                <a:ext uri="{FF2B5EF4-FFF2-40B4-BE49-F238E27FC236}">
                  <a16:creationId xmlns:a16="http://schemas.microsoft.com/office/drawing/2014/main" id="{9080E91A-7C97-4757-9799-34B5D2F992CB}"/>
                </a:ext>
              </a:extLst>
            </p:cNvPr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702;p129">
              <a:extLst>
                <a:ext uri="{FF2B5EF4-FFF2-40B4-BE49-F238E27FC236}">
                  <a16:creationId xmlns:a16="http://schemas.microsoft.com/office/drawing/2014/main" id="{ECE969F1-0109-4173-BFCD-600921338DEC}"/>
                </a:ext>
              </a:extLst>
            </p:cNvPr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6703;p129">
              <a:extLst>
                <a:ext uri="{FF2B5EF4-FFF2-40B4-BE49-F238E27FC236}">
                  <a16:creationId xmlns:a16="http://schemas.microsoft.com/office/drawing/2014/main" id="{5CCE1A47-CD43-490C-8CA2-3508BF68761B}"/>
                </a:ext>
              </a:extLst>
            </p:cNvPr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6704;p129">
              <a:extLst>
                <a:ext uri="{FF2B5EF4-FFF2-40B4-BE49-F238E27FC236}">
                  <a16:creationId xmlns:a16="http://schemas.microsoft.com/office/drawing/2014/main" id="{033DDF96-0590-4232-A6BE-B999FFF4F49E}"/>
                </a:ext>
              </a:extLst>
            </p:cNvPr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6705;p129">
              <a:extLst>
                <a:ext uri="{FF2B5EF4-FFF2-40B4-BE49-F238E27FC236}">
                  <a16:creationId xmlns:a16="http://schemas.microsoft.com/office/drawing/2014/main" id="{7692CDBD-47E6-476B-895B-D48BC8D5B6A8}"/>
                </a:ext>
              </a:extLst>
            </p:cNvPr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6706;p129">
              <a:extLst>
                <a:ext uri="{FF2B5EF4-FFF2-40B4-BE49-F238E27FC236}">
                  <a16:creationId xmlns:a16="http://schemas.microsoft.com/office/drawing/2014/main" id="{B0476AE0-36D7-41C6-BF16-7B92A790EEC1}"/>
                </a:ext>
              </a:extLst>
            </p:cNvPr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6707;p129">
              <a:extLst>
                <a:ext uri="{FF2B5EF4-FFF2-40B4-BE49-F238E27FC236}">
                  <a16:creationId xmlns:a16="http://schemas.microsoft.com/office/drawing/2014/main" id="{03267981-4627-45C0-B212-C8A96D52B495}"/>
                </a:ext>
              </a:extLst>
            </p:cNvPr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708;p129">
              <a:extLst>
                <a:ext uri="{FF2B5EF4-FFF2-40B4-BE49-F238E27FC236}">
                  <a16:creationId xmlns:a16="http://schemas.microsoft.com/office/drawing/2014/main" id="{1084F110-BBF0-49AD-BB49-C06AB6C0E12C}"/>
                </a:ext>
              </a:extLst>
            </p:cNvPr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709;p129">
              <a:extLst>
                <a:ext uri="{FF2B5EF4-FFF2-40B4-BE49-F238E27FC236}">
                  <a16:creationId xmlns:a16="http://schemas.microsoft.com/office/drawing/2014/main" id="{8EB07FAC-2832-44FE-981B-2CD5680EAE4C}"/>
                </a:ext>
              </a:extLst>
            </p:cNvPr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710;p129">
              <a:extLst>
                <a:ext uri="{FF2B5EF4-FFF2-40B4-BE49-F238E27FC236}">
                  <a16:creationId xmlns:a16="http://schemas.microsoft.com/office/drawing/2014/main" id="{F7F0E7F8-1F4F-489D-830A-0A480E16928E}"/>
                </a:ext>
              </a:extLst>
            </p:cNvPr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711;p129">
              <a:extLst>
                <a:ext uri="{FF2B5EF4-FFF2-40B4-BE49-F238E27FC236}">
                  <a16:creationId xmlns:a16="http://schemas.microsoft.com/office/drawing/2014/main" id="{E717B86E-7A3F-49AF-AFF9-A0EE907D4CDF}"/>
                </a:ext>
              </a:extLst>
            </p:cNvPr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712;p129">
              <a:extLst>
                <a:ext uri="{FF2B5EF4-FFF2-40B4-BE49-F238E27FC236}">
                  <a16:creationId xmlns:a16="http://schemas.microsoft.com/office/drawing/2014/main" id="{48A195BE-1C39-4CC7-B0A1-76A14958A9D0}"/>
                </a:ext>
              </a:extLst>
            </p:cNvPr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713;p129">
              <a:extLst>
                <a:ext uri="{FF2B5EF4-FFF2-40B4-BE49-F238E27FC236}">
                  <a16:creationId xmlns:a16="http://schemas.microsoft.com/office/drawing/2014/main" id="{DB7BA568-4B26-4097-BD32-FAD3F78A492D}"/>
                </a:ext>
              </a:extLst>
            </p:cNvPr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714;p129">
              <a:extLst>
                <a:ext uri="{FF2B5EF4-FFF2-40B4-BE49-F238E27FC236}">
                  <a16:creationId xmlns:a16="http://schemas.microsoft.com/office/drawing/2014/main" id="{EB9AEC6C-D51E-4AB0-9CC4-1D8526E16245}"/>
                </a:ext>
              </a:extLst>
            </p:cNvPr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715;p129">
              <a:extLst>
                <a:ext uri="{FF2B5EF4-FFF2-40B4-BE49-F238E27FC236}">
                  <a16:creationId xmlns:a16="http://schemas.microsoft.com/office/drawing/2014/main" id="{9786C441-A551-4221-8AE3-D4C4B105B53F}"/>
                </a:ext>
              </a:extLst>
            </p:cNvPr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716;p129">
              <a:extLst>
                <a:ext uri="{FF2B5EF4-FFF2-40B4-BE49-F238E27FC236}">
                  <a16:creationId xmlns:a16="http://schemas.microsoft.com/office/drawing/2014/main" id="{CF9E574C-958B-4FAE-BC1A-4FE1864A0FE3}"/>
                </a:ext>
              </a:extLst>
            </p:cNvPr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717;p129">
              <a:extLst>
                <a:ext uri="{FF2B5EF4-FFF2-40B4-BE49-F238E27FC236}">
                  <a16:creationId xmlns:a16="http://schemas.microsoft.com/office/drawing/2014/main" id="{CA9E62BD-BC3E-46EF-9C05-E15023386621}"/>
                </a:ext>
              </a:extLst>
            </p:cNvPr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6718;p129">
              <a:extLst>
                <a:ext uri="{FF2B5EF4-FFF2-40B4-BE49-F238E27FC236}">
                  <a16:creationId xmlns:a16="http://schemas.microsoft.com/office/drawing/2014/main" id="{263B15EE-A95B-4394-A496-DF6D8A2B986E}"/>
                </a:ext>
              </a:extLst>
            </p:cNvPr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6719;p129">
              <a:extLst>
                <a:ext uri="{FF2B5EF4-FFF2-40B4-BE49-F238E27FC236}">
                  <a16:creationId xmlns:a16="http://schemas.microsoft.com/office/drawing/2014/main" id="{DD04C838-B339-492F-B6E4-5179175E9FC5}"/>
                </a:ext>
              </a:extLst>
            </p:cNvPr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720;p129">
              <a:extLst>
                <a:ext uri="{FF2B5EF4-FFF2-40B4-BE49-F238E27FC236}">
                  <a16:creationId xmlns:a16="http://schemas.microsoft.com/office/drawing/2014/main" id="{DCC0C138-E9E2-45EC-A06C-FE9D67AED2EE}"/>
                </a:ext>
              </a:extLst>
            </p:cNvPr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721;p129">
              <a:extLst>
                <a:ext uri="{FF2B5EF4-FFF2-40B4-BE49-F238E27FC236}">
                  <a16:creationId xmlns:a16="http://schemas.microsoft.com/office/drawing/2014/main" id="{5ACC6F4B-163F-4801-993E-1966E63B49A1}"/>
                </a:ext>
              </a:extLst>
            </p:cNvPr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722;p129">
              <a:extLst>
                <a:ext uri="{FF2B5EF4-FFF2-40B4-BE49-F238E27FC236}">
                  <a16:creationId xmlns:a16="http://schemas.microsoft.com/office/drawing/2014/main" id="{50C02AB3-16FF-498E-9747-5BC686EC33A1}"/>
                </a:ext>
              </a:extLst>
            </p:cNvPr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723;p129">
              <a:extLst>
                <a:ext uri="{FF2B5EF4-FFF2-40B4-BE49-F238E27FC236}">
                  <a16:creationId xmlns:a16="http://schemas.microsoft.com/office/drawing/2014/main" id="{AE126A89-C033-4B96-8AEE-F97611B91978}"/>
                </a:ext>
              </a:extLst>
            </p:cNvPr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724;p129">
              <a:extLst>
                <a:ext uri="{FF2B5EF4-FFF2-40B4-BE49-F238E27FC236}">
                  <a16:creationId xmlns:a16="http://schemas.microsoft.com/office/drawing/2014/main" id="{C89E0E84-4474-4424-8324-3B49E29C2633}"/>
                </a:ext>
              </a:extLst>
            </p:cNvPr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725;p129">
              <a:extLst>
                <a:ext uri="{FF2B5EF4-FFF2-40B4-BE49-F238E27FC236}">
                  <a16:creationId xmlns:a16="http://schemas.microsoft.com/office/drawing/2014/main" id="{3F46BEC6-705F-4BC8-8A50-A61DF7517146}"/>
                </a:ext>
              </a:extLst>
            </p:cNvPr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726;p129">
              <a:extLst>
                <a:ext uri="{FF2B5EF4-FFF2-40B4-BE49-F238E27FC236}">
                  <a16:creationId xmlns:a16="http://schemas.microsoft.com/office/drawing/2014/main" id="{77657CEA-6B8A-47D6-9167-BB89F931E43A}"/>
                </a:ext>
              </a:extLst>
            </p:cNvPr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727;p129">
              <a:extLst>
                <a:ext uri="{FF2B5EF4-FFF2-40B4-BE49-F238E27FC236}">
                  <a16:creationId xmlns:a16="http://schemas.microsoft.com/office/drawing/2014/main" id="{309FF20A-17B0-469C-8CB3-E89B4CB231E3}"/>
                </a:ext>
              </a:extLst>
            </p:cNvPr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728;p129">
              <a:extLst>
                <a:ext uri="{FF2B5EF4-FFF2-40B4-BE49-F238E27FC236}">
                  <a16:creationId xmlns:a16="http://schemas.microsoft.com/office/drawing/2014/main" id="{5345F826-44B7-4F9A-A3DB-E1A74C594522}"/>
                </a:ext>
              </a:extLst>
            </p:cNvPr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729;p129">
              <a:extLst>
                <a:ext uri="{FF2B5EF4-FFF2-40B4-BE49-F238E27FC236}">
                  <a16:creationId xmlns:a16="http://schemas.microsoft.com/office/drawing/2014/main" id="{6FE71D53-B830-4B87-9131-55F2E7AFA7AE}"/>
                </a:ext>
              </a:extLst>
            </p:cNvPr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730;p129">
              <a:extLst>
                <a:ext uri="{FF2B5EF4-FFF2-40B4-BE49-F238E27FC236}">
                  <a16:creationId xmlns:a16="http://schemas.microsoft.com/office/drawing/2014/main" id="{EFFC3297-0B92-4AA4-9A83-13908A61B128}"/>
                </a:ext>
              </a:extLst>
            </p:cNvPr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731;p129">
              <a:extLst>
                <a:ext uri="{FF2B5EF4-FFF2-40B4-BE49-F238E27FC236}">
                  <a16:creationId xmlns:a16="http://schemas.microsoft.com/office/drawing/2014/main" id="{124EE456-C05B-418A-A943-BF2A8D4B9472}"/>
                </a:ext>
              </a:extLst>
            </p:cNvPr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732;p129">
              <a:extLst>
                <a:ext uri="{FF2B5EF4-FFF2-40B4-BE49-F238E27FC236}">
                  <a16:creationId xmlns:a16="http://schemas.microsoft.com/office/drawing/2014/main" id="{C33DA025-8C5F-416A-B26B-44738E2F63DA}"/>
                </a:ext>
              </a:extLst>
            </p:cNvPr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733;p129">
              <a:extLst>
                <a:ext uri="{FF2B5EF4-FFF2-40B4-BE49-F238E27FC236}">
                  <a16:creationId xmlns:a16="http://schemas.microsoft.com/office/drawing/2014/main" id="{36084D25-E20F-489B-AC7B-D68D1BDE8CD6}"/>
                </a:ext>
              </a:extLst>
            </p:cNvPr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734;p129">
              <a:extLst>
                <a:ext uri="{FF2B5EF4-FFF2-40B4-BE49-F238E27FC236}">
                  <a16:creationId xmlns:a16="http://schemas.microsoft.com/office/drawing/2014/main" id="{304AD38E-6795-449F-B8B5-02F682FFF3FD}"/>
                </a:ext>
              </a:extLst>
            </p:cNvPr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735;p129">
              <a:extLst>
                <a:ext uri="{FF2B5EF4-FFF2-40B4-BE49-F238E27FC236}">
                  <a16:creationId xmlns:a16="http://schemas.microsoft.com/office/drawing/2014/main" id="{EFE72593-3A42-4DF8-9334-DAD528AEC4C9}"/>
                </a:ext>
              </a:extLst>
            </p:cNvPr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736;p129">
              <a:extLst>
                <a:ext uri="{FF2B5EF4-FFF2-40B4-BE49-F238E27FC236}">
                  <a16:creationId xmlns:a16="http://schemas.microsoft.com/office/drawing/2014/main" id="{6353F911-3942-4B94-8508-BD051F1CF133}"/>
                </a:ext>
              </a:extLst>
            </p:cNvPr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737;p129">
              <a:extLst>
                <a:ext uri="{FF2B5EF4-FFF2-40B4-BE49-F238E27FC236}">
                  <a16:creationId xmlns:a16="http://schemas.microsoft.com/office/drawing/2014/main" id="{21FEE97E-585D-4FBE-886B-5A259817094D}"/>
                </a:ext>
              </a:extLst>
            </p:cNvPr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738;p129">
              <a:extLst>
                <a:ext uri="{FF2B5EF4-FFF2-40B4-BE49-F238E27FC236}">
                  <a16:creationId xmlns:a16="http://schemas.microsoft.com/office/drawing/2014/main" id="{11E288C5-E86B-4B9E-A41D-2D5839FABE9D}"/>
                </a:ext>
              </a:extLst>
            </p:cNvPr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739;p129">
              <a:extLst>
                <a:ext uri="{FF2B5EF4-FFF2-40B4-BE49-F238E27FC236}">
                  <a16:creationId xmlns:a16="http://schemas.microsoft.com/office/drawing/2014/main" id="{DBDD119B-7F5B-41F4-AC04-E3BFF2990EF8}"/>
                </a:ext>
              </a:extLst>
            </p:cNvPr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740;p129">
              <a:extLst>
                <a:ext uri="{FF2B5EF4-FFF2-40B4-BE49-F238E27FC236}">
                  <a16:creationId xmlns:a16="http://schemas.microsoft.com/office/drawing/2014/main" id="{DF9D5EA7-E3EB-4CB6-9BD5-A2763489A455}"/>
                </a:ext>
              </a:extLst>
            </p:cNvPr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741;p129">
              <a:extLst>
                <a:ext uri="{FF2B5EF4-FFF2-40B4-BE49-F238E27FC236}">
                  <a16:creationId xmlns:a16="http://schemas.microsoft.com/office/drawing/2014/main" id="{1F58BF7D-126D-4680-938A-3D572618C076}"/>
                </a:ext>
              </a:extLst>
            </p:cNvPr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742;p129">
              <a:extLst>
                <a:ext uri="{FF2B5EF4-FFF2-40B4-BE49-F238E27FC236}">
                  <a16:creationId xmlns:a16="http://schemas.microsoft.com/office/drawing/2014/main" id="{DDF33C92-0811-42D8-A097-D90C538BC2B3}"/>
                </a:ext>
              </a:extLst>
            </p:cNvPr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743;p129">
              <a:extLst>
                <a:ext uri="{FF2B5EF4-FFF2-40B4-BE49-F238E27FC236}">
                  <a16:creationId xmlns:a16="http://schemas.microsoft.com/office/drawing/2014/main" id="{B9FFBDF4-EB23-46C3-8C33-62A2C0A87A58}"/>
                </a:ext>
              </a:extLst>
            </p:cNvPr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744;p129">
              <a:extLst>
                <a:ext uri="{FF2B5EF4-FFF2-40B4-BE49-F238E27FC236}">
                  <a16:creationId xmlns:a16="http://schemas.microsoft.com/office/drawing/2014/main" id="{7BB57926-5E68-4198-A338-E59BB1008E8C}"/>
                </a:ext>
              </a:extLst>
            </p:cNvPr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745;p129">
              <a:extLst>
                <a:ext uri="{FF2B5EF4-FFF2-40B4-BE49-F238E27FC236}">
                  <a16:creationId xmlns:a16="http://schemas.microsoft.com/office/drawing/2014/main" id="{0F20D794-2D3E-4E26-9722-94045B59BCF5}"/>
                </a:ext>
              </a:extLst>
            </p:cNvPr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746;p129">
              <a:extLst>
                <a:ext uri="{FF2B5EF4-FFF2-40B4-BE49-F238E27FC236}">
                  <a16:creationId xmlns:a16="http://schemas.microsoft.com/office/drawing/2014/main" id="{FF439E65-84AF-46D6-9A40-4ABE0E2DFF9E}"/>
                </a:ext>
              </a:extLst>
            </p:cNvPr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747;p129">
              <a:extLst>
                <a:ext uri="{FF2B5EF4-FFF2-40B4-BE49-F238E27FC236}">
                  <a16:creationId xmlns:a16="http://schemas.microsoft.com/office/drawing/2014/main" id="{1C1B6EE0-36B7-474F-B3A3-15A9910A06C1}"/>
                </a:ext>
              </a:extLst>
            </p:cNvPr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748;p129">
              <a:extLst>
                <a:ext uri="{FF2B5EF4-FFF2-40B4-BE49-F238E27FC236}">
                  <a16:creationId xmlns:a16="http://schemas.microsoft.com/office/drawing/2014/main" id="{9A3FFDF3-4EBE-4822-A07A-91E77BE8CCAB}"/>
                </a:ext>
              </a:extLst>
            </p:cNvPr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749;p129">
              <a:extLst>
                <a:ext uri="{FF2B5EF4-FFF2-40B4-BE49-F238E27FC236}">
                  <a16:creationId xmlns:a16="http://schemas.microsoft.com/office/drawing/2014/main" id="{66C2CE76-71F0-4AC3-8027-0C552E08B40C}"/>
                </a:ext>
              </a:extLst>
            </p:cNvPr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750;p129">
              <a:extLst>
                <a:ext uri="{FF2B5EF4-FFF2-40B4-BE49-F238E27FC236}">
                  <a16:creationId xmlns:a16="http://schemas.microsoft.com/office/drawing/2014/main" id="{8BE2BC7C-9B19-49D7-8FA8-87DD63E121C6}"/>
                </a:ext>
              </a:extLst>
            </p:cNvPr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751;p129">
              <a:extLst>
                <a:ext uri="{FF2B5EF4-FFF2-40B4-BE49-F238E27FC236}">
                  <a16:creationId xmlns:a16="http://schemas.microsoft.com/office/drawing/2014/main" id="{77C5D02C-9971-4C54-B42B-ACCCA8A72084}"/>
                </a:ext>
              </a:extLst>
            </p:cNvPr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752;p129">
              <a:extLst>
                <a:ext uri="{FF2B5EF4-FFF2-40B4-BE49-F238E27FC236}">
                  <a16:creationId xmlns:a16="http://schemas.microsoft.com/office/drawing/2014/main" id="{7D3BDD75-ECD2-444C-A39C-E5DA284CBFC0}"/>
                </a:ext>
              </a:extLst>
            </p:cNvPr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753;p129">
              <a:extLst>
                <a:ext uri="{FF2B5EF4-FFF2-40B4-BE49-F238E27FC236}">
                  <a16:creationId xmlns:a16="http://schemas.microsoft.com/office/drawing/2014/main" id="{2DCB85F4-0243-4D62-BBFB-7AE23AC7D3DD}"/>
                </a:ext>
              </a:extLst>
            </p:cNvPr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754;p129">
              <a:extLst>
                <a:ext uri="{FF2B5EF4-FFF2-40B4-BE49-F238E27FC236}">
                  <a16:creationId xmlns:a16="http://schemas.microsoft.com/office/drawing/2014/main" id="{78BB5172-CA9D-41BA-BDD2-43508EFEC84E}"/>
                </a:ext>
              </a:extLst>
            </p:cNvPr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755;p129">
              <a:extLst>
                <a:ext uri="{FF2B5EF4-FFF2-40B4-BE49-F238E27FC236}">
                  <a16:creationId xmlns:a16="http://schemas.microsoft.com/office/drawing/2014/main" id="{6C19E46E-27C0-4488-B56E-2004539A8068}"/>
                </a:ext>
              </a:extLst>
            </p:cNvPr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756;p129">
              <a:extLst>
                <a:ext uri="{FF2B5EF4-FFF2-40B4-BE49-F238E27FC236}">
                  <a16:creationId xmlns:a16="http://schemas.microsoft.com/office/drawing/2014/main" id="{559FF536-9A90-4ED7-ABE2-D6D750189328}"/>
                </a:ext>
              </a:extLst>
            </p:cNvPr>
            <p:cNvSpPr/>
            <p:nvPr/>
          </p:nvSpPr>
          <p:spPr>
            <a:xfrm>
              <a:off x="3538325" y="955887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757;p129">
              <a:extLst>
                <a:ext uri="{FF2B5EF4-FFF2-40B4-BE49-F238E27FC236}">
                  <a16:creationId xmlns:a16="http://schemas.microsoft.com/office/drawing/2014/main" id="{F1FC6AE7-705F-45A0-BA4A-544BA52B93E1}"/>
                </a:ext>
              </a:extLst>
            </p:cNvPr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758;p129">
              <a:extLst>
                <a:ext uri="{FF2B5EF4-FFF2-40B4-BE49-F238E27FC236}">
                  <a16:creationId xmlns:a16="http://schemas.microsoft.com/office/drawing/2014/main" id="{223FFBDD-A13D-4488-93F3-4764E6E8C348}"/>
                </a:ext>
              </a:extLst>
            </p:cNvPr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759;p129">
              <a:extLst>
                <a:ext uri="{FF2B5EF4-FFF2-40B4-BE49-F238E27FC236}">
                  <a16:creationId xmlns:a16="http://schemas.microsoft.com/office/drawing/2014/main" id="{BE89DA49-5E7D-4AF5-88B3-9E7DC18ED8A2}"/>
                </a:ext>
              </a:extLst>
            </p:cNvPr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760;p129">
              <a:extLst>
                <a:ext uri="{FF2B5EF4-FFF2-40B4-BE49-F238E27FC236}">
                  <a16:creationId xmlns:a16="http://schemas.microsoft.com/office/drawing/2014/main" id="{516F9B2A-B968-4645-B64B-33A4C8BD0E24}"/>
                </a:ext>
              </a:extLst>
            </p:cNvPr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761;p129">
              <a:extLst>
                <a:ext uri="{FF2B5EF4-FFF2-40B4-BE49-F238E27FC236}">
                  <a16:creationId xmlns:a16="http://schemas.microsoft.com/office/drawing/2014/main" id="{42B51C0D-FE97-409F-B788-70F4DD02CF9D}"/>
                </a:ext>
              </a:extLst>
            </p:cNvPr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762;p129">
              <a:extLst>
                <a:ext uri="{FF2B5EF4-FFF2-40B4-BE49-F238E27FC236}">
                  <a16:creationId xmlns:a16="http://schemas.microsoft.com/office/drawing/2014/main" id="{E90A500C-8D15-4D5D-91E3-5EE72A14DACD}"/>
                </a:ext>
              </a:extLst>
            </p:cNvPr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763;p129">
              <a:extLst>
                <a:ext uri="{FF2B5EF4-FFF2-40B4-BE49-F238E27FC236}">
                  <a16:creationId xmlns:a16="http://schemas.microsoft.com/office/drawing/2014/main" id="{250CB272-5341-4F4F-9262-8C559CC3DB48}"/>
                </a:ext>
              </a:extLst>
            </p:cNvPr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764;p129">
              <a:extLst>
                <a:ext uri="{FF2B5EF4-FFF2-40B4-BE49-F238E27FC236}">
                  <a16:creationId xmlns:a16="http://schemas.microsoft.com/office/drawing/2014/main" id="{CA2BBD92-51BE-4944-8D4C-A290DF8CB860}"/>
                </a:ext>
              </a:extLst>
            </p:cNvPr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765;p129">
              <a:extLst>
                <a:ext uri="{FF2B5EF4-FFF2-40B4-BE49-F238E27FC236}">
                  <a16:creationId xmlns:a16="http://schemas.microsoft.com/office/drawing/2014/main" id="{D006B149-6E9F-4551-B721-BB843DCDE156}"/>
                </a:ext>
              </a:extLst>
            </p:cNvPr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766;p129">
              <a:extLst>
                <a:ext uri="{FF2B5EF4-FFF2-40B4-BE49-F238E27FC236}">
                  <a16:creationId xmlns:a16="http://schemas.microsoft.com/office/drawing/2014/main" id="{7CD352DF-DBCC-4D8A-9413-908B3CF1164A}"/>
                </a:ext>
              </a:extLst>
            </p:cNvPr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767;p129">
              <a:extLst>
                <a:ext uri="{FF2B5EF4-FFF2-40B4-BE49-F238E27FC236}">
                  <a16:creationId xmlns:a16="http://schemas.microsoft.com/office/drawing/2014/main" id="{D2B376C4-1C11-42B6-BB7E-7ABFB3A424F3}"/>
                </a:ext>
              </a:extLst>
            </p:cNvPr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768;p129">
              <a:extLst>
                <a:ext uri="{FF2B5EF4-FFF2-40B4-BE49-F238E27FC236}">
                  <a16:creationId xmlns:a16="http://schemas.microsoft.com/office/drawing/2014/main" id="{81434D2E-3B04-4C7C-A785-EBBB1D9CE2E3}"/>
                </a:ext>
              </a:extLst>
            </p:cNvPr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769;p129">
              <a:extLst>
                <a:ext uri="{FF2B5EF4-FFF2-40B4-BE49-F238E27FC236}">
                  <a16:creationId xmlns:a16="http://schemas.microsoft.com/office/drawing/2014/main" id="{3EEABBFB-F59D-496B-B2AD-2BEA18F8C914}"/>
                </a:ext>
              </a:extLst>
            </p:cNvPr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770;p129">
              <a:extLst>
                <a:ext uri="{FF2B5EF4-FFF2-40B4-BE49-F238E27FC236}">
                  <a16:creationId xmlns:a16="http://schemas.microsoft.com/office/drawing/2014/main" id="{90D5BC91-52DD-4BF2-8529-D3F4A4F448DC}"/>
                </a:ext>
              </a:extLst>
            </p:cNvPr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771;p129">
              <a:extLst>
                <a:ext uri="{FF2B5EF4-FFF2-40B4-BE49-F238E27FC236}">
                  <a16:creationId xmlns:a16="http://schemas.microsoft.com/office/drawing/2014/main" id="{AA7FCC32-6A77-41FF-B032-3940C60E20DA}"/>
                </a:ext>
              </a:extLst>
            </p:cNvPr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772;p129">
              <a:extLst>
                <a:ext uri="{FF2B5EF4-FFF2-40B4-BE49-F238E27FC236}">
                  <a16:creationId xmlns:a16="http://schemas.microsoft.com/office/drawing/2014/main" id="{AEF938A8-3440-4565-84ED-585ABE8DF304}"/>
                </a:ext>
              </a:extLst>
            </p:cNvPr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773;p129">
              <a:extLst>
                <a:ext uri="{FF2B5EF4-FFF2-40B4-BE49-F238E27FC236}">
                  <a16:creationId xmlns:a16="http://schemas.microsoft.com/office/drawing/2014/main" id="{55A01ED0-DBBA-474C-8889-BFFBC15E2CB9}"/>
                </a:ext>
              </a:extLst>
            </p:cNvPr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774;p129">
              <a:extLst>
                <a:ext uri="{FF2B5EF4-FFF2-40B4-BE49-F238E27FC236}">
                  <a16:creationId xmlns:a16="http://schemas.microsoft.com/office/drawing/2014/main" id="{202A2600-5E3A-44E2-82E1-B2D5D60CFC7C}"/>
                </a:ext>
              </a:extLst>
            </p:cNvPr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775;p129">
              <a:extLst>
                <a:ext uri="{FF2B5EF4-FFF2-40B4-BE49-F238E27FC236}">
                  <a16:creationId xmlns:a16="http://schemas.microsoft.com/office/drawing/2014/main" id="{27221410-0573-4848-86DE-AD70B82FD521}"/>
                </a:ext>
              </a:extLst>
            </p:cNvPr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776;p129">
              <a:extLst>
                <a:ext uri="{FF2B5EF4-FFF2-40B4-BE49-F238E27FC236}">
                  <a16:creationId xmlns:a16="http://schemas.microsoft.com/office/drawing/2014/main" id="{4EFC9111-FCCF-4771-9068-7204F6B50186}"/>
                </a:ext>
              </a:extLst>
            </p:cNvPr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777;p129">
              <a:extLst>
                <a:ext uri="{FF2B5EF4-FFF2-40B4-BE49-F238E27FC236}">
                  <a16:creationId xmlns:a16="http://schemas.microsoft.com/office/drawing/2014/main" id="{271EB533-209F-4E8A-88E4-F5D7AE2359D2}"/>
                </a:ext>
              </a:extLst>
            </p:cNvPr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78;p129">
              <a:extLst>
                <a:ext uri="{FF2B5EF4-FFF2-40B4-BE49-F238E27FC236}">
                  <a16:creationId xmlns:a16="http://schemas.microsoft.com/office/drawing/2014/main" id="{F26A5169-A66F-4032-94FB-A18279B3FAD3}"/>
                </a:ext>
              </a:extLst>
            </p:cNvPr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79;p129">
              <a:extLst>
                <a:ext uri="{FF2B5EF4-FFF2-40B4-BE49-F238E27FC236}">
                  <a16:creationId xmlns:a16="http://schemas.microsoft.com/office/drawing/2014/main" id="{DADDA2A9-6708-469C-A917-FE9E2F91F995}"/>
                </a:ext>
              </a:extLst>
            </p:cNvPr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80;p129">
              <a:extLst>
                <a:ext uri="{FF2B5EF4-FFF2-40B4-BE49-F238E27FC236}">
                  <a16:creationId xmlns:a16="http://schemas.microsoft.com/office/drawing/2014/main" id="{B19B14C0-88C4-4067-BB0E-4B394D3BEC8C}"/>
                </a:ext>
              </a:extLst>
            </p:cNvPr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81;p129">
              <a:extLst>
                <a:ext uri="{FF2B5EF4-FFF2-40B4-BE49-F238E27FC236}">
                  <a16:creationId xmlns:a16="http://schemas.microsoft.com/office/drawing/2014/main" id="{45170733-23AC-4A35-9F94-438BB94368FA}"/>
                </a:ext>
              </a:extLst>
            </p:cNvPr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82;p129">
              <a:extLst>
                <a:ext uri="{FF2B5EF4-FFF2-40B4-BE49-F238E27FC236}">
                  <a16:creationId xmlns:a16="http://schemas.microsoft.com/office/drawing/2014/main" id="{38FE038B-4AB1-47CE-95A9-DEAC043BAB62}"/>
                </a:ext>
              </a:extLst>
            </p:cNvPr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83;p129">
              <a:extLst>
                <a:ext uri="{FF2B5EF4-FFF2-40B4-BE49-F238E27FC236}">
                  <a16:creationId xmlns:a16="http://schemas.microsoft.com/office/drawing/2014/main" id="{9C662EF0-A2CD-4728-9800-BFDCA89C814A}"/>
                </a:ext>
              </a:extLst>
            </p:cNvPr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84;p129">
              <a:extLst>
                <a:ext uri="{FF2B5EF4-FFF2-40B4-BE49-F238E27FC236}">
                  <a16:creationId xmlns:a16="http://schemas.microsoft.com/office/drawing/2014/main" id="{798CE017-0E75-4937-A1DA-6407B64B6E39}"/>
                </a:ext>
              </a:extLst>
            </p:cNvPr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85;p129">
              <a:extLst>
                <a:ext uri="{FF2B5EF4-FFF2-40B4-BE49-F238E27FC236}">
                  <a16:creationId xmlns:a16="http://schemas.microsoft.com/office/drawing/2014/main" id="{0539DD7B-B9A8-455D-8B08-2169E277F44E}"/>
                </a:ext>
              </a:extLst>
            </p:cNvPr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6;p129">
              <a:extLst>
                <a:ext uri="{FF2B5EF4-FFF2-40B4-BE49-F238E27FC236}">
                  <a16:creationId xmlns:a16="http://schemas.microsoft.com/office/drawing/2014/main" id="{4E8991FA-F079-4B0A-A9E5-2BD2B56B25F4}"/>
                </a:ext>
              </a:extLst>
            </p:cNvPr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87;p129">
              <a:extLst>
                <a:ext uri="{FF2B5EF4-FFF2-40B4-BE49-F238E27FC236}">
                  <a16:creationId xmlns:a16="http://schemas.microsoft.com/office/drawing/2014/main" id="{66DBC2E7-1292-4290-A11D-C96F6F0CDD6B}"/>
                </a:ext>
              </a:extLst>
            </p:cNvPr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788;p129">
              <a:extLst>
                <a:ext uri="{FF2B5EF4-FFF2-40B4-BE49-F238E27FC236}">
                  <a16:creationId xmlns:a16="http://schemas.microsoft.com/office/drawing/2014/main" id="{9A1612AC-8923-4E97-9596-21827F5EEF72}"/>
                </a:ext>
              </a:extLst>
            </p:cNvPr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789;p129">
              <a:extLst>
                <a:ext uri="{FF2B5EF4-FFF2-40B4-BE49-F238E27FC236}">
                  <a16:creationId xmlns:a16="http://schemas.microsoft.com/office/drawing/2014/main" id="{A66C50C0-80D9-48DF-845B-0D9136504979}"/>
                </a:ext>
              </a:extLst>
            </p:cNvPr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790;p129">
              <a:extLst>
                <a:ext uri="{FF2B5EF4-FFF2-40B4-BE49-F238E27FC236}">
                  <a16:creationId xmlns:a16="http://schemas.microsoft.com/office/drawing/2014/main" id="{205D35AF-1862-4824-ABC0-4616DBEC8B1A}"/>
                </a:ext>
              </a:extLst>
            </p:cNvPr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791;p129">
              <a:extLst>
                <a:ext uri="{FF2B5EF4-FFF2-40B4-BE49-F238E27FC236}">
                  <a16:creationId xmlns:a16="http://schemas.microsoft.com/office/drawing/2014/main" id="{C9B93580-2FD0-429A-8D8D-117BE40D9B25}"/>
                </a:ext>
              </a:extLst>
            </p:cNvPr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792;p129">
              <a:extLst>
                <a:ext uri="{FF2B5EF4-FFF2-40B4-BE49-F238E27FC236}">
                  <a16:creationId xmlns:a16="http://schemas.microsoft.com/office/drawing/2014/main" id="{2B48B6C9-2A4E-408D-8ED9-2D8A88A8ED7D}"/>
                </a:ext>
              </a:extLst>
            </p:cNvPr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793;p129">
              <a:extLst>
                <a:ext uri="{FF2B5EF4-FFF2-40B4-BE49-F238E27FC236}">
                  <a16:creationId xmlns:a16="http://schemas.microsoft.com/office/drawing/2014/main" id="{2BFAFE4C-B087-4833-9A73-27AD91AE35B8}"/>
                </a:ext>
              </a:extLst>
            </p:cNvPr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794;p129">
              <a:extLst>
                <a:ext uri="{FF2B5EF4-FFF2-40B4-BE49-F238E27FC236}">
                  <a16:creationId xmlns:a16="http://schemas.microsoft.com/office/drawing/2014/main" id="{DB08501A-786C-48EB-98F0-31760C4FF8B2}"/>
                </a:ext>
              </a:extLst>
            </p:cNvPr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795;p129">
              <a:extLst>
                <a:ext uri="{FF2B5EF4-FFF2-40B4-BE49-F238E27FC236}">
                  <a16:creationId xmlns:a16="http://schemas.microsoft.com/office/drawing/2014/main" id="{420614E7-46FD-4ACA-8479-42CBA8095BC6}"/>
                </a:ext>
              </a:extLst>
            </p:cNvPr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796;p129">
              <a:extLst>
                <a:ext uri="{FF2B5EF4-FFF2-40B4-BE49-F238E27FC236}">
                  <a16:creationId xmlns:a16="http://schemas.microsoft.com/office/drawing/2014/main" id="{06DDB7A3-1B20-45FB-B0B3-FB71BF2FE4DF}"/>
                </a:ext>
              </a:extLst>
            </p:cNvPr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797;p129">
              <a:extLst>
                <a:ext uri="{FF2B5EF4-FFF2-40B4-BE49-F238E27FC236}">
                  <a16:creationId xmlns:a16="http://schemas.microsoft.com/office/drawing/2014/main" id="{16C62D9B-95A3-489D-8374-A036920D43C3}"/>
                </a:ext>
              </a:extLst>
            </p:cNvPr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798;p129">
              <a:extLst>
                <a:ext uri="{FF2B5EF4-FFF2-40B4-BE49-F238E27FC236}">
                  <a16:creationId xmlns:a16="http://schemas.microsoft.com/office/drawing/2014/main" id="{52A4D013-4561-4227-BBE2-103634826A5B}"/>
                </a:ext>
              </a:extLst>
            </p:cNvPr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799;p129">
              <a:extLst>
                <a:ext uri="{FF2B5EF4-FFF2-40B4-BE49-F238E27FC236}">
                  <a16:creationId xmlns:a16="http://schemas.microsoft.com/office/drawing/2014/main" id="{035F4697-D175-4AE3-9983-4576C921465D}"/>
                </a:ext>
              </a:extLst>
            </p:cNvPr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800;p129">
              <a:extLst>
                <a:ext uri="{FF2B5EF4-FFF2-40B4-BE49-F238E27FC236}">
                  <a16:creationId xmlns:a16="http://schemas.microsoft.com/office/drawing/2014/main" id="{54E623EA-A176-4104-B83E-5547E1DA438D}"/>
                </a:ext>
              </a:extLst>
            </p:cNvPr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801;p129">
              <a:extLst>
                <a:ext uri="{FF2B5EF4-FFF2-40B4-BE49-F238E27FC236}">
                  <a16:creationId xmlns:a16="http://schemas.microsoft.com/office/drawing/2014/main" id="{F409395A-7883-4533-82D3-5A65B1653C15}"/>
                </a:ext>
              </a:extLst>
            </p:cNvPr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802;p129">
              <a:extLst>
                <a:ext uri="{FF2B5EF4-FFF2-40B4-BE49-F238E27FC236}">
                  <a16:creationId xmlns:a16="http://schemas.microsoft.com/office/drawing/2014/main" id="{FD2A6141-9A98-4C4E-8EE4-78067D2694D3}"/>
                </a:ext>
              </a:extLst>
            </p:cNvPr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803;p129">
              <a:extLst>
                <a:ext uri="{FF2B5EF4-FFF2-40B4-BE49-F238E27FC236}">
                  <a16:creationId xmlns:a16="http://schemas.microsoft.com/office/drawing/2014/main" id="{37FDBCE7-1657-4BD1-9B7A-7BCDA9A68EA6}"/>
                </a:ext>
              </a:extLst>
            </p:cNvPr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804;p129">
              <a:extLst>
                <a:ext uri="{FF2B5EF4-FFF2-40B4-BE49-F238E27FC236}">
                  <a16:creationId xmlns:a16="http://schemas.microsoft.com/office/drawing/2014/main" id="{EF297F3A-B415-47CA-919A-539E4DB164BD}"/>
                </a:ext>
              </a:extLst>
            </p:cNvPr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805;p129">
              <a:extLst>
                <a:ext uri="{FF2B5EF4-FFF2-40B4-BE49-F238E27FC236}">
                  <a16:creationId xmlns:a16="http://schemas.microsoft.com/office/drawing/2014/main" id="{04229996-AD39-4A62-A51E-3777D0C680AC}"/>
                </a:ext>
              </a:extLst>
            </p:cNvPr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806;p129">
              <a:extLst>
                <a:ext uri="{FF2B5EF4-FFF2-40B4-BE49-F238E27FC236}">
                  <a16:creationId xmlns:a16="http://schemas.microsoft.com/office/drawing/2014/main" id="{E9EEAEFA-1419-424E-A4C4-65786A9231B0}"/>
                </a:ext>
              </a:extLst>
            </p:cNvPr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807;p129">
              <a:extLst>
                <a:ext uri="{FF2B5EF4-FFF2-40B4-BE49-F238E27FC236}">
                  <a16:creationId xmlns:a16="http://schemas.microsoft.com/office/drawing/2014/main" id="{AAF6168D-5CCE-4576-85C3-511C56ED23F7}"/>
                </a:ext>
              </a:extLst>
            </p:cNvPr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6808;p129">
              <a:extLst>
                <a:ext uri="{FF2B5EF4-FFF2-40B4-BE49-F238E27FC236}">
                  <a16:creationId xmlns:a16="http://schemas.microsoft.com/office/drawing/2014/main" id="{9068868C-492E-4294-9F12-A4EC66F34BEC}"/>
                </a:ext>
              </a:extLst>
            </p:cNvPr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6809;p129">
              <a:extLst>
                <a:ext uri="{FF2B5EF4-FFF2-40B4-BE49-F238E27FC236}">
                  <a16:creationId xmlns:a16="http://schemas.microsoft.com/office/drawing/2014/main" id="{FAD0E7DB-FC3A-463C-AD2A-CC370E23D2F8}"/>
                </a:ext>
              </a:extLst>
            </p:cNvPr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6810;p129">
              <a:extLst>
                <a:ext uri="{FF2B5EF4-FFF2-40B4-BE49-F238E27FC236}">
                  <a16:creationId xmlns:a16="http://schemas.microsoft.com/office/drawing/2014/main" id="{942B7237-044F-45EC-81E7-F5C77D198C76}"/>
                </a:ext>
              </a:extLst>
            </p:cNvPr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6811;p129">
              <a:extLst>
                <a:ext uri="{FF2B5EF4-FFF2-40B4-BE49-F238E27FC236}">
                  <a16:creationId xmlns:a16="http://schemas.microsoft.com/office/drawing/2014/main" id="{60195AB8-4220-47D7-A2C2-E86C2749443B}"/>
                </a:ext>
              </a:extLst>
            </p:cNvPr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6812;p129">
              <a:extLst>
                <a:ext uri="{FF2B5EF4-FFF2-40B4-BE49-F238E27FC236}">
                  <a16:creationId xmlns:a16="http://schemas.microsoft.com/office/drawing/2014/main" id="{90127B1B-3187-4EB5-B71D-DD5DC2BB4DC1}"/>
                </a:ext>
              </a:extLst>
            </p:cNvPr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6813;p129">
              <a:extLst>
                <a:ext uri="{FF2B5EF4-FFF2-40B4-BE49-F238E27FC236}">
                  <a16:creationId xmlns:a16="http://schemas.microsoft.com/office/drawing/2014/main" id="{E08E159C-F59D-4C08-88FC-9633B08F9BF0}"/>
                </a:ext>
              </a:extLst>
            </p:cNvPr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6814;p129">
              <a:extLst>
                <a:ext uri="{FF2B5EF4-FFF2-40B4-BE49-F238E27FC236}">
                  <a16:creationId xmlns:a16="http://schemas.microsoft.com/office/drawing/2014/main" id="{582A1D0B-40AE-4A13-B12B-05174A0D5769}"/>
                </a:ext>
              </a:extLst>
            </p:cNvPr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6815;p129">
              <a:extLst>
                <a:ext uri="{FF2B5EF4-FFF2-40B4-BE49-F238E27FC236}">
                  <a16:creationId xmlns:a16="http://schemas.microsoft.com/office/drawing/2014/main" id="{9BFEC8C7-C73A-462D-8A05-E145970CFEF7}"/>
                </a:ext>
              </a:extLst>
            </p:cNvPr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6816;p129">
              <a:extLst>
                <a:ext uri="{FF2B5EF4-FFF2-40B4-BE49-F238E27FC236}">
                  <a16:creationId xmlns:a16="http://schemas.microsoft.com/office/drawing/2014/main" id="{52E7C875-06FD-4C47-BA0B-9CE19E3DC5C2}"/>
                </a:ext>
              </a:extLst>
            </p:cNvPr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6817;p129">
              <a:extLst>
                <a:ext uri="{FF2B5EF4-FFF2-40B4-BE49-F238E27FC236}">
                  <a16:creationId xmlns:a16="http://schemas.microsoft.com/office/drawing/2014/main" id="{F21BA35C-8BCD-4EEC-BA6D-A43333399FAC}"/>
                </a:ext>
              </a:extLst>
            </p:cNvPr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6818;p129">
              <a:extLst>
                <a:ext uri="{FF2B5EF4-FFF2-40B4-BE49-F238E27FC236}">
                  <a16:creationId xmlns:a16="http://schemas.microsoft.com/office/drawing/2014/main" id="{36825972-B714-4E4E-A308-51FFE01E93E6}"/>
                </a:ext>
              </a:extLst>
            </p:cNvPr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6819;p129">
              <a:extLst>
                <a:ext uri="{FF2B5EF4-FFF2-40B4-BE49-F238E27FC236}">
                  <a16:creationId xmlns:a16="http://schemas.microsoft.com/office/drawing/2014/main" id="{A0FA98CA-ACA5-4C96-9341-365556F23A6C}"/>
                </a:ext>
              </a:extLst>
            </p:cNvPr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6820;p129">
              <a:extLst>
                <a:ext uri="{FF2B5EF4-FFF2-40B4-BE49-F238E27FC236}">
                  <a16:creationId xmlns:a16="http://schemas.microsoft.com/office/drawing/2014/main" id="{50DD661F-7A4A-439C-9E77-940A38CAB8CC}"/>
                </a:ext>
              </a:extLst>
            </p:cNvPr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6821;p129">
              <a:extLst>
                <a:ext uri="{FF2B5EF4-FFF2-40B4-BE49-F238E27FC236}">
                  <a16:creationId xmlns:a16="http://schemas.microsoft.com/office/drawing/2014/main" id="{BD9B886C-B3DE-46E8-B281-C3CC6933B84F}"/>
                </a:ext>
              </a:extLst>
            </p:cNvPr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6822;p129">
              <a:extLst>
                <a:ext uri="{FF2B5EF4-FFF2-40B4-BE49-F238E27FC236}">
                  <a16:creationId xmlns:a16="http://schemas.microsoft.com/office/drawing/2014/main" id="{34731A6C-3C88-4BEC-9D9A-17F58D19B9ED}"/>
                </a:ext>
              </a:extLst>
            </p:cNvPr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6823;p129">
              <a:extLst>
                <a:ext uri="{FF2B5EF4-FFF2-40B4-BE49-F238E27FC236}">
                  <a16:creationId xmlns:a16="http://schemas.microsoft.com/office/drawing/2014/main" id="{C1889A75-DB4C-4889-B8D7-CC825330EFED}"/>
                </a:ext>
              </a:extLst>
            </p:cNvPr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6824;p129">
              <a:extLst>
                <a:ext uri="{FF2B5EF4-FFF2-40B4-BE49-F238E27FC236}">
                  <a16:creationId xmlns:a16="http://schemas.microsoft.com/office/drawing/2014/main" id="{4006206B-C348-4255-9620-6F542603A986}"/>
                </a:ext>
              </a:extLst>
            </p:cNvPr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6825;p129">
              <a:extLst>
                <a:ext uri="{FF2B5EF4-FFF2-40B4-BE49-F238E27FC236}">
                  <a16:creationId xmlns:a16="http://schemas.microsoft.com/office/drawing/2014/main" id="{A7861BD0-9F6C-4408-AE57-162933D1A3AA}"/>
                </a:ext>
              </a:extLst>
            </p:cNvPr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6826;p129">
              <a:extLst>
                <a:ext uri="{FF2B5EF4-FFF2-40B4-BE49-F238E27FC236}">
                  <a16:creationId xmlns:a16="http://schemas.microsoft.com/office/drawing/2014/main" id="{702290CD-16CD-4F77-8CBD-93124D9948A8}"/>
                </a:ext>
              </a:extLst>
            </p:cNvPr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6827;p129">
              <a:extLst>
                <a:ext uri="{FF2B5EF4-FFF2-40B4-BE49-F238E27FC236}">
                  <a16:creationId xmlns:a16="http://schemas.microsoft.com/office/drawing/2014/main" id="{4AC27F64-5826-4A8F-AA63-CE636EC49279}"/>
                </a:ext>
              </a:extLst>
            </p:cNvPr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6828;p129">
              <a:extLst>
                <a:ext uri="{FF2B5EF4-FFF2-40B4-BE49-F238E27FC236}">
                  <a16:creationId xmlns:a16="http://schemas.microsoft.com/office/drawing/2014/main" id="{F738A594-C20B-451D-8A23-435DCBAAF8D7}"/>
                </a:ext>
              </a:extLst>
            </p:cNvPr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6829;p129">
              <a:extLst>
                <a:ext uri="{FF2B5EF4-FFF2-40B4-BE49-F238E27FC236}">
                  <a16:creationId xmlns:a16="http://schemas.microsoft.com/office/drawing/2014/main" id="{F1AF1DF2-8B8E-41B0-A4CF-4B4A4C976067}"/>
                </a:ext>
              </a:extLst>
            </p:cNvPr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6830;p129">
              <a:extLst>
                <a:ext uri="{FF2B5EF4-FFF2-40B4-BE49-F238E27FC236}">
                  <a16:creationId xmlns:a16="http://schemas.microsoft.com/office/drawing/2014/main" id="{DC203CCD-F755-429E-BFA6-057F56A48BFA}"/>
                </a:ext>
              </a:extLst>
            </p:cNvPr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Tiêu đề phụ 2">
            <a:extLst>
              <a:ext uri="{FF2B5EF4-FFF2-40B4-BE49-F238E27FC236}">
                <a16:creationId xmlns:a16="http://schemas.microsoft.com/office/drawing/2014/main" id="{62519446-BF40-4898-8701-7B554C430D47}"/>
              </a:ext>
            </a:extLst>
          </p:cNvPr>
          <p:cNvSpPr txBox="1">
            <a:spLocks/>
          </p:cNvSpPr>
          <p:nvPr/>
        </p:nvSpPr>
        <p:spPr>
          <a:xfrm>
            <a:off x="7989660" y="2504762"/>
            <a:ext cx="4485896" cy="21170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marL="0" indent="0">
              <a:buNone/>
            </a:pPr>
            <a:r>
              <a:rPr 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 Phú Vinh</a:t>
            </a:r>
          </a:p>
          <a:p>
            <a:pPr marL="0" indent="0">
              <a:buNone/>
            </a:pPr>
            <a:r>
              <a:rPr lang="en-US" sz="3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Trần Anh </a:t>
            </a:r>
            <a:r>
              <a:rPr lang="en-US" sz="3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endParaRPr lang="en-US" sz="3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 Trần </a:t>
            </a:r>
            <a:r>
              <a:rPr lang="en-US" sz="3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Phước</a:t>
            </a:r>
            <a:endParaRPr lang="en-US" sz="3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531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ADC5A-04E5-4F25-B1D6-67FD1F58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 CẦU:</a:t>
            </a:r>
            <a:endParaRPr lang="vi-VN" sz="32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êu đề 4">
                <a:extLst>
                  <a:ext uri="{FF2B5EF4-FFF2-40B4-BE49-F238E27FC236}">
                    <a16:creationId xmlns:a16="http://schemas.microsoft.com/office/drawing/2014/main" id="{ADEFC103-94C5-4B3F-A19C-4236060AB8B7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4066462" y="61743"/>
                <a:ext cx="8132919" cy="673451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marL="0" indent="0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Nhóm tr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ởng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mail tr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ường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đăng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ký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hackerrank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Chỉ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chấm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bài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cuối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cùng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mà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nhóm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trưởng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nộp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90000"/>
                  </a:lnSpc>
                  <a:spcAft>
                    <a:spcPts val="600"/>
                  </a:spcAft>
                </a:pPr>
                <a:endParaRPr lang="vi-VN" sz="25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90000"/>
                  </a:lnSpc>
                  <a:spcAft>
                    <a:spcPts val="600"/>
                  </a:spcAft>
                  <a:buFontTx/>
                  <a:buChar char="-"/>
                </a:pP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Vẽ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state-space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tree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cho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trường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hợp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vi-VN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vi-VN" sz="2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sz="2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1, 5, 6, 9</m:t>
                        </m:r>
                      </m:e>
                    </m:d>
                    <m:r>
                      <a:rPr lang="vi-VN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vi-VN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vi-VN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</m:t>
                    </m:r>
                  </m:oMath>
                </a14:m>
                <a:endParaRPr lang="vi-VN" sz="25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hint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nhớ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coi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tài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thầy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Link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nộp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bài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  <a:hlinkClick r:id="rId3"/>
                  </a:rPr>
                  <a:t>btvn</a:t>
                </a:r>
                <a:endParaRPr lang="vi-VN" sz="25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vi-VN" sz="25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90000"/>
                  </a:lnSpc>
                  <a:spcAft>
                    <a:spcPts val="600"/>
                  </a:spcAft>
                  <a:buFontTx/>
                  <a:buChar char="-"/>
                </a:pP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Nộp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bài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theo tên file: nhom_1.jpg/png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lnSpc>
                    <a:spcPct val="90000"/>
                  </a:lnSpc>
                  <a:spcAft>
                    <a:spcPts val="600"/>
                  </a:spcAft>
                  <a:buFontTx/>
                  <a:buChar char="-"/>
                </a:pP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Deadline: </a:t>
                </a:r>
                <a:r>
                  <a:rPr lang="en-US" sz="25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22/04/2022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at </a:t>
                </a:r>
                <a:r>
                  <a:rPr lang="en-US" sz="25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11:45 PM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indent="-457200">
                  <a:lnSpc>
                    <a:spcPct val="90000"/>
                  </a:lnSpc>
                  <a:spcAft>
                    <a:spcPts val="600"/>
                  </a:spcAft>
                  <a:buFontTx/>
                  <a:buChar char="-"/>
                </a:pP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Mọi thắc mắc xin liên hệ qua: </a:t>
                </a:r>
                <a:r>
                  <a:rPr lang="en-US" sz="25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20522161@gm.uit.edu.vn</a:t>
                </a:r>
                <a:endParaRPr lang="vi-VN" sz="25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iêu đề 4">
                <a:extLst>
                  <a:ext uri="{FF2B5EF4-FFF2-40B4-BE49-F238E27FC236}">
                    <a16:creationId xmlns:a16="http://schemas.microsoft.com/office/drawing/2014/main" id="{ADEFC103-94C5-4B3F-A19C-4236060AB8B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6462" y="61743"/>
                <a:ext cx="8132919" cy="6734514"/>
              </a:xfrm>
              <a:prstGeom prst="rect">
                <a:avLst/>
              </a:prstGeom>
              <a:blipFill>
                <a:blip r:embed="rId4"/>
                <a:stretch>
                  <a:fillRect l="-119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475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2287A-A655-4E4F-A788-410C16CB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036" y="3101092"/>
            <a:ext cx="2961044" cy="935331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TIÊU:</a:t>
            </a:r>
            <a:endParaRPr lang="vi-VN" sz="4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6B4B770-EBA8-8F78-D0C9-2972FA52E1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952203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3730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A100-D780-4456-B9D3-BDF5906C8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012" y="414925"/>
            <a:ext cx="8911687" cy="128089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5" name="Section Zoom 4">
                <a:extLst>
                  <a:ext uri="{FF2B5EF4-FFF2-40B4-BE49-F238E27FC236}">
                    <a16:creationId xmlns:a16="http://schemas.microsoft.com/office/drawing/2014/main" id="{9E401BA0-2B60-413A-B3D6-9BACD0F2DFD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32696086"/>
                  </p:ext>
                </p:extLst>
              </p:nvPr>
            </p:nvGraphicFramePr>
            <p:xfrm>
              <a:off x="991278" y="1820916"/>
              <a:ext cx="4106741" cy="1063710"/>
            </p:xfrm>
            <a:graphic>
              <a:graphicData uri="http://schemas.microsoft.com/office/powerpoint/2016/sectionzoom">
                <psez:sectionZm>
                  <psez:sectionZmObj sectionId="{76E73AEB-B7DF-4219-9B8D-A30058F16F01}">
                    <psez:zmPr id="{D08BE293-EA7B-4648-A678-4ED12AEB0353}" imageType="cover" transitionDur="1000" showBg="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06741" cy="106371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5" name="Section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E401BA0-2B60-413A-B3D6-9BACD0F2DF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1278" y="1820916"/>
                <a:ext cx="4106741" cy="10637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7" name="Section Zoom 6">
                <a:extLst>
                  <a:ext uri="{FF2B5EF4-FFF2-40B4-BE49-F238E27FC236}">
                    <a16:creationId xmlns:a16="http://schemas.microsoft.com/office/drawing/2014/main" id="{DAC62F57-32EB-424E-B6FA-CF494941B94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77741052"/>
                  </p:ext>
                </p:extLst>
              </p:nvPr>
            </p:nvGraphicFramePr>
            <p:xfrm>
              <a:off x="1001015" y="4632477"/>
              <a:ext cx="4107600" cy="1085879"/>
            </p:xfrm>
            <a:graphic>
              <a:graphicData uri="http://schemas.microsoft.com/office/powerpoint/2016/sectionzoom">
                <psez:sectionZm>
                  <psez:sectionZmObj sectionId="{A5D22A93-395A-4314-A2D6-9495D8B93D89}">
                    <psez:zmPr id="{5CC762E8-2234-4D68-956D-F58565512B1A}" imageType="cover" transitionDur="1000" showBg="0">
                      <p166:blipFill xmlns:p166="http://schemas.microsoft.com/office/powerpoint/2016/6/main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07600" cy="1085879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7" name="Section Zoom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DAC62F57-32EB-424E-B6FA-CF494941B94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1015" y="4632477"/>
                <a:ext cx="4107600" cy="10858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9" name="Section Zoom 8">
                <a:extLst>
                  <a:ext uri="{FF2B5EF4-FFF2-40B4-BE49-F238E27FC236}">
                    <a16:creationId xmlns:a16="http://schemas.microsoft.com/office/drawing/2014/main" id="{10FAA48D-6966-4A0F-9DE9-9D8A3C97EF3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91130787"/>
                  </p:ext>
                </p:extLst>
              </p:nvPr>
            </p:nvGraphicFramePr>
            <p:xfrm>
              <a:off x="7215511" y="1810616"/>
              <a:ext cx="4116466" cy="1065600"/>
            </p:xfrm>
            <a:graphic>
              <a:graphicData uri="http://schemas.microsoft.com/office/powerpoint/2016/sectionzoom">
                <psez:sectionZm>
                  <psez:sectionZmObj sectionId="{EA21331C-6984-4FB9-B23E-FD908B5199D0}">
                    <psez:zmPr id="{F3786D9F-2052-499F-9831-99C297014C3D}" imageType="cover" transitionDur="1000" showBg="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16466" cy="10656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9" name="Section Zoom 8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10FAA48D-6966-4A0F-9DE9-9D8A3C97EF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5511" y="1810616"/>
                <a:ext cx="4116466" cy="10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1" name="Section Zoom 10">
                <a:extLst>
                  <a:ext uri="{FF2B5EF4-FFF2-40B4-BE49-F238E27FC236}">
                    <a16:creationId xmlns:a16="http://schemas.microsoft.com/office/drawing/2014/main" id="{956683D2-A773-4A1E-AAEE-2FB7C90CE04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56809376"/>
                  </p:ext>
                </p:extLst>
              </p:nvPr>
            </p:nvGraphicFramePr>
            <p:xfrm>
              <a:off x="7226021" y="3271288"/>
              <a:ext cx="4127132" cy="1065600"/>
            </p:xfrm>
            <a:graphic>
              <a:graphicData uri="http://schemas.microsoft.com/office/powerpoint/2016/sectionzoom">
                <psez:sectionZm>
                  <psez:sectionZmObj sectionId="{0EA8AE79-A667-4705-8012-6069E87DA86E}">
                    <psez:zmPr id="{05622806-CCBC-4C6D-8788-1F60088285EB}" imageType="cover" transitionDur="1000" showBg="0">
                      <p166:blipFill xmlns:p166="http://schemas.microsoft.com/office/powerpoint/2016/6/main"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27132" cy="10656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1" name="Section Zoom 10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956683D2-A773-4A1E-AAEE-2FB7C90CE04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26021" y="3271288"/>
                <a:ext cx="4127132" cy="10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5" name="Section Zoom 14">
                <a:extLst>
                  <a:ext uri="{FF2B5EF4-FFF2-40B4-BE49-F238E27FC236}">
                    <a16:creationId xmlns:a16="http://schemas.microsoft.com/office/drawing/2014/main" id="{8F38CB3C-C76C-4B33-88F6-E80FEA74002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657590"/>
                  </p:ext>
                </p:extLst>
              </p:nvPr>
            </p:nvGraphicFramePr>
            <p:xfrm>
              <a:off x="7215511" y="4641821"/>
              <a:ext cx="4127132" cy="1065600"/>
            </p:xfrm>
            <a:graphic>
              <a:graphicData uri="http://schemas.microsoft.com/office/powerpoint/2016/sectionzoom">
                <psez:sectionZm>
                  <psez:sectionZmObj sectionId="{DC25E216-6AF7-43F2-A5BF-20CE60CF9D27}">
                    <psez:zmPr id="{1123FC3F-43C5-4F07-9010-6D34598700D3}" imageType="cover" transitionDur="1000" showBg="0">
                      <p166:blipFill xmlns:p166="http://schemas.microsoft.com/office/powerpoint/2016/6/main"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27132" cy="10656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5" name="Section Zoom 14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8F38CB3C-C76C-4B33-88F6-E80FEA74002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5511" y="4641821"/>
                <a:ext cx="4127132" cy="106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 hidden="1">
            <a:extLst>
              <a:ext uri="{FF2B5EF4-FFF2-40B4-BE49-F238E27FC236}">
                <a16:creationId xmlns:a16="http://schemas.microsoft.com/office/drawing/2014/main" id="{E16E87F4-BBDB-47EC-A913-B7245A603953}"/>
              </a:ext>
            </a:extLst>
          </p:cNvPr>
          <p:cNvGrpSpPr/>
          <p:nvPr/>
        </p:nvGrpSpPr>
        <p:grpSpPr>
          <a:xfrm>
            <a:off x="514965" y="2416930"/>
            <a:ext cx="4142493" cy="947057"/>
            <a:chOff x="2131294" y="2525077"/>
            <a:chExt cx="3028422" cy="740166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AE4D65F-EFD1-4C17-9B21-714F5340C092}"/>
                </a:ext>
              </a:extLst>
            </p:cNvPr>
            <p:cNvSpPr/>
            <p:nvPr/>
          </p:nvSpPr>
          <p:spPr>
            <a:xfrm rot="10800000">
              <a:off x="4958828" y="2827182"/>
              <a:ext cx="200888" cy="20088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1E2D0BA9-4979-4F8E-A15F-A076E9953A5C}"/>
                </a:ext>
              </a:extLst>
            </p:cNvPr>
            <p:cNvGrpSpPr/>
            <p:nvPr/>
          </p:nvGrpSpPr>
          <p:grpSpPr>
            <a:xfrm>
              <a:off x="2131294" y="2525077"/>
              <a:ext cx="2758082" cy="740166"/>
              <a:chOff x="2123570" y="1554797"/>
              <a:chExt cx="2758082" cy="740166"/>
            </a:xfrm>
          </p:grpSpPr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949A751-CB10-4F51-9A08-7634B338303A}"/>
                  </a:ext>
                </a:extLst>
              </p:cNvPr>
              <p:cNvSpPr/>
              <p:nvPr/>
            </p:nvSpPr>
            <p:spPr>
              <a:xfrm>
                <a:off x="2123570" y="1554797"/>
                <a:ext cx="2170287" cy="740166"/>
              </a:xfrm>
              <a:custGeom>
                <a:avLst/>
                <a:gdLst>
                  <a:gd name="connsiteX0" fmla="*/ 0 w 2170287"/>
                  <a:gd name="connsiteY0" fmla="*/ 370082 h 740166"/>
                  <a:gd name="connsiteX1" fmla="*/ 0 w 2170287"/>
                  <a:gd name="connsiteY1" fmla="*/ 370083 h 740166"/>
                  <a:gd name="connsiteX2" fmla="*/ 0 w 2170287"/>
                  <a:gd name="connsiteY2" fmla="*/ 370083 h 740166"/>
                  <a:gd name="connsiteX3" fmla="*/ 370083 w 2170287"/>
                  <a:gd name="connsiteY3" fmla="*/ 0 h 740166"/>
                  <a:gd name="connsiteX4" fmla="*/ 2154178 w 2170287"/>
                  <a:gd name="connsiteY4" fmla="*/ 0 h 740166"/>
                  <a:gd name="connsiteX5" fmla="*/ 2126878 w 2170287"/>
                  <a:gd name="connsiteY5" fmla="*/ 14818 h 740166"/>
                  <a:gd name="connsiteX6" fmla="*/ 1940309 w 2170287"/>
                  <a:gd name="connsiteY6" fmla="*/ 365711 h 740166"/>
                  <a:gd name="connsiteX7" fmla="*/ 2126878 w 2170287"/>
                  <a:gd name="connsiteY7" fmla="*/ 716604 h 740166"/>
                  <a:gd name="connsiteX8" fmla="*/ 2170287 w 2170287"/>
                  <a:gd name="connsiteY8" fmla="*/ 740166 h 740166"/>
                  <a:gd name="connsiteX9" fmla="*/ 370083 w 2170287"/>
                  <a:gd name="connsiteY9" fmla="*/ 740165 h 740166"/>
                  <a:gd name="connsiteX10" fmla="*/ 29083 w 2170287"/>
                  <a:gd name="connsiteY10" fmla="*/ 514135 h 740166"/>
                  <a:gd name="connsiteX11" fmla="*/ 0 w 2170287"/>
                  <a:gd name="connsiteY11" fmla="*/ 370083 h 740166"/>
                  <a:gd name="connsiteX12" fmla="*/ 29083 w 2170287"/>
                  <a:gd name="connsiteY12" fmla="*/ 226030 h 740166"/>
                  <a:gd name="connsiteX13" fmla="*/ 370083 w 2170287"/>
                  <a:gd name="connsiteY13" fmla="*/ 0 h 740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70287" h="740166">
                    <a:moveTo>
                      <a:pt x="0" y="370082"/>
                    </a:moveTo>
                    <a:lnTo>
                      <a:pt x="0" y="370083"/>
                    </a:lnTo>
                    <a:lnTo>
                      <a:pt x="0" y="370083"/>
                    </a:lnTo>
                    <a:close/>
                    <a:moveTo>
                      <a:pt x="370083" y="0"/>
                    </a:moveTo>
                    <a:lnTo>
                      <a:pt x="2154178" y="0"/>
                    </a:lnTo>
                    <a:lnTo>
                      <a:pt x="2126878" y="14818"/>
                    </a:lnTo>
                    <a:cubicBezTo>
                      <a:pt x="2014316" y="90863"/>
                      <a:pt x="1940309" y="219645"/>
                      <a:pt x="1940309" y="365711"/>
                    </a:cubicBezTo>
                    <a:cubicBezTo>
                      <a:pt x="1940309" y="511777"/>
                      <a:pt x="2014316" y="640559"/>
                      <a:pt x="2126878" y="716604"/>
                    </a:cubicBezTo>
                    <a:lnTo>
                      <a:pt x="2170287" y="740166"/>
                    </a:lnTo>
                    <a:lnTo>
                      <a:pt x="370083" y="740165"/>
                    </a:lnTo>
                    <a:cubicBezTo>
                      <a:pt x="216790" y="740165"/>
                      <a:pt x="85265" y="646963"/>
                      <a:pt x="29083" y="514135"/>
                    </a:cubicBezTo>
                    <a:lnTo>
                      <a:pt x="0" y="370083"/>
                    </a:lnTo>
                    <a:lnTo>
                      <a:pt x="29083" y="226030"/>
                    </a:lnTo>
                    <a:cubicBezTo>
                      <a:pt x="85265" y="93202"/>
                      <a:pt x="216790" y="0"/>
                      <a:pt x="370083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2914B245-3A35-4579-93A7-654FB798D36A}"/>
                  </a:ext>
                </a:extLst>
              </p:cNvPr>
              <p:cNvSpPr/>
              <p:nvPr/>
            </p:nvSpPr>
            <p:spPr>
              <a:xfrm>
                <a:off x="2199925" y="1613412"/>
                <a:ext cx="2017575" cy="622936"/>
              </a:xfrm>
              <a:custGeom>
                <a:avLst/>
                <a:gdLst>
                  <a:gd name="connsiteX0" fmla="*/ 311468 w 2017575"/>
                  <a:gd name="connsiteY0" fmla="*/ 0 h 622936"/>
                  <a:gd name="connsiteX1" fmla="*/ 2017277 w 2017575"/>
                  <a:gd name="connsiteY1" fmla="*/ 0 h 622936"/>
                  <a:gd name="connsiteX2" fmla="*/ 2002583 w 2017575"/>
                  <a:gd name="connsiteY2" fmla="*/ 12124 h 622936"/>
                  <a:gd name="connsiteX3" fmla="*/ 1878641 w 2017575"/>
                  <a:gd name="connsiteY3" fmla="*/ 311345 h 622936"/>
                  <a:gd name="connsiteX4" fmla="*/ 2002583 w 2017575"/>
                  <a:gd name="connsiteY4" fmla="*/ 610566 h 622936"/>
                  <a:gd name="connsiteX5" fmla="*/ 2017575 w 2017575"/>
                  <a:gd name="connsiteY5" fmla="*/ 622936 h 622936"/>
                  <a:gd name="connsiteX6" fmla="*/ 311468 w 2017575"/>
                  <a:gd name="connsiteY6" fmla="*/ 622936 h 622936"/>
                  <a:gd name="connsiteX7" fmla="*/ 0 w 2017575"/>
                  <a:gd name="connsiteY7" fmla="*/ 311468 h 622936"/>
                  <a:gd name="connsiteX8" fmla="*/ 311468 w 2017575"/>
                  <a:gd name="connsiteY8" fmla="*/ 0 h 622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17575" h="622936">
                    <a:moveTo>
                      <a:pt x="311468" y="0"/>
                    </a:moveTo>
                    <a:lnTo>
                      <a:pt x="2017277" y="0"/>
                    </a:lnTo>
                    <a:lnTo>
                      <a:pt x="2002583" y="12124"/>
                    </a:lnTo>
                    <a:cubicBezTo>
                      <a:pt x="1926005" y="88701"/>
                      <a:pt x="1878641" y="194492"/>
                      <a:pt x="1878641" y="311345"/>
                    </a:cubicBezTo>
                    <a:cubicBezTo>
                      <a:pt x="1878641" y="428198"/>
                      <a:pt x="1926005" y="533989"/>
                      <a:pt x="2002583" y="610566"/>
                    </a:cubicBezTo>
                    <a:lnTo>
                      <a:pt x="2017575" y="622936"/>
                    </a:lnTo>
                    <a:lnTo>
                      <a:pt x="311468" y="622936"/>
                    </a:lnTo>
                    <a:cubicBezTo>
                      <a:pt x="139449" y="622936"/>
                      <a:pt x="0" y="483487"/>
                      <a:pt x="0" y="311468"/>
                    </a:cubicBezTo>
                    <a:cubicBezTo>
                      <a:pt x="0" y="139449"/>
                      <a:pt x="139449" y="0"/>
                      <a:pt x="3114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48909C60-2F82-47D3-96BB-30E77D2FC566}"/>
                  </a:ext>
                </a:extLst>
              </p:cNvPr>
              <p:cNvSpPr/>
              <p:nvPr/>
            </p:nvSpPr>
            <p:spPr>
              <a:xfrm>
                <a:off x="2299358" y="1718224"/>
                <a:ext cx="1818708" cy="428218"/>
              </a:xfrm>
              <a:custGeom>
                <a:avLst/>
                <a:gdLst>
                  <a:gd name="connsiteX0" fmla="*/ 214109 w 1818708"/>
                  <a:gd name="connsiteY0" fmla="*/ 0 h 428218"/>
                  <a:gd name="connsiteX1" fmla="*/ 1784199 w 1818708"/>
                  <a:gd name="connsiteY1" fmla="*/ 0 h 428218"/>
                  <a:gd name="connsiteX2" fmla="*/ 1818708 w 1818708"/>
                  <a:gd name="connsiteY2" fmla="*/ 3479 h 428218"/>
                  <a:gd name="connsiteX3" fmla="*/ 1792229 w 1818708"/>
                  <a:gd name="connsiteY3" fmla="*/ 52261 h 428218"/>
                  <a:gd name="connsiteX4" fmla="*/ 1758975 w 1818708"/>
                  <a:gd name="connsiteY4" fmla="*/ 216975 h 428218"/>
                  <a:gd name="connsiteX5" fmla="*/ 1792229 w 1818708"/>
                  <a:gd name="connsiteY5" fmla="*/ 381689 h 428218"/>
                  <a:gd name="connsiteX6" fmla="*/ 1815758 w 1818708"/>
                  <a:gd name="connsiteY6" fmla="*/ 425037 h 428218"/>
                  <a:gd name="connsiteX7" fmla="*/ 1784199 w 1818708"/>
                  <a:gd name="connsiteY7" fmla="*/ 428218 h 428218"/>
                  <a:gd name="connsiteX8" fmla="*/ 214109 w 1818708"/>
                  <a:gd name="connsiteY8" fmla="*/ 428218 h 428218"/>
                  <a:gd name="connsiteX9" fmla="*/ 0 w 1818708"/>
                  <a:gd name="connsiteY9" fmla="*/ 214109 h 428218"/>
                  <a:gd name="connsiteX10" fmla="*/ 214109 w 1818708"/>
                  <a:gd name="connsiteY10" fmla="*/ 0 h 428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18708" h="428218">
                    <a:moveTo>
                      <a:pt x="214109" y="0"/>
                    </a:moveTo>
                    <a:lnTo>
                      <a:pt x="1784199" y="0"/>
                    </a:lnTo>
                    <a:lnTo>
                      <a:pt x="1818708" y="3479"/>
                    </a:lnTo>
                    <a:lnTo>
                      <a:pt x="1792229" y="52261"/>
                    </a:lnTo>
                    <a:cubicBezTo>
                      <a:pt x="1770816" y="102888"/>
                      <a:pt x="1758975" y="158549"/>
                      <a:pt x="1758975" y="216975"/>
                    </a:cubicBezTo>
                    <a:cubicBezTo>
                      <a:pt x="1758975" y="275402"/>
                      <a:pt x="1770816" y="331063"/>
                      <a:pt x="1792229" y="381689"/>
                    </a:cubicBezTo>
                    <a:lnTo>
                      <a:pt x="1815758" y="425037"/>
                    </a:lnTo>
                    <a:lnTo>
                      <a:pt x="1784199" y="428218"/>
                    </a:lnTo>
                    <a:lnTo>
                      <a:pt x="214109" y="428218"/>
                    </a:lnTo>
                    <a:cubicBezTo>
                      <a:pt x="95860" y="428218"/>
                      <a:pt x="0" y="332358"/>
                      <a:pt x="0" y="214109"/>
                    </a:cubicBezTo>
                    <a:cubicBezTo>
                      <a:pt x="0" y="95860"/>
                      <a:pt x="95860" y="0"/>
                      <a:pt x="214109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/>
                  <a:t>BACKTRACKING</a:t>
                </a:r>
              </a:p>
            </p:txBody>
          </p:sp>
          <p:sp>
            <p:nvSpPr>
              <p:cNvPr id="113" name="Flowchart: Connector 112">
                <a:extLst>
                  <a:ext uri="{FF2B5EF4-FFF2-40B4-BE49-F238E27FC236}">
                    <a16:creationId xmlns:a16="http://schemas.microsoft.com/office/drawing/2014/main" id="{927A3CC0-21D3-4BF5-9639-35A7F0984D56}"/>
                  </a:ext>
                </a:extLst>
              </p:cNvPr>
              <p:cNvSpPr/>
              <p:nvPr/>
            </p:nvSpPr>
            <p:spPr>
              <a:xfrm>
                <a:off x="4184673" y="1568440"/>
                <a:ext cx="696979" cy="696979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/>
                  <a:t>1</a:t>
                </a:r>
              </a:p>
            </p:txBody>
          </p:sp>
        </p:grpSp>
      </p:grpSp>
      <p:pic>
        <p:nvPicPr>
          <p:cNvPr id="1032" name="Picture 8" descr="Image">
            <a:extLst>
              <a:ext uri="{FF2B5EF4-FFF2-40B4-BE49-F238E27FC236}">
                <a16:creationId xmlns:a16="http://schemas.microsoft.com/office/drawing/2014/main" id="{9744ACE9-8241-47F0-9C1D-BE4C124F9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924" y="3184597"/>
            <a:ext cx="1194940" cy="119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6BE1A5-DC64-42FA-8B1C-DC15AE87B382}"/>
              </a:ext>
            </a:extLst>
          </p:cNvPr>
          <p:cNvCxnSpPr>
            <a:cxnSpLocks/>
          </p:cNvCxnSpPr>
          <p:nvPr/>
        </p:nvCxnSpPr>
        <p:spPr>
          <a:xfrm>
            <a:off x="4950986" y="2464216"/>
            <a:ext cx="19976" cy="1181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696F63-E5D3-41EA-8D5B-03568694DD11}"/>
              </a:ext>
            </a:extLst>
          </p:cNvPr>
          <p:cNvCxnSpPr>
            <a:cxnSpLocks/>
          </p:cNvCxnSpPr>
          <p:nvPr/>
        </p:nvCxnSpPr>
        <p:spPr>
          <a:xfrm>
            <a:off x="4970962" y="3902867"/>
            <a:ext cx="0" cy="1113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965A42-766B-4503-9CB1-02DFCDB48079}"/>
              </a:ext>
            </a:extLst>
          </p:cNvPr>
          <p:cNvCxnSpPr>
            <a:cxnSpLocks/>
          </p:cNvCxnSpPr>
          <p:nvPr/>
        </p:nvCxnSpPr>
        <p:spPr>
          <a:xfrm>
            <a:off x="7341827" y="2464216"/>
            <a:ext cx="0" cy="1190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66A5D23-44E1-4461-B3F3-AAF4B8678B92}"/>
              </a:ext>
            </a:extLst>
          </p:cNvPr>
          <p:cNvCxnSpPr>
            <a:cxnSpLocks/>
          </p:cNvCxnSpPr>
          <p:nvPr/>
        </p:nvCxnSpPr>
        <p:spPr>
          <a:xfrm flipV="1">
            <a:off x="7341826" y="3903556"/>
            <a:ext cx="1" cy="1161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168EA8-B592-40FF-84BF-B15D61D2FEAE}"/>
              </a:ext>
            </a:extLst>
          </p:cNvPr>
          <p:cNvCxnSpPr>
            <a:cxnSpLocks/>
            <a:endCxn id="1032" idx="1"/>
          </p:cNvCxnSpPr>
          <p:nvPr/>
        </p:nvCxnSpPr>
        <p:spPr>
          <a:xfrm>
            <a:off x="5108357" y="3774347"/>
            <a:ext cx="450567" cy="7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0FEB31-4589-40D5-91CB-A798A6D3960B}"/>
              </a:ext>
            </a:extLst>
          </p:cNvPr>
          <p:cNvCxnSpPr>
            <a:cxnSpLocks/>
            <a:stCxn id="1032" idx="3"/>
          </p:cNvCxnSpPr>
          <p:nvPr/>
        </p:nvCxnSpPr>
        <p:spPr>
          <a:xfrm flipV="1">
            <a:off x="6753864" y="3779356"/>
            <a:ext cx="450568" cy="2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58" name="Section Zoom 57">
                <a:extLst>
                  <a:ext uri="{FF2B5EF4-FFF2-40B4-BE49-F238E27FC236}">
                    <a16:creationId xmlns:a16="http://schemas.microsoft.com/office/drawing/2014/main" id="{054C2B24-92B8-4BAE-B6B9-0C82770998D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60772007"/>
                  </p:ext>
                </p:extLst>
              </p:nvPr>
            </p:nvGraphicFramePr>
            <p:xfrm>
              <a:off x="990774" y="3316796"/>
              <a:ext cx="4117581" cy="968223"/>
            </p:xfrm>
            <a:graphic>
              <a:graphicData uri="http://schemas.microsoft.com/office/powerpoint/2016/sectionzoom">
                <psez:sectionZm>
                  <psez:sectionZmObj sectionId="{01B563C6-6D91-4183-BD2F-89C563B6C0F2}">
                    <psez:zmPr id="{3D9BFA38-4993-48D9-A42A-C2F113EEDEF0}" imageType="cover" transitionDur="1000" showBg="0">
                      <p166:blipFill xmlns:p166="http://schemas.microsoft.com/office/powerpoint/2016/6/main"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17581" cy="968223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58" name="Section Zoom 57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054C2B24-92B8-4BAE-B6B9-0C82770998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0774" y="3316796"/>
                <a:ext cx="4117581" cy="96822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439391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Rectangle 223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2287A-A655-4E4F-A788-410C16CB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035" y="3022716"/>
            <a:ext cx="3175802" cy="113127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054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28" name="Rectangle 227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B25D7C51-5609-9C45-ADC6-754DA69FC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ngồi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ngồi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giữa?</a:t>
            </a:r>
          </a:p>
        </p:txBody>
      </p:sp>
    </p:spTree>
    <p:extLst>
      <p:ext uri="{BB962C8B-B14F-4D97-AF65-F5344CB8AC3E}">
        <p14:creationId xmlns:p14="http://schemas.microsoft.com/office/powerpoint/2010/main" val="1492087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287A-A655-4E4F-A788-410C16CB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là gì?</a:t>
            </a:r>
            <a:endParaRPr lang="vi-V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2DBFA-0180-4B9D-A8DB-EFC6AC17A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1570191"/>
            <a:ext cx="10264204" cy="442395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 sử, bạn phải đưa ra một loạt các quyết định, giữa nhiều sự lựa chọn mà:</a:t>
            </a:r>
          </a:p>
          <a:p>
            <a:pPr lvl="1"/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 không có đủ thông tin đưa ra lựa chọn của mình.</a:t>
            </a:r>
          </a:p>
          <a:p>
            <a:pPr lvl="1"/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 quyết định đều dẫn đến một loạt các lựa chọn khác.</a:t>
            </a:r>
          </a:p>
          <a:p>
            <a:pPr lvl="1"/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 chuỗi các lựa chọn (số lựa chọn có thể lớn hơn 1) có thể là lời giải cần tìm.</a:t>
            </a:r>
          </a:p>
          <a:p>
            <a:pPr lvl="1"/>
            <a:endParaRPr lang="en-US" sz="2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vi-VN" sz="2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743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0">
            <a:extLst>
              <a:ext uri="{FF2B5EF4-FFF2-40B4-BE49-F238E27FC236}">
                <a16:creationId xmlns:a16="http://schemas.microsoft.com/office/drawing/2014/main" id="{E491B121-12B5-4977-A064-636AB0B9B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2287A-A655-4E4F-A788-410C16CB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là gì?</a:t>
            </a:r>
            <a:endParaRPr lang="vi-V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2ED05F70-AB3E-4472-B26B-EFE6A5A59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2DBFA-0180-4B9D-A8DB-EFC6AC17A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737360"/>
            <a:ext cx="6574535" cy="4319115"/>
          </a:xfrm>
        </p:spPr>
        <p:txBody>
          <a:bodyPr>
            <a:normAutofit fontScale="92500"/>
          </a:bodyPr>
          <a:lstStyle/>
          <a:p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Thuật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toán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quay lui (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Backtracking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)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là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một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kĩ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thuật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thiết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kế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giải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thuật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dựa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trên </a:t>
            </a:r>
            <a:r>
              <a:rPr lang="vi-VN" sz="2800" b="1" u="sng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đệ</a:t>
            </a:r>
            <a:r>
              <a:rPr lang="vi-VN" sz="2800" b="1" u="sng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quy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. </a:t>
            </a:r>
            <a:endParaRPr lang="en-US" sz="2800" b="0" i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Ý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tưởng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của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quay lui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là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tìm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lời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giải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từng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bước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mỗi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bước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chọn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một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trong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số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lựa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chọn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khả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dĩ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đệ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quy.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Nếu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không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có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cấu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hình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phù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hợp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thuật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toán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sẽ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quay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lại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bước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trước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đó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chọn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cấu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hình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khác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. </a:t>
            </a:r>
          </a:p>
          <a:p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Người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đầu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tiên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đề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ra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thuật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ngữ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này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(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backtrack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)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là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nhà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toán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người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Mỹ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D. H.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Lehmer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vào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những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năm 1950.</a:t>
            </a:r>
            <a:endParaRPr lang="vi-VN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8DB958E6-B1E6-4663-8335-CCADCDF35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88" y="2028313"/>
            <a:ext cx="4344497" cy="2707589"/>
          </a:xfrm>
          <a:prstGeom prst="rect">
            <a:avLst/>
          </a:prstGeom>
        </p:spPr>
      </p:pic>
      <p:sp>
        <p:nvSpPr>
          <p:cNvPr id="32" name="Freeform 11">
            <a:extLst>
              <a:ext uri="{FF2B5EF4-FFF2-40B4-BE49-F238E27FC236}">
                <a16:creationId xmlns:a16="http://schemas.microsoft.com/office/drawing/2014/main" id="{21F6BE39-9E37-45F0-B10C-92305CFB7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23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C4B4-1F6A-4D2A-B9E4-7D89C9A9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668" y="580978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Dạng phổ quát thuật toán</a:t>
            </a:r>
            <a:endParaRPr lang="vi-VN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677332-484E-4B60-9492-ECD10F359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40" y="1676088"/>
            <a:ext cx="11466119" cy="408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59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134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E23B0-5BB3-43F0-A1BD-8F8D6CDF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N-QUEENS PROBLEM</a:t>
            </a:r>
            <a:endParaRPr lang="vi-V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7" name="Rectangle 136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A8427-E3BD-4CC7-837E-CBE79CF29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451626" cy="4180936"/>
          </a:xfrm>
        </p:spPr>
        <p:txBody>
          <a:bodyPr>
            <a:normAutofit/>
          </a:bodyPr>
          <a:lstStyle/>
          <a:p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N-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queen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N quân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N x N sao cho không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2 quân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công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nhau.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VD: N = 4, ta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có một trong các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Output: ma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NxN</a:t>
            </a:r>
            <a:endParaRPr lang="en-US" sz="200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Ảnh có chứa quảng trường&#10;&#10;Mô tả được tạo tự động">
            <a:extLst>
              <a:ext uri="{FF2B5EF4-FFF2-40B4-BE49-F238E27FC236}">
                <a16:creationId xmlns:a16="http://schemas.microsoft.com/office/drawing/2014/main" id="{953940F1-56B7-4D40-BE54-833BAB689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00851" y="1905000"/>
            <a:ext cx="5451627" cy="40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8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370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BEE64518B0F02F4A9372AEB48674D108" ma:contentTypeVersion="7" ma:contentTypeDescription="Tạo tài liệu mới." ma:contentTypeScope="" ma:versionID="19e256ea18ebeff0ec8de2f5fd1049c7">
  <xsd:schema xmlns:xsd="http://www.w3.org/2001/XMLSchema" xmlns:xs="http://www.w3.org/2001/XMLSchema" xmlns:p="http://schemas.microsoft.com/office/2006/metadata/properties" xmlns:ns3="db66208d-8128-4b2e-a837-aedb0add30f2" xmlns:ns4="bd5d138d-8740-4a43-ba52-d183c139f168" targetNamespace="http://schemas.microsoft.com/office/2006/metadata/properties" ma:root="true" ma:fieldsID="c700e39ba08e42d8e6ebcbc7ce3bcfb0" ns3:_="" ns4:_="">
    <xsd:import namespace="db66208d-8128-4b2e-a837-aedb0add30f2"/>
    <xsd:import namespace="bd5d138d-8740-4a43-ba52-d183c139f16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66208d-8128-4b2e-a837-aedb0add30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5d138d-8740-4a43-ba52-d183c139f16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812C0E-2838-4E2E-A558-78214BCE0EEC}">
  <ds:schemaRefs>
    <ds:schemaRef ds:uri="bd5d138d-8740-4a43-ba52-d183c139f168"/>
    <ds:schemaRef ds:uri="db66208d-8128-4b2e-a837-aedb0add30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882FA3F-FA79-4525-A663-BDA51F53F8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88C284-34AE-41BC-BF60-52DCF639CA89}">
  <ds:schemaRefs>
    <ds:schemaRef ds:uri="http://purl.org/dc/elements/1.1/"/>
    <ds:schemaRef ds:uri="bd5d138d-8740-4a43-ba52-d183c139f168"/>
    <ds:schemaRef ds:uri="http://purl.org/dc/dcmitype/"/>
    <ds:schemaRef ds:uri="http://schemas.openxmlformats.org/package/2006/metadata/core-properties"/>
    <ds:schemaRef ds:uri="http://schemas.microsoft.com/office/2006/metadata/properties"/>
    <ds:schemaRef ds:uri="db66208d-8128-4b2e-a837-aedb0add30f2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980</Words>
  <Application>Microsoft Office PowerPoint</Application>
  <PresentationFormat>Widescreen</PresentationFormat>
  <Paragraphs>124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Cambria Math</vt:lpstr>
      <vt:lpstr>Century Gothic</vt:lpstr>
      <vt:lpstr>Tahoma</vt:lpstr>
      <vt:lpstr>Times New Roman</vt:lpstr>
      <vt:lpstr>Wingdings</vt:lpstr>
      <vt:lpstr>Wingdings 3</vt:lpstr>
      <vt:lpstr>Wisp</vt:lpstr>
      <vt:lpstr>BACKTRACKING</vt:lpstr>
      <vt:lpstr>PowerPoint Presentation</vt:lpstr>
      <vt:lpstr>MỤC TIÊU:</vt:lpstr>
      <vt:lpstr>NỘI DUNG</vt:lpstr>
      <vt:lpstr>Đặt vấn đề:</vt:lpstr>
      <vt:lpstr>Backtracking là gì?</vt:lpstr>
      <vt:lpstr>Backtracking là gì?</vt:lpstr>
      <vt:lpstr>Dạng phổ quát thuật toán</vt:lpstr>
      <vt:lpstr>N-QUEENS PROBLEM</vt:lpstr>
      <vt:lpstr>PowerPoint Presentation</vt:lpstr>
      <vt:lpstr>HAMILTONIAN CIRCUIT</vt:lpstr>
      <vt:lpstr>State-space tree</vt:lpstr>
      <vt:lpstr>TRAVELING SALESMAN PROBLEM</vt:lpstr>
      <vt:lpstr>ƯU ĐIỂM</vt:lpstr>
      <vt:lpstr>NHƯỢC ĐIỂM</vt:lpstr>
      <vt:lpstr>ỨNG DỤNG</vt:lpstr>
      <vt:lpstr>SUBSET SUM</vt:lpstr>
      <vt:lpstr>SUBSET SUM</vt:lpstr>
      <vt:lpstr>BTVN:</vt:lpstr>
      <vt:lpstr>YÊU CẦU: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BACKTRACKING</dc:title>
  <dc:creator>Trần Phú Vinh</dc:creator>
  <cp:lastModifiedBy>Đào Trần Anh Tuấn</cp:lastModifiedBy>
  <cp:revision>1</cp:revision>
  <dcterms:created xsi:type="dcterms:W3CDTF">2022-04-16T16:33:08Z</dcterms:created>
  <dcterms:modified xsi:type="dcterms:W3CDTF">2022-04-17T13:54:46Z</dcterms:modified>
</cp:coreProperties>
</file>