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1876088" cy="5705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511" y="933743"/>
            <a:ext cx="8907066" cy="1986351"/>
          </a:xfrm>
        </p:spPr>
        <p:txBody>
          <a:bodyPr anchor="b"/>
          <a:lstStyle>
            <a:lvl1pPr algn="ctr">
              <a:defRPr sz="4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511" y="2996696"/>
            <a:ext cx="8907066" cy="1377502"/>
          </a:xfrm>
        </p:spPr>
        <p:txBody>
          <a:bodyPr/>
          <a:lstStyle>
            <a:lvl1pPr marL="0" indent="0" algn="ctr">
              <a:buNone/>
              <a:defRPr sz="1997"/>
            </a:lvl1pPr>
            <a:lvl2pPr marL="380345" indent="0" algn="ctr">
              <a:buNone/>
              <a:defRPr sz="1664"/>
            </a:lvl2pPr>
            <a:lvl3pPr marL="760689" indent="0" algn="ctr">
              <a:buNone/>
              <a:defRPr sz="1497"/>
            </a:lvl3pPr>
            <a:lvl4pPr marL="1141034" indent="0" algn="ctr">
              <a:buNone/>
              <a:defRPr sz="1331"/>
            </a:lvl4pPr>
            <a:lvl5pPr marL="1521379" indent="0" algn="ctr">
              <a:buNone/>
              <a:defRPr sz="1331"/>
            </a:lvl5pPr>
            <a:lvl6pPr marL="1901723" indent="0" algn="ctr">
              <a:buNone/>
              <a:defRPr sz="1331"/>
            </a:lvl6pPr>
            <a:lvl7pPr marL="2282068" indent="0" algn="ctr">
              <a:buNone/>
              <a:defRPr sz="1331"/>
            </a:lvl7pPr>
            <a:lvl8pPr marL="2662413" indent="0" algn="ctr">
              <a:buNone/>
              <a:defRPr sz="1331"/>
            </a:lvl8pPr>
            <a:lvl9pPr marL="3042757" indent="0" algn="ctr">
              <a:buNone/>
              <a:defRPr sz="1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98826" y="303764"/>
            <a:ext cx="2560781" cy="4835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481" y="303764"/>
            <a:ext cx="7533893" cy="4835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96" y="1422407"/>
            <a:ext cx="10243126" cy="2373319"/>
          </a:xfrm>
        </p:spPr>
        <p:txBody>
          <a:bodyPr anchor="b"/>
          <a:lstStyle>
            <a:lvl1pPr>
              <a:defRPr sz="4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296" y="3818179"/>
            <a:ext cx="10243126" cy="1248072"/>
          </a:xfrm>
        </p:spPr>
        <p:txBody>
          <a:bodyPr/>
          <a:lstStyle>
            <a:lvl1pPr marL="0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1pPr>
            <a:lvl2pPr marL="380345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2pPr>
            <a:lvl3pPr marL="760689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3pPr>
            <a:lvl4pPr marL="1141034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4pPr>
            <a:lvl5pPr marL="1521379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5pPr>
            <a:lvl6pPr marL="190172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6pPr>
            <a:lvl7pPr marL="2282068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7pPr>
            <a:lvl8pPr marL="266241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8pPr>
            <a:lvl9pPr marL="3042757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518819"/>
            <a:ext cx="5047337" cy="3620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270" y="1518819"/>
            <a:ext cx="5047337" cy="3620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28" y="303764"/>
            <a:ext cx="10243126" cy="1102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029" y="1398634"/>
            <a:ext cx="5024141" cy="685449"/>
          </a:xfrm>
        </p:spPr>
        <p:txBody>
          <a:bodyPr anchor="b"/>
          <a:lstStyle>
            <a:lvl1pPr marL="0" indent="0">
              <a:buNone/>
              <a:defRPr sz="1997" b="1"/>
            </a:lvl1pPr>
            <a:lvl2pPr marL="380345" indent="0">
              <a:buNone/>
              <a:defRPr sz="1664" b="1"/>
            </a:lvl2pPr>
            <a:lvl3pPr marL="760689" indent="0">
              <a:buNone/>
              <a:defRPr sz="1497" b="1"/>
            </a:lvl3pPr>
            <a:lvl4pPr marL="1141034" indent="0">
              <a:buNone/>
              <a:defRPr sz="1331" b="1"/>
            </a:lvl4pPr>
            <a:lvl5pPr marL="1521379" indent="0">
              <a:buNone/>
              <a:defRPr sz="1331" b="1"/>
            </a:lvl5pPr>
            <a:lvl6pPr marL="1901723" indent="0">
              <a:buNone/>
              <a:defRPr sz="1331" b="1"/>
            </a:lvl6pPr>
            <a:lvl7pPr marL="2282068" indent="0">
              <a:buNone/>
              <a:defRPr sz="1331" b="1"/>
            </a:lvl7pPr>
            <a:lvl8pPr marL="2662413" indent="0">
              <a:buNone/>
              <a:defRPr sz="1331" b="1"/>
            </a:lvl8pPr>
            <a:lvl9pPr marL="3042757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029" y="2084083"/>
            <a:ext cx="5024141" cy="306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270" y="1398634"/>
            <a:ext cx="5048884" cy="685449"/>
          </a:xfrm>
        </p:spPr>
        <p:txBody>
          <a:bodyPr anchor="b"/>
          <a:lstStyle>
            <a:lvl1pPr marL="0" indent="0">
              <a:buNone/>
              <a:defRPr sz="1997" b="1"/>
            </a:lvl1pPr>
            <a:lvl2pPr marL="380345" indent="0">
              <a:buNone/>
              <a:defRPr sz="1664" b="1"/>
            </a:lvl2pPr>
            <a:lvl3pPr marL="760689" indent="0">
              <a:buNone/>
              <a:defRPr sz="1497" b="1"/>
            </a:lvl3pPr>
            <a:lvl4pPr marL="1141034" indent="0">
              <a:buNone/>
              <a:defRPr sz="1331" b="1"/>
            </a:lvl4pPr>
            <a:lvl5pPr marL="1521379" indent="0">
              <a:buNone/>
              <a:defRPr sz="1331" b="1"/>
            </a:lvl5pPr>
            <a:lvl6pPr marL="1901723" indent="0">
              <a:buNone/>
              <a:defRPr sz="1331" b="1"/>
            </a:lvl6pPr>
            <a:lvl7pPr marL="2282068" indent="0">
              <a:buNone/>
              <a:defRPr sz="1331" b="1"/>
            </a:lvl7pPr>
            <a:lvl8pPr marL="2662413" indent="0">
              <a:buNone/>
              <a:defRPr sz="1331" b="1"/>
            </a:lvl8pPr>
            <a:lvl9pPr marL="3042757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2270" y="2084083"/>
            <a:ext cx="5048884" cy="306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28" y="380365"/>
            <a:ext cx="3830347" cy="1331278"/>
          </a:xfrm>
        </p:spPr>
        <p:txBody>
          <a:bodyPr anchor="b"/>
          <a:lstStyle>
            <a:lvl1pPr>
              <a:defRPr sz="2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884" y="821483"/>
            <a:ext cx="6012270" cy="4054585"/>
          </a:xfrm>
        </p:spPr>
        <p:txBody>
          <a:bodyPr/>
          <a:lstStyle>
            <a:lvl1pPr>
              <a:defRPr sz="2662"/>
            </a:lvl1pPr>
            <a:lvl2pPr>
              <a:defRPr sz="2329"/>
            </a:lvl2pPr>
            <a:lvl3pPr>
              <a:defRPr sz="1997"/>
            </a:lvl3pPr>
            <a:lvl4pPr>
              <a:defRPr sz="1664"/>
            </a:lvl4pPr>
            <a:lvl5pPr>
              <a:defRPr sz="1664"/>
            </a:lvl5pPr>
            <a:lvl6pPr>
              <a:defRPr sz="1664"/>
            </a:lvl6pPr>
            <a:lvl7pPr>
              <a:defRPr sz="1664"/>
            </a:lvl7pPr>
            <a:lvl8pPr>
              <a:defRPr sz="1664"/>
            </a:lvl8pPr>
            <a:lvl9pPr>
              <a:defRPr sz="1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028" y="1711643"/>
            <a:ext cx="3830347" cy="3171029"/>
          </a:xfrm>
        </p:spPr>
        <p:txBody>
          <a:bodyPr/>
          <a:lstStyle>
            <a:lvl1pPr marL="0" indent="0">
              <a:buNone/>
              <a:defRPr sz="1331"/>
            </a:lvl1pPr>
            <a:lvl2pPr marL="380345" indent="0">
              <a:buNone/>
              <a:defRPr sz="1165"/>
            </a:lvl2pPr>
            <a:lvl3pPr marL="760689" indent="0">
              <a:buNone/>
              <a:defRPr sz="998"/>
            </a:lvl3pPr>
            <a:lvl4pPr marL="1141034" indent="0">
              <a:buNone/>
              <a:defRPr sz="832"/>
            </a:lvl4pPr>
            <a:lvl5pPr marL="1521379" indent="0">
              <a:buNone/>
              <a:defRPr sz="832"/>
            </a:lvl5pPr>
            <a:lvl6pPr marL="1901723" indent="0">
              <a:buNone/>
              <a:defRPr sz="832"/>
            </a:lvl6pPr>
            <a:lvl7pPr marL="2282068" indent="0">
              <a:buNone/>
              <a:defRPr sz="832"/>
            </a:lvl7pPr>
            <a:lvl8pPr marL="2662413" indent="0">
              <a:buNone/>
              <a:defRPr sz="832"/>
            </a:lvl8pPr>
            <a:lvl9pPr marL="3042757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28" y="380365"/>
            <a:ext cx="3830347" cy="1331278"/>
          </a:xfrm>
        </p:spPr>
        <p:txBody>
          <a:bodyPr anchor="b"/>
          <a:lstStyle>
            <a:lvl1pPr>
              <a:defRPr sz="2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8884" y="821483"/>
            <a:ext cx="6012270" cy="4054585"/>
          </a:xfrm>
        </p:spPr>
        <p:txBody>
          <a:bodyPr anchor="t"/>
          <a:lstStyle>
            <a:lvl1pPr marL="0" indent="0">
              <a:buNone/>
              <a:defRPr sz="2662"/>
            </a:lvl1pPr>
            <a:lvl2pPr marL="380345" indent="0">
              <a:buNone/>
              <a:defRPr sz="2329"/>
            </a:lvl2pPr>
            <a:lvl3pPr marL="760689" indent="0">
              <a:buNone/>
              <a:defRPr sz="1997"/>
            </a:lvl3pPr>
            <a:lvl4pPr marL="1141034" indent="0">
              <a:buNone/>
              <a:defRPr sz="1664"/>
            </a:lvl4pPr>
            <a:lvl5pPr marL="1521379" indent="0">
              <a:buNone/>
              <a:defRPr sz="1664"/>
            </a:lvl5pPr>
            <a:lvl6pPr marL="1901723" indent="0">
              <a:buNone/>
              <a:defRPr sz="1664"/>
            </a:lvl6pPr>
            <a:lvl7pPr marL="2282068" indent="0">
              <a:buNone/>
              <a:defRPr sz="1664"/>
            </a:lvl7pPr>
            <a:lvl8pPr marL="2662413" indent="0">
              <a:buNone/>
              <a:defRPr sz="1664"/>
            </a:lvl8pPr>
            <a:lvl9pPr marL="3042757" indent="0">
              <a:buNone/>
              <a:defRPr sz="1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028" y="1711643"/>
            <a:ext cx="3830347" cy="3171029"/>
          </a:xfrm>
        </p:spPr>
        <p:txBody>
          <a:bodyPr/>
          <a:lstStyle>
            <a:lvl1pPr marL="0" indent="0">
              <a:buNone/>
              <a:defRPr sz="1331"/>
            </a:lvl1pPr>
            <a:lvl2pPr marL="380345" indent="0">
              <a:buNone/>
              <a:defRPr sz="1165"/>
            </a:lvl2pPr>
            <a:lvl3pPr marL="760689" indent="0">
              <a:buNone/>
              <a:defRPr sz="998"/>
            </a:lvl3pPr>
            <a:lvl4pPr marL="1141034" indent="0">
              <a:buNone/>
              <a:defRPr sz="832"/>
            </a:lvl4pPr>
            <a:lvl5pPr marL="1521379" indent="0">
              <a:buNone/>
              <a:defRPr sz="832"/>
            </a:lvl5pPr>
            <a:lvl6pPr marL="1901723" indent="0">
              <a:buNone/>
              <a:defRPr sz="832"/>
            </a:lvl6pPr>
            <a:lvl7pPr marL="2282068" indent="0">
              <a:buNone/>
              <a:defRPr sz="832"/>
            </a:lvl7pPr>
            <a:lvl8pPr marL="2662413" indent="0">
              <a:buNone/>
              <a:defRPr sz="832"/>
            </a:lvl8pPr>
            <a:lvl9pPr marL="3042757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481" y="303764"/>
            <a:ext cx="10243126" cy="110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81" y="1518819"/>
            <a:ext cx="10243126" cy="3620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1" y="5288130"/>
            <a:ext cx="2672120" cy="30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796D-61BB-48E1-A9FA-2E9BE478D325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3954" y="5288130"/>
            <a:ext cx="4008180" cy="30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7487" y="5288130"/>
            <a:ext cx="2672120" cy="30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FBA7-E19F-422C-8342-221C524A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0689" rtl="0" eaLnBrk="1" latinLnBrk="0" hangingPunct="1">
        <a:lnSpc>
          <a:spcPct val="90000"/>
        </a:lnSpc>
        <a:spcBef>
          <a:spcPct val="0"/>
        </a:spcBef>
        <a:buNone/>
        <a:defRPr sz="3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172" indent="-190172" algn="l" defTabSz="760689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29" kern="1200">
          <a:solidFill>
            <a:schemeClr val="tx1"/>
          </a:solidFill>
          <a:latin typeface="+mn-lt"/>
          <a:ea typeface="+mn-ea"/>
          <a:cs typeface="+mn-cs"/>
        </a:defRPr>
      </a:lvl1pPr>
      <a:lvl2pPr marL="570517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2pPr>
      <a:lvl3pPr marL="950862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3pPr>
      <a:lvl4pPr marL="1331206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711551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2091896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472240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852585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232930" indent="-190172" algn="l" defTabSz="76068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80345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2pPr>
      <a:lvl3pPr marL="760689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41034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521379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1901723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282068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662413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042757" algn="l" defTabSz="760689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mobile phone, pink&#10;&#10;Description automatically generated">
            <a:extLst>
              <a:ext uri="{FF2B5EF4-FFF2-40B4-BE49-F238E27FC236}">
                <a16:creationId xmlns:a16="http://schemas.microsoft.com/office/drawing/2014/main" id="{DFDF3795-A576-6C7D-1233-7891D072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" y="-775"/>
            <a:ext cx="11876779" cy="5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mobile phone, screenshot, pink&#10;&#10;Description automatically generated">
            <a:extLst>
              <a:ext uri="{FF2B5EF4-FFF2-40B4-BE49-F238E27FC236}">
                <a16:creationId xmlns:a16="http://schemas.microsoft.com/office/drawing/2014/main" id="{F7C72D5C-7E59-7C5A-BCE4-03EBFD0D63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" y="-263"/>
            <a:ext cx="11876400" cy="5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ith luggage&#10;&#10;Description automatically generated with low confidence">
            <a:extLst>
              <a:ext uri="{FF2B5EF4-FFF2-40B4-BE49-F238E27FC236}">
                <a16:creationId xmlns:a16="http://schemas.microsoft.com/office/drawing/2014/main" id="{392AD31A-B509-6412-899C-57D1D250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" y="-263"/>
            <a:ext cx="11874649" cy="5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mobile phone, pink&#10;&#10;Description automatically generated">
            <a:extLst>
              <a:ext uri="{FF2B5EF4-FFF2-40B4-BE49-F238E27FC236}">
                <a16:creationId xmlns:a16="http://schemas.microsoft.com/office/drawing/2014/main" id="{DFDF3795-A576-6C7D-1233-7891D072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" y="-775"/>
            <a:ext cx="11876779" cy="5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Phú Vinh</dc:creator>
  <cp:lastModifiedBy>Trần Phú Vinh</cp:lastModifiedBy>
  <cp:revision>1</cp:revision>
  <dcterms:created xsi:type="dcterms:W3CDTF">2023-06-20T08:51:57Z</dcterms:created>
  <dcterms:modified xsi:type="dcterms:W3CDTF">2023-06-20T08:56:16Z</dcterms:modified>
</cp:coreProperties>
</file>