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1901488" cy="571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686" y="936082"/>
            <a:ext cx="8926116" cy="1991325"/>
          </a:xfrm>
        </p:spPr>
        <p:txBody>
          <a:bodyPr anchor="b"/>
          <a:lstStyle>
            <a:lvl1pPr algn="ctr">
              <a:defRPr sz="50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686" y="3004200"/>
            <a:ext cx="8926116" cy="1380952"/>
          </a:xfrm>
        </p:spPr>
        <p:txBody>
          <a:bodyPr/>
          <a:lstStyle>
            <a:lvl1pPr marL="0" indent="0" algn="ctr">
              <a:buNone/>
              <a:defRPr sz="2002"/>
            </a:lvl1pPr>
            <a:lvl2pPr marL="381305" indent="0" algn="ctr">
              <a:buNone/>
              <a:defRPr sz="1668"/>
            </a:lvl2pPr>
            <a:lvl3pPr marL="762610" indent="0" algn="ctr">
              <a:buNone/>
              <a:defRPr sz="1501"/>
            </a:lvl3pPr>
            <a:lvl4pPr marL="1143914" indent="0" algn="ctr">
              <a:buNone/>
              <a:defRPr sz="1334"/>
            </a:lvl4pPr>
            <a:lvl5pPr marL="1525219" indent="0" algn="ctr">
              <a:buNone/>
              <a:defRPr sz="1334"/>
            </a:lvl5pPr>
            <a:lvl6pPr marL="1906524" indent="0" algn="ctr">
              <a:buNone/>
              <a:defRPr sz="1334"/>
            </a:lvl6pPr>
            <a:lvl7pPr marL="2287829" indent="0" algn="ctr">
              <a:buNone/>
              <a:defRPr sz="1334"/>
            </a:lvl7pPr>
            <a:lvl8pPr marL="2669134" indent="0" algn="ctr">
              <a:buNone/>
              <a:defRPr sz="1334"/>
            </a:lvl8pPr>
            <a:lvl9pPr marL="3050438" indent="0" algn="ctr">
              <a:buNone/>
              <a:defRPr sz="13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CC16-636B-4610-B22D-F12A2C352E61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9AB4-497D-456F-AF60-5221E737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8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CC16-636B-4610-B22D-F12A2C352E61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9AB4-497D-456F-AF60-5221E737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6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17003" y="304524"/>
            <a:ext cx="2566258" cy="4847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228" y="304524"/>
            <a:ext cx="7550006" cy="4847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CC16-636B-4610-B22D-F12A2C352E61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9AB4-497D-456F-AF60-5221E737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CC16-636B-4610-B22D-F12A2C352E61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9AB4-497D-456F-AF60-5221E737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29" y="1425970"/>
            <a:ext cx="10265033" cy="2379262"/>
          </a:xfrm>
        </p:spPr>
        <p:txBody>
          <a:bodyPr anchor="b"/>
          <a:lstStyle>
            <a:lvl1pPr>
              <a:defRPr sz="50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029" y="3827740"/>
            <a:ext cx="10265033" cy="1251198"/>
          </a:xfrm>
        </p:spPr>
        <p:txBody>
          <a:bodyPr/>
          <a:lstStyle>
            <a:lvl1pPr marL="0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1pPr>
            <a:lvl2pPr marL="381305" indent="0">
              <a:buNone/>
              <a:defRPr sz="1668">
                <a:solidFill>
                  <a:schemeClr val="tx1">
                    <a:tint val="75000"/>
                  </a:schemeClr>
                </a:solidFill>
              </a:defRPr>
            </a:lvl2pPr>
            <a:lvl3pPr marL="762610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3pPr>
            <a:lvl4pPr marL="1143914" indent="0">
              <a:buNone/>
              <a:defRPr sz="1334">
                <a:solidFill>
                  <a:schemeClr val="tx1">
                    <a:tint val="75000"/>
                  </a:schemeClr>
                </a:solidFill>
              </a:defRPr>
            </a:lvl4pPr>
            <a:lvl5pPr marL="1525219" indent="0">
              <a:buNone/>
              <a:defRPr sz="1334">
                <a:solidFill>
                  <a:schemeClr val="tx1">
                    <a:tint val="75000"/>
                  </a:schemeClr>
                </a:solidFill>
              </a:defRPr>
            </a:lvl5pPr>
            <a:lvl6pPr marL="1906524" indent="0">
              <a:buNone/>
              <a:defRPr sz="1334">
                <a:solidFill>
                  <a:schemeClr val="tx1">
                    <a:tint val="75000"/>
                  </a:schemeClr>
                </a:solidFill>
              </a:defRPr>
            </a:lvl6pPr>
            <a:lvl7pPr marL="2287829" indent="0">
              <a:buNone/>
              <a:defRPr sz="1334">
                <a:solidFill>
                  <a:schemeClr val="tx1">
                    <a:tint val="75000"/>
                  </a:schemeClr>
                </a:solidFill>
              </a:defRPr>
            </a:lvl7pPr>
            <a:lvl8pPr marL="2669134" indent="0">
              <a:buNone/>
              <a:defRPr sz="1334">
                <a:solidFill>
                  <a:schemeClr val="tx1">
                    <a:tint val="75000"/>
                  </a:schemeClr>
                </a:solidFill>
              </a:defRPr>
            </a:lvl8pPr>
            <a:lvl9pPr marL="3050438" indent="0">
              <a:buNone/>
              <a:defRPr sz="13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CC16-636B-4610-B22D-F12A2C352E61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9AB4-497D-456F-AF60-5221E737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228" y="1522622"/>
            <a:ext cx="5058132" cy="3629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25129" y="1522622"/>
            <a:ext cx="5058132" cy="3629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CC16-636B-4610-B22D-F12A2C352E61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9AB4-497D-456F-AF60-5221E737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6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778" y="304525"/>
            <a:ext cx="10265033" cy="1105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778" y="1402137"/>
            <a:ext cx="5034887" cy="687166"/>
          </a:xfrm>
        </p:spPr>
        <p:txBody>
          <a:bodyPr anchor="b"/>
          <a:lstStyle>
            <a:lvl1pPr marL="0" indent="0">
              <a:buNone/>
              <a:defRPr sz="2002" b="1"/>
            </a:lvl1pPr>
            <a:lvl2pPr marL="381305" indent="0">
              <a:buNone/>
              <a:defRPr sz="1668" b="1"/>
            </a:lvl2pPr>
            <a:lvl3pPr marL="762610" indent="0">
              <a:buNone/>
              <a:defRPr sz="1501" b="1"/>
            </a:lvl3pPr>
            <a:lvl4pPr marL="1143914" indent="0">
              <a:buNone/>
              <a:defRPr sz="1334" b="1"/>
            </a:lvl4pPr>
            <a:lvl5pPr marL="1525219" indent="0">
              <a:buNone/>
              <a:defRPr sz="1334" b="1"/>
            </a:lvl5pPr>
            <a:lvl6pPr marL="1906524" indent="0">
              <a:buNone/>
              <a:defRPr sz="1334" b="1"/>
            </a:lvl6pPr>
            <a:lvl7pPr marL="2287829" indent="0">
              <a:buNone/>
              <a:defRPr sz="1334" b="1"/>
            </a:lvl7pPr>
            <a:lvl8pPr marL="2669134" indent="0">
              <a:buNone/>
              <a:defRPr sz="1334" b="1"/>
            </a:lvl8pPr>
            <a:lvl9pPr marL="3050438" indent="0">
              <a:buNone/>
              <a:defRPr sz="13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778" y="2089302"/>
            <a:ext cx="5034887" cy="3073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5128" y="1402137"/>
            <a:ext cx="5059683" cy="687166"/>
          </a:xfrm>
        </p:spPr>
        <p:txBody>
          <a:bodyPr anchor="b"/>
          <a:lstStyle>
            <a:lvl1pPr marL="0" indent="0">
              <a:buNone/>
              <a:defRPr sz="2002" b="1"/>
            </a:lvl1pPr>
            <a:lvl2pPr marL="381305" indent="0">
              <a:buNone/>
              <a:defRPr sz="1668" b="1"/>
            </a:lvl2pPr>
            <a:lvl3pPr marL="762610" indent="0">
              <a:buNone/>
              <a:defRPr sz="1501" b="1"/>
            </a:lvl3pPr>
            <a:lvl4pPr marL="1143914" indent="0">
              <a:buNone/>
              <a:defRPr sz="1334" b="1"/>
            </a:lvl4pPr>
            <a:lvl5pPr marL="1525219" indent="0">
              <a:buNone/>
              <a:defRPr sz="1334" b="1"/>
            </a:lvl5pPr>
            <a:lvl6pPr marL="1906524" indent="0">
              <a:buNone/>
              <a:defRPr sz="1334" b="1"/>
            </a:lvl6pPr>
            <a:lvl7pPr marL="2287829" indent="0">
              <a:buNone/>
              <a:defRPr sz="1334" b="1"/>
            </a:lvl7pPr>
            <a:lvl8pPr marL="2669134" indent="0">
              <a:buNone/>
              <a:defRPr sz="1334" b="1"/>
            </a:lvl8pPr>
            <a:lvl9pPr marL="3050438" indent="0">
              <a:buNone/>
              <a:defRPr sz="13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5128" y="2089302"/>
            <a:ext cx="5059683" cy="3073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CC16-636B-4610-B22D-F12A2C352E61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9AB4-497D-456F-AF60-5221E737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6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CC16-636B-4610-B22D-F12A2C352E61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9AB4-497D-456F-AF60-5221E737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9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CC16-636B-4610-B22D-F12A2C352E61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9AB4-497D-456F-AF60-5221E737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4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778" y="381318"/>
            <a:ext cx="3838539" cy="1334611"/>
          </a:xfrm>
        </p:spPr>
        <p:txBody>
          <a:bodyPr anchor="b"/>
          <a:lstStyle>
            <a:lvl1pPr>
              <a:defRPr sz="2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9683" y="823540"/>
            <a:ext cx="6025128" cy="4064739"/>
          </a:xfrm>
        </p:spPr>
        <p:txBody>
          <a:bodyPr/>
          <a:lstStyle>
            <a:lvl1pPr>
              <a:defRPr sz="2669"/>
            </a:lvl1pPr>
            <a:lvl2pPr>
              <a:defRPr sz="2335"/>
            </a:lvl2pPr>
            <a:lvl3pPr>
              <a:defRPr sz="2002"/>
            </a:lvl3pPr>
            <a:lvl4pPr>
              <a:defRPr sz="1668"/>
            </a:lvl4pPr>
            <a:lvl5pPr>
              <a:defRPr sz="1668"/>
            </a:lvl5pPr>
            <a:lvl6pPr>
              <a:defRPr sz="1668"/>
            </a:lvl6pPr>
            <a:lvl7pPr>
              <a:defRPr sz="1668"/>
            </a:lvl7pPr>
            <a:lvl8pPr>
              <a:defRPr sz="1668"/>
            </a:lvl8pPr>
            <a:lvl9pPr>
              <a:defRPr sz="16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9778" y="1715929"/>
            <a:ext cx="3838539" cy="3178971"/>
          </a:xfrm>
        </p:spPr>
        <p:txBody>
          <a:bodyPr/>
          <a:lstStyle>
            <a:lvl1pPr marL="0" indent="0">
              <a:buNone/>
              <a:defRPr sz="1334"/>
            </a:lvl1pPr>
            <a:lvl2pPr marL="381305" indent="0">
              <a:buNone/>
              <a:defRPr sz="1168"/>
            </a:lvl2pPr>
            <a:lvl3pPr marL="762610" indent="0">
              <a:buNone/>
              <a:defRPr sz="1001"/>
            </a:lvl3pPr>
            <a:lvl4pPr marL="1143914" indent="0">
              <a:buNone/>
              <a:defRPr sz="834"/>
            </a:lvl4pPr>
            <a:lvl5pPr marL="1525219" indent="0">
              <a:buNone/>
              <a:defRPr sz="834"/>
            </a:lvl5pPr>
            <a:lvl6pPr marL="1906524" indent="0">
              <a:buNone/>
              <a:defRPr sz="834"/>
            </a:lvl6pPr>
            <a:lvl7pPr marL="2287829" indent="0">
              <a:buNone/>
              <a:defRPr sz="834"/>
            </a:lvl7pPr>
            <a:lvl8pPr marL="2669134" indent="0">
              <a:buNone/>
              <a:defRPr sz="834"/>
            </a:lvl8pPr>
            <a:lvl9pPr marL="3050438" indent="0">
              <a:buNone/>
              <a:defRPr sz="8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CC16-636B-4610-B22D-F12A2C352E61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9AB4-497D-456F-AF60-5221E737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2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778" y="381318"/>
            <a:ext cx="3838539" cy="1334611"/>
          </a:xfrm>
        </p:spPr>
        <p:txBody>
          <a:bodyPr anchor="b"/>
          <a:lstStyle>
            <a:lvl1pPr>
              <a:defRPr sz="2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9683" y="823540"/>
            <a:ext cx="6025128" cy="4064739"/>
          </a:xfrm>
        </p:spPr>
        <p:txBody>
          <a:bodyPr anchor="t"/>
          <a:lstStyle>
            <a:lvl1pPr marL="0" indent="0">
              <a:buNone/>
              <a:defRPr sz="2669"/>
            </a:lvl1pPr>
            <a:lvl2pPr marL="381305" indent="0">
              <a:buNone/>
              <a:defRPr sz="2335"/>
            </a:lvl2pPr>
            <a:lvl3pPr marL="762610" indent="0">
              <a:buNone/>
              <a:defRPr sz="2002"/>
            </a:lvl3pPr>
            <a:lvl4pPr marL="1143914" indent="0">
              <a:buNone/>
              <a:defRPr sz="1668"/>
            </a:lvl4pPr>
            <a:lvl5pPr marL="1525219" indent="0">
              <a:buNone/>
              <a:defRPr sz="1668"/>
            </a:lvl5pPr>
            <a:lvl6pPr marL="1906524" indent="0">
              <a:buNone/>
              <a:defRPr sz="1668"/>
            </a:lvl6pPr>
            <a:lvl7pPr marL="2287829" indent="0">
              <a:buNone/>
              <a:defRPr sz="1668"/>
            </a:lvl7pPr>
            <a:lvl8pPr marL="2669134" indent="0">
              <a:buNone/>
              <a:defRPr sz="1668"/>
            </a:lvl8pPr>
            <a:lvl9pPr marL="3050438" indent="0">
              <a:buNone/>
              <a:defRPr sz="16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9778" y="1715929"/>
            <a:ext cx="3838539" cy="3178971"/>
          </a:xfrm>
        </p:spPr>
        <p:txBody>
          <a:bodyPr/>
          <a:lstStyle>
            <a:lvl1pPr marL="0" indent="0">
              <a:buNone/>
              <a:defRPr sz="1334"/>
            </a:lvl1pPr>
            <a:lvl2pPr marL="381305" indent="0">
              <a:buNone/>
              <a:defRPr sz="1168"/>
            </a:lvl2pPr>
            <a:lvl3pPr marL="762610" indent="0">
              <a:buNone/>
              <a:defRPr sz="1001"/>
            </a:lvl3pPr>
            <a:lvl4pPr marL="1143914" indent="0">
              <a:buNone/>
              <a:defRPr sz="834"/>
            </a:lvl4pPr>
            <a:lvl5pPr marL="1525219" indent="0">
              <a:buNone/>
              <a:defRPr sz="834"/>
            </a:lvl5pPr>
            <a:lvl6pPr marL="1906524" indent="0">
              <a:buNone/>
              <a:defRPr sz="834"/>
            </a:lvl6pPr>
            <a:lvl7pPr marL="2287829" indent="0">
              <a:buNone/>
              <a:defRPr sz="834"/>
            </a:lvl7pPr>
            <a:lvl8pPr marL="2669134" indent="0">
              <a:buNone/>
              <a:defRPr sz="834"/>
            </a:lvl8pPr>
            <a:lvl9pPr marL="3050438" indent="0">
              <a:buNone/>
              <a:defRPr sz="8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CC16-636B-4610-B22D-F12A2C352E61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9AB4-497D-456F-AF60-5221E737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2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228" y="304525"/>
            <a:ext cx="10265033" cy="110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28" y="1522622"/>
            <a:ext cx="10265033" cy="36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227" y="5301374"/>
            <a:ext cx="2677835" cy="304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CC16-636B-4610-B22D-F12A2C352E61}" type="datetimeFigureOut">
              <a:rPr lang="en-US" smtClean="0"/>
              <a:t>20/06/2023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368" y="5301374"/>
            <a:ext cx="4016752" cy="304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5426" y="5301374"/>
            <a:ext cx="2677835" cy="304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9AB4-497D-456F-AF60-5221E737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2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2610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652" indent="-190652" algn="l" defTabSz="762610" rtl="0" eaLnBrk="1" latinLnBrk="0" hangingPunct="1">
        <a:lnSpc>
          <a:spcPct val="90000"/>
        </a:lnSpc>
        <a:spcBef>
          <a:spcPts val="834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1957" indent="-190652" algn="l" defTabSz="76261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2pPr>
      <a:lvl3pPr marL="953262" indent="-190652" algn="l" defTabSz="76261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8" kern="1200">
          <a:solidFill>
            <a:schemeClr val="tx1"/>
          </a:solidFill>
          <a:latin typeface="+mn-lt"/>
          <a:ea typeface="+mn-ea"/>
          <a:cs typeface="+mn-cs"/>
        </a:defRPr>
      </a:lvl3pPr>
      <a:lvl4pPr marL="1334567" indent="-190652" algn="l" defTabSz="76261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4pPr>
      <a:lvl5pPr marL="1715872" indent="-190652" algn="l" defTabSz="76261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5pPr>
      <a:lvl6pPr marL="2097176" indent="-190652" algn="l" defTabSz="76261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6pPr>
      <a:lvl7pPr marL="2478481" indent="-190652" algn="l" defTabSz="76261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7pPr>
      <a:lvl8pPr marL="2859786" indent="-190652" algn="l" defTabSz="76261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8pPr>
      <a:lvl9pPr marL="3241091" indent="-190652" algn="l" defTabSz="76261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2610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1pPr>
      <a:lvl2pPr marL="381305" algn="l" defTabSz="762610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2pPr>
      <a:lvl3pPr marL="762610" algn="l" defTabSz="762610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143914" algn="l" defTabSz="762610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4pPr>
      <a:lvl5pPr marL="1525219" algn="l" defTabSz="762610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5pPr>
      <a:lvl6pPr marL="1906524" algn="l" defTabSz="762610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6pPr>
      <a:lvl7pPr marL="2287829" algn="l" defTabSz="762610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7pPr>
      <a:lvl8pPr marL="2669134" algn="l" defTabSz="762610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8pPr>
      <a:lvl9pPr marL="3050438" algn="l" defTabSz="762610" rtl="0" eaLnBrk="1" latinLnBrk="0" hangingPunct="1">
        <a:defRPr sz="1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slot machine, cartoon, screenshot&#10;&#10;Description automatically generated">
            <a:extLst>
              <a:ext uri="{FF2B5EF4-FFF2-40B4-BE49-F238E27FC236}">
                <a16:creationId xmlns:a16="http://schemas.microsoft.com/office/drawing/2014/main" id="{0C04FD64-85B7-9BEE-6201-61CD44350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" y="383"/>
            <a:ext cx="11901707" cy="571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2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jumping in the air&#10;&#10;Description automatically generated with low confidence">
            <a:extLst>
              <a:ext uri="{FF2B5EF4-FFF2-40B4-BE49-F238E27FC236}">
                <a16:creationId xmlns:a16="http://schemas.microsoft.com/office/drawing/2014/main" id="{EA3CE3EA-FF25-B6C0-5EC3-7D6F83832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" y="-318"/>
            <a:ext cx="11902405" cy="57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92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holding a phone&#10;&#10;Description automatically generated with low confidence">
            <a:extLst>
              <a:ext uri="{FF2B5EF4-FFF2-40B4-BE49-F238E27FC236}">
                <a16:creationId xmlns:a16="http://schemas.microsoft.com/office/drawing/2014/main" id="{D6B87FDE-12A6-324D-5A0A-4751A919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2" y="-318"/>
            <a:ext cx="11904615" cy="57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0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slot machine, cartoon, screenshot&#10;&#10;Description automatically generated">
            <a:extLst>
              <a:ext uri="{FF2B5EF4-FFF2-40B4-BE49-F238E27FC236}">
                <a16:creationId xmlns:a16="http://schemas.microsoft.com/office/drawing/2014/main" id="{0C04FD64-85B7-9BEE-6201-61CD44350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" y="383"/>
            <a:ext cx="11901707" cy="571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3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jumping in the air&#10;&#10;Description automatically generated with low confidence">
            <a:extLst>
              <a:ext uri="{FF2B5EF4-FFF2-40B4-BE49-F238E27FC236}">
                <a16:creationId xmlns:a16="http://schemas.microsoft.com/office/drawing/2014/main" id="{EA3CE3EA-FF25-B6C0-5EC3-7D6F83832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" y="-318"/>
            <a:ext cx="11902405" cy="57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Phú Vinh</dc:creator>
  <cp:lastModifiedBy>Trần Phú Vinh</cp:lastModifiedBy>
  <cp:revision>1</cp:revision>
  <dcterms:created xsi:type="dcterms:W3CDTF">2023-06-20T08:04:49Z</dcterms:created>
  <dcterms:modified xsi:type="dcterms:W3CDTF">2023-06-20T08:51:54Z</dcterms:modified>
</cp:coreProperties>
</file>