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61A-AAE9-4876-AB44-D2D4BCAEE67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B2A-A8B8-4414-9A5B-C519B376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1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61A-AAE9-4876-AB44-D2D4BCAEE67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B2A-A8B8-4414-9A5B-C519B376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8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61A-AAE9-4876-AB44-D2D4BCAEE67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B2A-A8B8-4414-9A5B-C519B376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6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61A-AAE9-4876-AB44-D2D4BCAEE67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B2A-A8B8-4414-9A5B-C519B376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1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61A-AAE9-4876-AB44-D2D4BCAEE67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B2A-A8B8-4414-9A5B-C519B376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61A-AAE9-4876-AB44-D2D4BCAEE67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B2A-A8B8-4414-9A5B-C519B376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61A-AAE9-4876-AB44-D2D4BCAEE67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B2A-A8B8-4414-9A5B-C519B376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61A-AAE9-4876-AB44-D2D4BCAEE67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B2A-A8B8-4414-9A5B-C519B376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9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61A-AAE9-4876-AB44-D2D4BCAEE67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B2A-A8B8-4414-9A5B-C519B376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61A-AAE9-4876-AB44-D2D4BCAEE67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B2A-A8B8-4414-9A5B-C519B376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3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61A-AAE9-4876-AB44-D2D4BCAEE67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B2A-A8B8-4414-9A5B-C519B376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C61A-AAE9-4876-AB44-D2D4BCAEE67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BB2A-A8B8-4414-9A5B-C519B376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6097"/>
            <a:ext cx="12192000" cy="85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64480"/>
            <a:ext cx="12192000" cy="86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2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6863" y="-4310532"/>
            <a:ext cx="17180853" cy="11660902"/>
          </a:xfrm>
        </p:spPr>
      </p:pic>
    </p:spTree>
    <p:extLst>
      <p:ext uri="{BB962C8B-B14F-4D97-AF65-F5344CB8AC3E}">
        <p14:creationId xmlns:p14="http://schemas.microsoft.com/office/powerpoint/2010/main" val="113584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0375" y="-5881514"/>
            <a:ext cx="18770051" cy="127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2402" y="-3446583"/>
            <a:ext cx="16949410" cy="1175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8370" y="-1354515"/>
            <a:ext cx="15462738" cy="91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6370" y="-3897086"/>
            <a:ext cx="15207459" cy="107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8787" y="-7131276"/>
            <a:ext cx="22229930" cy="155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4133"/>
            <a:ext cx="12192000" cy="85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64480"/>
            <a:ext cx="12192000" cy="86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0</Words>
  <Application>Microsoft Office PowerPoint</Application>
  <PresentationFormat>Widescreen</PresentationFormat>
  <Paragraphs>0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Charboneau</dc:creator>
  <cp:lastModifiedBy>Amanda Charboneau</cp:lastModifiedBy>
  <cp:revision>12</cp:revision>
  <dcterms:created xsi:type="dcterms:W3CDTF">2016-01-23T19:53:16Z</dcterms:created>
  <dcterms:modified xsi:type="dcterms:W3CDTF">2016-02-13T22:02:27Z</dcterms:modified>
</cp:coreProperties>
</file>