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58" r:id="rId5"/>
    <p:sldId id="259" r:id="rId6"/>
    <p:sldId id="260" r:id="rId7"/>
    <p:sldId id="269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C67E"/>
    <a:srgbClr val="009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78" autoAdjust="0"/>
  </p:normalViewPr>
  <p:slideViewPr>
    <p:cSldViewPr snapToGrid="0">
      <p:cViewPr varScale="1">
        <p:scale>
          <a:sx n="77" d="100"/>
          <a:sy n="77" d="100"/>
        </p:scale>
        <p:origin x="2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81E72-9BFD-43F8-B7DB-927949859FFD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B144D-1005-490C-9A4C-A5663B63D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46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988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309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254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070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06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7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97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27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73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688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302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253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0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93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65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08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68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45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55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82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8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38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54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11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B36C-0B32-46C0-B538-782B53C79B59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69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95902" y="2164166"/>
            <a:ext cx="7263334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Présentation du projet file-rouge </a:t>
            </a:r>
          </a:p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(</a:t>
            </a:r>
            <a:r>
              <a:rPr lang="fr-FR" sz="5400" b="1" dirty="0" err="1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Juststart</a:t>
            </a:r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)</a:t>
            </a:r>
            <a:endParaRPr lang="fr-FR" sz="5400" b="1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1248825" y="4766712"/>
            <a:ext cx="9560950" cy="383924"/>
            <a:chOff x="1402318" y="4523520"/>
            <a:chExt cx="9560950" cy="383924"/>
          </a:xfrm>
        </p:grpSpPr>
        <p:sp>
          <p:nvSpPr>
            <p:cNvPr id="7" name="Rectangle 6"/>
            <p:cNvSpPr/>
            <p:nvPr/>
          </p:nvSpPr>
          <p:spPr>
            <a:xfrm>
              <a:off x="1402318" y="4538112"/>
              <a:ext cx="22132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Par: </a:t>
              </a:r>
              <a:r>
                <a:rPr lang="fr-FR" dirty="0" err="1" smtClean="0"/>
                <a:t>Abdelilah</a:t>
              </a:r>
              <a:r>
                <a:rPr lang="fr-FR" dirty="0" smtClean="0"/>
                <a:t> ZROUD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88982" y="4523520"/>
              <a:ext cx="2774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Encadrant: Youssef CHOUNI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216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38387" y="496762"/>
            <a:ext cx="303108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Maquette</a:t>
            </a:r>
          </a:p>
          <a:p>
            <a:pPr algn="ctr"/>
            <a:r>
              <a:rPr lang="fr-FR" sz="3600" b="1" u="sng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Project</a:t>
            </a:r>
            <a:endParaRPr lang="fr-FR" sz="3600" b="1" u="sng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10" y="1891822"/>
            <a:ext cx="3990440" cy="489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41866" y="1109711"/>
            <a:ext cx="10624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Technologies utilisées dans ce projet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58" y="2646333"/>
            <a:ext cx="1652681" cy="165268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4" y="2707765"/>
            <a:ext cx="1717403" cy="142759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98" y="2812841"/>
            <a:ext cx="1433852" cy="143385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60" y="2707765"/>
            <a:ext cx="1538928" cy="153892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840" y="4477705"/>
            <a:ext cx="4168561" cy="153977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31" y="4573401"/>
            <a:ext cx="1348386" cy="134838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92" y="4810080"/>
            <a:ext cx="1286189" cy="1286189"/>
          </a:xfrm>
          <a:prstGeom prst="rect">
            <a:avLst/>
          </a:prstGeom>
        </p:spPr>
      </p:pic>
      <p:pic>
        <p:nvPicPr>
          <p:cNvPr id="1028" name="Picture 4" descr="Vue.j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286" y="4921417"/>
            <a:ext cx="1131476" cy="113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4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2917843" y="1207829"/>
            <a:ext cx="6414320" cy="4474782"/>
            <a:chOff x="2917843" y="1207829"/>
            <a:chExt cx="6414320" cy="4474782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552" y="1207829"/>
              <a:ext cx="4604803" cy="409251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917843" y="4666948"/>
              <a:ext cx="6414320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6000" b="1" dirty="0" smtClean="0">
                  <a:ln w="0"/>
                  <a:solidFill>
                    <a:srgbClr val="02C67E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Aperçu du site Web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9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28176" y="506701"/>
            <a:ext cx="7851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Conclusion et Perspectives</a:t>
            </a:r>
            <a:r>
              <a:rPr lang="fr-FR" b="1" dirty="0" smtClean="0"/>
              <a:t> </a:t>
            </a:r>
            <a:endParaRPr lang="fr-FR" sz="5400" b="1" dirty="0" smtClean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90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83700" y="798393"/>
            <a:ext cx="3107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Sommaire</a:t>
            </a:r>
            <a:endParaRPr lang="fr-FR" sz="5400" b="1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3700" y="1921109"/>
            <a:ext cx="189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u="sng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Problématique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3700" y="2385595"/>
            <a:ext cx="1268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u="sng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Solution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3700" y="2801872"/>
            <a:ext cx="249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u="sng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Conception du projet</a:t>
            </a:r>
          </a:p>
        </p:txBody>
      </p:sp>
      <p:sp>
        <p:nvSpPr>
          <p:cNvPr id="3" name="Rectangle 2"/>
          <p:cNvSpPr/>
          <p:nvPr/>
        </p:nvSpPr>
        <p:spPr>
          <a:xfrm>
            <a:off x="4766566" y="3633960"/>
            <a:ext cx="2594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u="sng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Merise(MCD et MLD)</a:t>
            </a:r>
            <a:endParaRPr lang="fr-FR" b="1" u="sng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6566" y="321814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u="sng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 Case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4483700" y="4066687"/>
            <a:ext cx="5398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u="sng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Maquette (page Home – page Projets – page Projet </a:t>
            </a:r>
          </a:p>
        </p:txBody>
      </p:sp>
      <p:sp>
        <p:nvSpPr>
          <p:cNvPr id="9" name="Rectangle 8"/>
          <p:cNvSpPr/>
          <p:nvPr/>
        </p:nvSpPr>
        <p:spPr>
          <a:xfrm>
            <a:off x="4483700" y="4482498"/>
            <a:ext cx="3940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u="sng" dirty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Technologies utilisées dans ce projet</a:t>
            </a:r>
            <a:endParaRPr lang="fr-FR" b="1" u="sng" dirty="0" smtClean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62570" y="5377981"/>
            <a:ext cx="3002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u="sng" dirty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Conclusion et Perspectives</a:t>
            </a:r>
            <a:endParaRPr lang="fr-FR" b="1" u="sng" dirty="0" smtClean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78514" y="4915225"/>
            <a:ext cx="2901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dirty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Aperçu du site </a:t>
            </a:r>
            <a:r>
              <a:rPr lang="fr-FR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Web</a:t>
            </a:r>
            <a:endParaRPr lang="fr-FR" b="1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50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790" y="798393"/>
            <a:ext cx="44530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Problématique</a:t>
            </a:r>
            <a:endParaRPr lang="fr-FR" sz="5400" b="1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052" name="Picture 4" descr="Entrepreneursh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6" y="2475705"/>
            <a:ext cx="4018860" cy="29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 droite 1"/>
          <p:cNvSpPr/>
          <p:nvPr/>
        </p:nvSpPr>
        <p:spPr>
          <a:xfrm>
            <a:off x="5614884" y="3844855"/>
            <a:ext cx="1620079" cy="6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2C67E"/>
              </a:solidFill>
            </a:endParaRPr>
          </a:p>
        </p:txBody>
      </p:sp>
      <p:pic>
        <p:nvPicPr>
          <p:cNvPr id="2054" name="Picture 6" descr="Free Finance Colored Outline Icon - Available in SVG, PNG, EPS, AI &amp;amp; Icon  fo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063" y="296358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5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06224" y="798393"/>
            <a:ext cx="25795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Solution</a:t>
            </a:r>
            <a:endParaRPr lang="fr-FR" sz="5400" b="1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96" y="290668"/>
            <a:ext cx="5697607" cy="56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025442" y="496762"/>
            <a:ext cx="62569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Conception du projet</a:t>
            </a:r>
            <a:endParaRPr lang="fr-FR" sz="5400" b="1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664" y="1515266"/>
            <a:ext cx="6328747" cy="52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25442" y="496762"/>
            <a:ext cx="62569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Conception du projet</a:t>
            </a:r>
            <a:endParaRPr lang="fr-FR" sz="5400" b="1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42" y="1764471"/>
            <a:ext cx="5775671" cy="473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25442" y="496762"/>
            <a:ext cx="62569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Conception du projet</a:t>
            </a:r>
            <a:endParaRPr lang="fr-FR" sz="5400" b="1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619" y="1599373"/>
            <a:ext cx="4854613" cy="481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38387" y="496762"/>
            <a:ext cx="303108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Maquette</a:t>
            </a:r>
          </a:p>
          <a:p>
            <a:pPr algn="ctr"/>
            <a:r>
              <a:rPr lang="fr-FR" sz="3600" b="1" u="sng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Home</a:t>
            </a:r>
            <a:endParaRPr lang="fr-FR" sz="3600" b="1" u="sng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41" y="2098503"/>
            <a:ext cx="3365832" cy="475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38387" y="496762"/>
            <a:ext cx="303108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Maquette</a:t>
            </a:r>
          </a:p>
          <a:p>
            <a:pPr algn="ctr"/>
            <a:r>
              <a:rPr lang="fr-FR" sz="3600" b="1" u="sng" dirty="0" err="1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Projects</a:t>
            </a:r>
            <a:endParaRPr lang="fr-FR" sz="3600" b="1" u="sng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83" y="2011941"/>
            <a:ext cx="3478293" cy="48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319</Words>
  <Application>Microsoft Office PowerPoint</Application>
  <PresentationFormat>Grand écran</PresentationFormat>
  <Paragraphs>53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Youcode</dc:creator>
  <cp:lastModifiedBy>Youcode</cp:lastModifiedBy>
  <cp:revision>22</cp:revision>
  <dcterms:created xsi:type="dcterms:W3CDTF">2021-08-15T16:19:47Z</dcterms:created>
  <dcterms:modified xsi:type="dcterms:W3CDTF">2021-08-22T13:02:43Z</dcterms:modified>
</cp:coreProperties>
</file>