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0" r:id="rId4"/>
    <p:sldId id="258" r:id="rId5"/>
    <p:sldId id="259" r:id="rId6"/>
    <p:sldId id="260" r:id="rId7"/>
    <p:sldId id="269" r:id="rId8"/>
    <p:sldId id="263" r:id="rId9"/>
    <p:sldId id="264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C67E"/>
    <a:srgbClr val="009C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978" autoAdjust="0"/>
  </p:normalViewPr>
  <p:slideViewPr>
    <p:cSldViewPr snapToGrid="0">
      <p:cViewPr varScale="1">
        <p:scale>
          <a:sx n="77" d="100"/>
          <a:sy n="77" d="100"/>
        </p:scale>
        <p:origin x="26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81E72-9BFD-43F8-B7DB-927949859FFD}" type="datetimeFigureOut">
              <a:rPr lang="fr-FR" smtClean="0"/>
              <a:t>23/08/2021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B144D-1005-490C-9A4C-A5663B63D4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469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B144D-1005-490C-9A4C-A5663B63D4A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988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il est difficile de gérer le personnel d'un club de fitness, les membres et de suivre les équipements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B144D-1005-490C-9A4C-A5663B63D4A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309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il est difficile de gérer le personnel d'un club de fitness, les membres et de suivre les équipements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B144D-1005-490C-9A4C-A5663B63D4A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8254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il est difficile de gérer le personnel d'un club de fitness, les membres et de suivre les équipements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B144D-1005-490C-9A4C-A5663B63D4A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070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il est difficile de gérer le personnel d'un club de fitness, les membres et de suivre les équipements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B144D-1005-490C-9A4C-A5663B63D4A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066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il est difficile de gérer le personnel d'un club de fitness, les membres et de suivre les équipements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B144D-1005-490C-9A4C-A5663B63D4A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47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il est difficile de gérer le personnel d'un club de fitness, les membres et de suivre les équipements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B144D-1005-490C-9A4C-A5663B63D4A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977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il est difficile de gérer le personnel d'un club de fitness, les membres et de suivre les équipements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B144D-1005-490C-9A4C-A5663B63D4A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272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il est difficile de gérer le personnel d'un club de fitness, les membres et de suivre les équipements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B144D-1005-490C-9A4C-A5663B63D4A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73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il est difficile de gérer le personnel d'un club de fitness, les membres et de suivre les équipements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B144D-1005-490C-9A4C-A5663B63D4A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688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il est difficile de gérer le personnel d'un club de fitness, les membres et de suivre les équipements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B144D-1005-490C-9A4C-A5663B63D4A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302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il est difficile de gérer le personnel d'un club de fitness, les membres et de suivre les équipements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B144D-1005-490C-9A4C-A5663B63D4A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253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il est difficile de gérer le personnel d'un club de fitness, les membres et de suivre les équipements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B144D-1005-490C-9A4C-A5663B63D4A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08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B36C-0B32-46C0-B538-782B53C79B59}" type="datetimeFigureOut">
              <a:rPr lang="fr-FR" smtClean="0"/>
              <a:t>23/08/2021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C5F7-1EC2-4F6D-88B6-8995405E42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93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B36C-0B32-46C0-B538-782B53C79B59}" type="datetimeFigureOut">
              <a:rPr lang="fr-FR" smtClean="0"/>
              <a:t>23/08/2021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C5F7-1EC2-4F6D-88B6-8995405E42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65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B36C-0B32-46C0-B538-782B53C79B59}" type="datetimeFigureOut">
              <a:rPr lang="fr-FR" smtClean="0"/>
              <a:t>23/08/2021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C5F7-1EC2-4F6D-88B6-8995405E42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08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B36C-0B32-46C0-B538-782B53C79B59}" type="datetimeFigureOut">
              <a:rPr lang="fr-FR" smtClean="0"/>
              <a:t>23/08/2021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C5F7-1EC2-4F6D-88B6-8995405E42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68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B36C-0B32-46C0-B538-782B53C79B59}" type="datetimeFigureOut">
              <a:rPr lang="fr-FR" smtClean="0"/>
              <a:t>23/08/2021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C5F7-1EC2-4F6D-88B6-8995405E42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2451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B36C-0B32-46C0-B538-782B53C79B59}" type="datetimeFigureOut">
              <a:rPr lang="fr-FR" smtClean="0"/>
              <a:t>23/08/2021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C5F7-1EC2-4F6D-88B6-8995405E42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55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B36C-0B32-46C0-B538-782B53C79B59}" type="datetimeFigureOut">
              <a:rPr lang="fr-FR" smtClean="0"/>
              <a:t>23/08/2021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C5F7-1EC2-4F6D-88B6-8995405E42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82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B36C-0B32-46C0-B538-782B53C79B59}" type="datetimeFigureOut">
              <a:rPr lang="fr-FR" smtClean="0"/>
              <a:t>23/08/2021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C5F7-1EC2-4F6D-88B6-8995405E42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85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B36C-0B32-46C0-B538-782B53C79B59}" type="datetimeFigureOut">
              <a:rPr lang="fr-FR" smtClean="0"/>
              <a:t>23/08/2021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C5F7-1EC2-4F6D-88B6-8995405E42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38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B36C-0B32-46C0-B538-782B53C79B59}" type="datetimeFigureOut">
              <a:rPr lang="fr-FR" smtClean="0"/>
              <a:t>23/08/2021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C5F7-1EC2-4F6D-88B6-8995405E42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54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B36C-0B32-46C0-B538-782B53C79B59}" type="datetimeFigureOut">
              <a:rPr lang="fr-FR" smtClean="0"/>
              <a:t>23/08/2021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C5F7-1EC2-4F6D-88B6-8995405E42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411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5B36C-0B32-46C0-B538-782B53C79B59}" type="datetimeFigureOut">
              <a:rPr lang="fr-FR" smtClean="0"/>
              <a:t>23/08/2021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EC5F7-1EC2-4F6D-88B6-8995405E42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69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95902" y="2164166"/>
            <a:ext cx="7263334" cy="15388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4000" b="1" dirty="0" smtClean="0">
                <a:ln w="0"/>
                <a:solidFill>
                  <a:srgbClr val="02C67E"/>
                </a:solidFill>
                <a:effectLst>
                  <a:reflection blurRad="6350" stA="53000" endA="300" endPos="35500" dir="5400000" sy="-90000" algn="bl" rotWithShape="0"/>
                </a:effectLst>
              </a:rPr>
              <a:t>Présentation du projet file-rouge </a:t>
            </a:r>
          </a:p>
          <a:p>
            <a:pPr algn="ctr"/>
            <a:r>
              <a:rPr lang="fr-FR" sz="5400" b="1" dirty="0" smtClean="0">
                <a:ln w="0"/>
                <a:solidFill>
                  <a:srgbClr val="02C67E"/>
                </a:solidFill>
                <a:effectLst>
                  <a:reflection blurRad="6350" stA="53000" endA="300" endPos="35500" dir="5400000" sy="-90000" algn="bl" rotWithShape="0"/>
                </a:effectLst>
              </a:rPr>
              <a:t>(</a:t>
            </a:r>
            <a:r>
              <a:rPr lang="fr-FR" sz="5400" b="1" dirty="0" err="1" smtClean="0">
                <a:ln w="0"/>
                <a:solidFill>
                  <a:srgbClr val="02C67E"/>
                </a:solidFill>
                <a:effectLst>
                  <a:reflection blurRad="6350" stA="53000" endA="300" endPos="35500" dir="5400000" sy="-90000" algn="bl" rotWithShape="0"/>
                </a:effectLst>
              </a:rPr>
              <a:t>Juststart</a:t>
            </a:r>
            <a:r>
              <a:rPr lang="fr-FR" sz="5400" b="1" dirty="0" smtClean="0">
                <a:ln w="0"/>
                <a:solidFill>
                  <a:srgbClr val="02C67E"/>
                </a:solidFill>
                <a:effectLst>
                  <a:reflection blurRad="6350" stA="53000" endA="300" endPos="35500" dir="5400000" sy="-90000" algn="bl" rotWithShape="0"/>
                </a:effectLst>
              </a:rPr>
              <a:t>)</a:t>
            </a:r>
            <a:endParaRPr lang="fr-FR" sz="5400" b="1" dirty="0">
              <a:ln w="0"/>
              <a:solidFill>
                <a:srgbClr val="02C67E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1248825" y="4766712"/>
            <a:ext cx="9560950" cy="383924"/>
            <a:chOff x="1402318" y="4523520"/>
            <a:chExt cx="9560950" cy="383924"/>
          </a:xfrm>
        </p:grpSpPr>
        <p:sp>
          <p:nvSpPr>
            <p:cNvPr id="7" name="Rectangle 6"/>
            <p:cNvSpPr/>
            <p:nvPr/>
          </p:nvSpPr>
          <p:spPr>
            <a:xfrm>
              <a:off x="1402318" y="4538112"/>
              <a:ext cx="22132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/>
                <a:t>Par: </a:t>
              </a:r>
              <a:r>
                <a:rPr lang="fr-FR" dirty="0" err="1" smtClean="0"/>
                <a:t>Abdelilah</a:t>
              </a:r>
              <a:r>
                <a:rPr lang="fr-FR" dirty="0" smtClean="0"/>
                <a:t> ZROUD</a:t>
              </a:r>
              <a:endParaRPr lang="fr-FR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188982" y="4523520"/>
              <a:ext cx="27742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/>
                <a:t>Encadrant: Youssef CHOUNI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72163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38387" y="496762"/>
            <a:ext cx="303108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5400" b="1" dirty="0" smtClean="0">
                <a:ln w="0"/>
                <a:solidFill>
                  <a:srgbClr val="02C67E"/>
                </a:solidFill>
                <a:effectLst>
                  <a:reflection blurRad="6350" stA="53000" endA="300" endPos="35500" dir="5400000" sy="-90000" algn="bl" rotWithShape="0"/>
                </a:effectLst>
              </a:rPr>
              <a:t>Maquette</a:t>
            </a:r>
          </a:p>
          <a:p>
            <a:pPr algn="ctr"/>
            <a:r>
              <a:rPr lang="fr-FR" sz="3600" b="1" u="sng" dirty="0" smtClean="0">
                <a:ln w="0"/>
                <a:solidFill>
                  <a:srgbClr val="02C67E"/>
                </a:solidFill>
                <a:effectLst>
                  <a:reflection blurRad="6350" stA="53000" endA="300" endPos="35500" dir="5400000" sy="-90000" algn="bl" rotWithShape="0"/>
                </a:effectLst>
              </a:rPr>
              <a:t>Project</a:t>
            </a:r>
            <a:endParaRPr lang="fr-FR" sz="3600" b="1" u="sng" dirty="0">
              <a:ln w="0"/>
              <a:solidFill>
                <a:srgbClr val="02C67E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710" y="1891822"/>
            <a:ext cx="3990440" cy="489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9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41866" y="1109711"/>
            <a:ext cx="106241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5400" b="1" dirty="0" smtClean="0">
                <a:ln w="0"/>
                <a:solidFill>
                  <a:srgbClr val="02C67E"/>
                </a:solidFill>
                <a:effectLst>
                  <a:reflection blurRad="6350" stA="53000" endA="300" endPos="35500" dir="5400000" sy="-90000" algn="bl" rotWithShape="0"/>
                </a:effectLst>
              </a:rPr>
              <a:t>Technologies utilisées dans ce projet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558" y="2646333"/>
            <a:ext cx="1652681" cy="165268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34" y="2707765"/>
            <a:ext cx="1717403" cy="142759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298" y="2812841"/>
            <a:ext cx="1433852" cy="1433852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60" y="2707765"/>
            <a:ext cx="1538928" cy="1538928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840" y="4477705"/>
            <a:ext cx="4168561" cy="1539779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031" y="4573401"/>
            <a:ext cx="1348386" cy="1348386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092" y="4810080"/>
            <a:ext cx="1286189" cy="1286189"/>
          </a:xfrm>
          <a:prstGeom prst="rect">
            <a:avLst/>
          </a:prstGeom>
        </p:spPr>
      </p:pic>
      <p:pic>
        <p:nvPicPr>
          <p:cNvPr id="1028" name="Picture 4" descr="Vue.j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286" y="4921417"/>
            <a:ext cx="1131476" cy="113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49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2917843" y="1207829"/>
            <a:ext cx="6414320" cy="4474782"/>
            <a:chOff x="2917843" y="1207829"/>
            <a:chExt cx="6414320" cy="4474782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1552" y="1207829"/>
              <a:ext cx="4604803" cy="409251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917843" y="4666948"/>
              <a:ext cx="6414320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6000" b="1" dirty="0" smtClean="0">
                  <a:ln w="0"/>
                  <a:solidFill>
                    <a:srgbClr val="02C67E"/>
                  </a:solidFill>
                  <a:effectLst>
                    <a:reflection blurRad="6350" stA="53000" endA="300" endPos="35500" dir="5400000" sy="-90000" algn="bl" rotWithShape="0"/>
                  </a:effectLst>
                </a:rPr>
                <a:t>Aperçu du site Web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69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28176" y="506701"/>
            <a:ext cx="78515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5400" b="1" dirty="0" smtClean="0">
                <a:ln w="0"/>
                <a:solidFill>
                  <a:srgbClr val="02C67E"/>
                </a:solidFill>
                <a:effectLst>
                  <a:reflection blurRad="6350" stA="53000" endA="300" endPos="35500" dir="5400000" sy="-90000" algn="bl" rotWithShape="0"/>
                </a:effectLst>
              </a:rPr>
              <a:t>Conclusion et Perspectives</a:t>
            </a:r>
            <a:r>
              <a:rPr lang="fr-FR" b="1" dirty="0" smtClean="0"/>
              <a:t> </a:t>
            </a:r>
            <a:endParaRPr lang="fr-FR" sz="5400" b="1" dirty="0" smtClean="0">
              <a:ln w="0"/>
              <a:solidFill>
                <a:srgbClr val="02C67E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026" name="Picture 2" descr="Conclusion Icon Png #288190 - Free Icons Libra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557" y="2007705"/>
            <a:ext cx="3430695" cy="343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erspective Icons - 1,025 free vector ic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74" y="2609730"/>
            <a:ext cx="2219877" cy="221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01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83700" y="798393"/>
            <a:ext cx="31071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5400" b="1" dirty="0" smtClean="0">
                <a:ln w="0"/>
                <a:solidFill>
                  <a:srgbClr val="02C67E"/>
                </a:solidFill>
                <a:effectLst>
                  <a:reflection blurRad="6350" stA="53000" endA="300" endPos="35500" dir="5400000" sy="-90000" algn="bl" rotWithShape="0"/>
                </a:effectLst>
              </a:rPr>
              <a:t>Sommaire</a:t>
            </a:r>
            <a:endParaRPr lang="fr-FR" sz="5400" b="1" dirty="0">
              <a:ln w="0"/>
              <a:solidFill>
                <a:srgbClr val="02C67E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83700" y="1921109"/>
            <a:ext cx="189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fr-FR" b="1" u="sng" dirty="0" smtClean="0">
                <a:ln w="0"/>
                <a:solidFill>
                  <a:srgbClr val="02C67E"/>
                </a:solidFill>
                <a:effectLst>
                  <a:reflection blurRad="6350" stA="53000" endA="300" endPos="35500" dir="5400000" sy="-90000" algn="bl" rotWithShape="0"/>
                </a:effectLst>
              </a:rPr>
              <a:t>Problématique</a:t>
            </a:r>
          </a:p>
        </p:txBody>
      </p:sp>
      <p:sp>
        <p:nvSpPr>
          <p:cNvPr id="4" name="Rectangle 3"/>
          <p:cNvSpPr/>
          <p:nvPr/>
        </p:nvSpPr>
        <p:spPr>
          <a:xfrm>
            <a:off x="4483700" y="2385595"/>
            <a:ext cx="1268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fr-FR" b="1" u="sng" dirty="0" smtClean="0">
                <a:ln w="0"/>
                <a:solidFill>
                  <a:srgbClr val="02C67E"/>
                </a:solidFill>
                <a:effectLst>
                  <a:reflection blurRad="6350" stA="53000" endA="300" endPos="35500" dir="5400000" sy="-90000" algn="bl" rotWithShape="0"/>
                </a:effectLst>
              </a:rPr>
              <a:t>Solution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483700" y="2801872"/>
            <a:ext cx="2490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fr-FR" b="1" u="sng" dirty="0" smtClean="0">
                <a:ln w="0"/>
                <a:solidFill>
                  <a:srgbClr val="02C67E"/>
                </a:solidFill>
                <a:effectLst>
                  <a:reflection blurRad="6350" stA="53000" endA="300" endPos="35500" dir="5400000" sy="-90000" algn="bl" rotWithShape="0"/>
                </a:effectLst>
              </a:rPr>
              <a:t>Conception du projet</a:t>
            </a:r>
          </a:p>
        </p:txBody>
      </p:sp>
      <p:sp>
        <p:nvSpPr>
          <p:cNvPr id="3" name="Rectangle 2"/>
          <p:cNvSpPr/>
          <p:nvPr/>
        </p:nvSpPr>
        <p:spPr>
          <a:xfrm>
            <a:off x="4766566" y="3633960"/>
            <a:ext cx="2594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fr-FR" b="1" u="sng" dirty="0" smtClean="0">
                <a:ln w="0"/>
                <a:solidFill>
                  <a:srgbClr val="02C67E"/>
                </a:solidFill>
                <a:effectLst>
                  <a:reflection blurRad="6350" stA="53000" endA="300" endPos="35500" dir="5400000" sy="-90000" algn="bl" rotWithShape="0"/>
                </a:effectLst>
              </a:rPr>
              <a:t>Merise(MCD et MLD)</a:t>
            </a:r>
            <a:endParaRPr lang="fr-FR" b="1" u="sng" dirty="0">
              <a:ln w="0"/>
              <a:solidFill>
                <a:srgbClr val="02C67E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66566" y="3218149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fr-FR" b="1" u="sng" dirty="0" smtClean="0">
                <a:ln w="0"/>
                <a:solidFill>
                  <a:srgbClr val="02C67E"/>
                </a:solidFill>
                <a:effectLst>
                  <a:reflection blurRad="6350" stA="53000" endA="300" endPos="35500" dir="5400000" sy="-90000" algn="bl" rotWithShape="0"/>
                </a:effectLst>
              </a:rPr>
              <a:t>Use Case</a:t>
            </a:r>
          </a:p>
        </p:txBody>
      </p:sp>
      <p:sp>
        <p:nvSpPr>
          <p:cNvPr id="8" name="Rectangle 7"/>
          <p:cNvSpPr/>
          <p:nvPr/>
        </p:nvSpPr>
        <p:spPr>
          <a:xfrm>
            <a:off x="4483700" y="4066687"/>
            <a:ext cx="5398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fr-FR" b="1" u="sng" dirty="0" smtClean="0">
                <a:ln w="0"/>
                <a:solidFill>
                  <a:srgbClr val="02C67E"/>
                </a:solidFill>
                <a:effectLst>
                  <a:reflection blurRad="6350" stA="53000" endA="300" endPos="35500" dir="5400000" sy="-90000" algn="bl" rotWithShape="0"/>
                </a:effectLst>
              </a:rPr>
              <a:t>Maquette (page Home – page Projets – page Projet </a:t>
            </a:r>
          </a:p>
        </p:txBody>
      </p:sp>
      <p:sp>
        <p:nvSpPr>
          <p:cNvPr id="9" name="Rectangle 8"/>
          <p:cNvSpPr/>
          <p:nvPr/>
        </p:nvSpPr>
        <p:spPr>
          <a:xfrm>
            <a:off x="4483700" y="4482498"/>
            <a:ext cx="3940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fr-FR" b="1" u="sng" dirty="0">
                <a:ln w="0"/>
                <a:solidFill>
                  <a:srgbClr val="02C67E"/>
                </a:solidFill>
                <a:effectLst>
                  <a:reflection blurRad="6350" stA="53000" endA="300" endPos="35500" dir="5400000" sy="-90000" algn="bl" rotWithShape="0"/>
                </a:effectLst>
              </a:rPr>
              <a:t>Technologies utilisées dans ce projet</a:t>
            </a:r>
            <a:endParaRPr lang="fr-FR" b="1" u="sng" dirty="0" smtClean="0">
              <a:ln w="0"/>
              <a:solidFill>
                <a:srgbClr val="02C67E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62570" y="5377981"/>
            <a:ext cx="3002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fr-FR" b="1" u="sng" dirty="0">
                <a:ln w="0"/>
                <a:solidFill>
                  <a:srgbClr val="02C67E"/>
                </a:solidFill>
                <a:effectLst>
                  <a:reflection blurRad="6350" stA="53000" endA="300" endPos="35500" dir="5400000" sy="-90000" algn="bl" rotWithShape="0"/>
                </a:effectLst>
              </a:rPr>
              <a:t>Conclusion et Perspectives</a:t>
            </a:r>
            <a:endParaRPr lang="fr-FR" b="1" u="sng" dirty="0" smtClean="0">
              <a:ln w="0"/>
              <a:solidFill>
                <a:srgbClr val="02C67E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78514" y="4915225"/>
            <a:ext cx="29012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fr-FR" b="1" u="sng" dirty="0">
                <a:ln w="0"/>
                <a:solidFill>
                  <a:srgbClr val="02C67E"/>
                </a:solidFill>
                <a:effectLst>
                  <a:reflection blurRad="6350" stA="53000" endA="300" endPos="35500" dir="5400000" sy="-90000" algn="bl" rotWithShape="0"/>
                </a:effectLst>
              </a:rPr>
              <a:t>Aperçu du site </a:t>
            </a:r>
            <a:r>
              <a:rPr lang="fr-FR" b="1" u="sng" dirty="0" smtClean="0">
                <a:ln w="0"/>
                <a:solidFill>
                  <a:srgbClr val="02C67E"/>
                </a:solidFill>
                <a:effectLst>
                  <a:reflection blurRad="6350" stA="53000" endA="300" endPos="35500" dir="5400000" sy="-90000" algn="bl" rotWithShape="0"/>
                </a:effectLst>
              </a:rPr>
              <a:t>Web</a:t>
            </a:r>
            <a:endParaRPr lang="fr-FR" b="1" u="sng" dirty="0">
              <a:ln w="0"/>
              <a:solidFill>
                <a:srgbClr val="02C67E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500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790" y="798393"/>
            <a:ext cx="44530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5400" b="1" dirty="0" smtClean="0">
                <a:ln w="0"/>
                <a:solidFill>
                  <a:srgbClr val="02C67E"/>
                </a:solidFill>
                <a:effectLst>
                  <a:reflection blurRad="6350" stA="53000" endA="300" endPos="35500" dir="5400000" sy="-90000" algn="bl" rotWithShape="0"/>
                </a:effectLst>
              </a:rPr>
              <a:t>Problématique</a:t>
            </a:r>
            <a:endParaRPr lang="fr-FR" sz="5400" b="1" dirty="0">
              <a:ln w="0"/>
              <a:solidFill>
                <a:srgbClr val="02C67E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052" name="Picture 4" descr="Entrepreneurshi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76" y="2475705"/>
            <a:ext cx="4018860" cy="292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èche droite 1"/>
          <p:cNvSpPr/>
          <p:nvPr/>
        </p:nvSpPr>
        <p:spPr>
          <a:xfrm>
            <a:off x="5614884" y="3844855"/>
            <a:ext cx="1620079" cy="675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2C67E"/>
              </a:solidFill>
            </a:endParaRPr>
          </a:p>
        </p:txBody>
      </p:sp>
      <p:pic>
        <p:nvPicPr>
          <p:cNvPr id="2054" name="Picture 6" descr="Free Finance Colored Outline Icon - Available in SVG, PNG, EPS, AI &amp;amp; Icon  fon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063" y="296358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55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806224" y="798393"/>
            <a:ext cx="25795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5400" b="1" dirty="0" smtClean="0">
                <a:ln w="0"/>
                <a:solidFill>
                  <a:srgbClr val="02C67E"/>
                </a:solidFill>
                <a:effectLst>
                  <a:reflection blurRad="6350" stA="53000" endA="300" endPos="35500" dir="5400000" sy="-90000" algn="bl" rotWithShape="0"/>
                </a:effectLst>
              </a:rPr>
              <a:t>Solution</a:t>
            </a:r>
            <a:endParaRPr lang="fr-FR" sz="5400" b="1" dirty="0">
              <a:ln w="0"/>
              <a:solidFill>
                <a:srgbClr val="02C67E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196" y="290668"/>
            <a:ext cx="5697607" cy="569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9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3025442" y="496762"/>
            <a:ext cx="62569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5400" b="1" dirty="0" smtClean="0">
                <a:ln w="0"/>
                <a:solidFill>
                  <a:srgbClr val="02C67E"/>
                </a:solidFill>
                <a:effectLst>
                  <a:reflection blurRad="6350" stA="53000" endA="300" endPos="35500" dir="5400000" sy="-90000" algn="bl" rotWithShape="0"/>
                </a:effectLst>
              </a:rPr>
              <a:t>Conception du projet</a:t>
            </a:r>
            <a:endParaRPr lang="fr-FR" sz="5400" b="1" dirty="0">
              <a:ln w="0"/>
              <a:solidFill>
                <a:srgbClr val="02C67E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664" y="1515266"/>
            <a:ext cx="6328747" cy="524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0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25442" y="496762"/>
            <a:ext cx="62569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5400" b="1" dirty="0" smtClean="0">
                <a:ln w="0"/>
                <a:solidFill>
                  <a:srgbClr val="02C67E"/>
                </a:solidFill>
                <a:effectLst>
                  <a:reflection blurRad="6350" stA="53000" endA="300" endPos="35500" dir="5400000" sy="-90000" algn="bl" rotWithShape="0"/>
                </a:effectLst>
              </a:rPr>
              <a:t>Conception du projet</a:t>
            </a:r>
            <a:endParaRPr lang="fr-FR" sz="5400" b="1" dirty="0">
              <a:ln w="0"/>
              <a:solidFill>
                <a:srgbClr val="02C67E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442" y="1764471"/>
            <a:ext cx="5775671" cy="473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1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25442" y="496762"/>
            <a:ext cx="62569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5400" b="1" dirty="0" smtClean="0">
                <a:ln w="0"/>
                <a:solidFill>
                  <a:srgbClr val="02C67E"/>
                </a:solidFill>
                <a:effectLst>
                  <a:reflection blurRad="6350" stA="53000" endA="300" endPos="35500" dir="5400000" sy="-90000" algn="bl" rotWithShape="0"/>
                </a:effectLst>
              </a:rPr>
              <a:t>Conception du projet</a:t>
            </a:r>
            <a:endParaRPr lang="fr-FR" sz="5400" b="1" dirty="0">
              <a:ln w="0"/>
              <a:solidFill>
                <a:srgbClr val="02C67E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619" y="1599373"/>
            <a:ext cx="4854613" cy="481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8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38387" y="496762"/>
            <a:ext cx="303108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5400" b="1" dirty="0" smtClean="0">
                <a:ln w="0"/>
                <a:solidFill>
                  <a:srgbClr val="02C67E"/>
                </a:solidFill>
                <a:effectLst>
                  <a:reflection blurRad="6350" stA="53000" endA="300" endPos="35500" dir="5400000" sy="-90000" algn="bl" rotWithShape="0"/>
                </a:effectLst>
              </a:rPr>
              <a:t>Maquette</a:t>
            </a:r>
          </a:p>
          <a:p>
            <a:pPr algn="ctr"/>
            <a:r>
              <a:rPr lang="fr-FR" sz="3600" b="1" u="sng" dirty="0" smtClean="0">
                <a:ln w="0"/>
                <a:solidFill>
                  <a:srgbClr val="02C67E"/>
                </a:solidFill>
                <a:effectLst>
                  <a:reflection blurRad="6350" stA="53000" endA="300" endPos="35500" dir="5400000" sy="-90000" algn="bl" rotWithShape="0"/>
                </a:effectLst>
              </a:rPr>
              <a:t>Home</a:t>
            </a:r>
            <a:endParaRPr lang="fr-FR" sz="3600" b="1" u="sng" dirty="0">
              <a:ln w="0"/>
              <a:solidFill>
                <a:srgbClr val="02C67E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641" y="2098503"/>
            <a:ext cx="3365832" cy="475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6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38387" y="496762"/>
            <a:ext cx="303108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5400" b="1" dirty="0" smtClean="0">
                <a:ln w="0"/>
                <a:solidFill>
                  <a:srgbClr val="02C67E"/>
                </a:solidFill>
                <a:effectLst>
                  <a:reflection blurRad="6350" stA="53000" endA="300" endPos="35500" dir="5400000" sy="-90000" algn="bl" rotWithShape="0"/>
                </a:effectLst>
              </a:rPr>
              <a:t>Maquette</a:t>
            </a:r>
          </a:p>
          <a:p>
            <a:pPr algn="ctr"/>
            <a:r>
              <a:rPr lang="fr-FR" sz="3600" b="1" u="sng" dirty="0" err="1" smtClean="0">
                <a:ln w="0"/>
                <a:solidFill>
                  <a:srgbClr val="02C67E"/>
                </a:solidFill>
                <a:effectLst>
                  <a:reflection blurRad="6350" stA="53000" endA="300" endPos="35500" dir="5400000" sy="-90000" algn="bl" rotWithShape="0"/>
                </a:effectLst>
              </a:rPr>
              <a:t>Projects</a:t>
            </a:r>
            <a:endParaRPr lang="fr-FR" sz="3600" b="1" u="sng" dirty="0">
              <a:ln w="0"/>
              <a:solidFill>
                <a:srgbClr val="02C67E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783" y="2011941"/>
            <a:ext cx="3478293" cy="484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7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319</Words>
  <Application>Microsoft Office PowerPoint</Application>
  <PresentationFormat>Grand écran</PresentationFormat>
  <Paragraphs>53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Youcode</dc:creator>
  <cp:lastModifiedBy>Youcode</cp:lastModifiedBy>
  <cp:revision>24</cp:revision>
  <dcterms:created xsi:type="dcterms:W3CDTF">2021-08-15T16:19:47Z</dcterms:created>
  <dcterms:modified xsi:type="dcterms:W3CDTF">2021-08-23T10:13:59Z</dcterms:modified>
</cp:coreProperties>
</file>