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59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8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2786-D925-0743-B199-94841065C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Knightshade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F4442-E3B1-D14D-AA2A-D25979900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UW Fintech Boot Camp</a:t>
            </a:r>
          </a:p>
          <a:p>
            <a:r>
              <a:rPr lang="en-US" dirty="0"/>
              <a:t>Project 1</a:t>
            </a:r>
          </a:p>
          <a:p>
            <a:r>
              <a:rPr lang="en-US" dirty="0"/>
              <a:t>October 2021</a:t>
            </a:r>
          </a:p>
          <a:p>
            <a:pPr algn="r"/>
            <a:r>
              <a:rPr lang="en-US" dirty="0"/>
              <a:t>Presented by: Eamon, Lisa, Meghan</a:t>
            </a:r>
          </a:p>
        </p:txBody>
      </p:sp>
    </p:spTree>
    <p:extLst>
      <p:ext uri="{BB962C8B-B14F-4D97-AF65-F5344CB8AC3E}">
        <p14:creationId xmlns:p14="http://schemas.microsoft.com/office/powerpoint/2010/main" val="3285119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4E4B-8B51-A44E-8007-BB996F34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170A-D12A-4644-9F74-A03F7B31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correlation between twitter activity and the price of bitcoin?</a:t>
            </a:r>
          </a:p>
          <a:p>
            <a:r>
              <a:rPr lang="en-US" dirty="0"/>
              <a:t>Our user is a person with bitcoin or another crypto currency that is looking to see if twitter can be used to predict the movement in the price of a crypto currency.</a:t>
            </a:r>
          </a:p>
          <a:p>
            <a:r>
              <a:rPr lang="en-US" dirty="0"/>
              <a:t>Our challenge is to see if using the skills we have learned so far, can we collect and analyze the data, in order to come to some conclusion.</a:t>
            </a:r>
          </a:p>
        </p:txBody>
      </p:sp>
    </p:spTree>
    <p:extLst>
      <p:ext uri="{BB962C8B-B14F-4D97-AF65-F5344CB8AC3E}">
        <p14:creationId xmlns:p14="http://schemas.microsoft.com/office/powerpoint/2010/main" val="297802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5CBE-6A9E-4245-86CF-91237B41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C127-8A70-0C4D-B00C-E6152E42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Bitcoin data collection: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Quandl</a:t>
            </a:r>
            <a:r>
              <a:rPr lang="en-US" dirty="0"/>
              <a:t> because it provided more information than the free crypto API we had used in class.</a:t>
            </a:r>
          </a:p>
          <a:p>
            <a:pPr lvl="1"/>
            <a:r>
              <a:rPr lang="en-US" dirty="0"/>
              <a:t>Cleaned the data in </a:t>
            </a:r>
            <a:r>
              <a:rPr lang="en-US" dirty="0" err="1"/>
              <a:t>Jupyter</a:t>
            </a:r>
            <a:r>
              <a:rPr lang="en-US" dirty="0"/>
              <a:t> Lab and created </a:t>
            </a:r>
            <a:r>
              <a:rPr lang="en-US" dirty="0" err="1"/>
              <a:t>hvplots</a:t>
            </a:r>
            <a:r>
              <a:rPr lang="en-US" dirty="0"/>
              <a:t> to compare with the tweet data</a:t>
            </a:r>
          </a:p>
          <a:p>
            <a:pPr lvl="1"/>
            <a:r>
              <a:rPr lang="en-US" dirty="0"/>
              <a:t>Used tableau to visualize data</a:t>
            </a:r>
          </a:p>
          <a:p>
            <a:r>
              <a:rPr lang="en-US" dirty="0"/>
              <a:t>Tweet data collection: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Snscrape</a:t>
            </a:r>
            <a:r>
              <a:rPr lang="en-US" dirty="0"/>
              <a:t> which is a program found on </a:t>
            </a:r>
            <a:r>
              <a:rPr lang="en-US" dirty="0" err="1"/>
              <a:t>github</a:t>
            </a:r>
            <a:r>
              <a:rPr lang="en-US" dirty="0"/>
              <a:t> to collect tweets that used #bitcoin</a:t>
            </a:r>
          </a:p>
          <a:p>
            <a:pPr lvl="1"/>
            <a:r>
              <a:rPr lang="en-US" dirty="0"/>
              <a:t>Too much data</a:t>
            </a:r>
          </a:p>
          <a:p>
            <a:pPr lvl="2"/>
            <a:r>
              <a:rPr lang="en-US" dirty="0"/>
              <a:t>Collecting it and importing it to a json proved too difficult</a:t>
            </a:r>
          </a:p>
          <a:p>
            <a:pPr lvl="2"/>
            <a:r>
              <a:rPr lang="en-US" dirty="0"/>
              <a:t>Kevin suggested importing directly to a csv and that worked</a:t>
            </a:r>
          </a:p>
        </p:txBody>
      </p:sp>
    </p:spTree>
    <p:extLst>
      <p:ext uri="{BB962C8B-B14F-4D97-AF65-F5344CB8AC3E}">
        <p14:creationId xmlns:p14="http://schemas.microsoft.com/office/powerpoint/2010/main" val="323194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D280D8B3-165F-D64F-A75F-FF3FF6B4FD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D280D8B3-165F-D64F-A75F-FF3FF6B4FD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5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F5E7A6-32AE-8140-99D3-D4A2926C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54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6019-177C-B645-8BA9-9C98C403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Take it away Eamon…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36F65D-D8ED-3A43-8225-AA629202F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733" y="618518"/>
            <a:ext cx="4476812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858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C08B-1E79-B442-B0E1-F8438051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2F0AD-F0C8-7A4E-AE99-ADD66D2B4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analyzed the spikes in tweet count could we find a predictive relationship?</a:t>
            </a:r>
          </a:p>
          <a:p>
            <a:r>
              <a:rPr lang="en-US" dirty="0"/>
              <a:t>Is there a pattern to the relationship between bitcoin price and tweet count?</a:t>
            </a:r>
          </a:p>
          <a:p>
            <a:r>
              <a:rPr lang="en-US" dirty="0"/>
              <a:t>Does sentiment of the tweet change the relationship?</a:t>
            </a:r>
          </a:p>
          <a:p>
            <a:r>
              <a:rPr lang="en-US" dirty="0"/>
              <a:t>Are there other social media sources that would be more predictive?</a:t>
            </a:r>
          </a:p>
        </p:txBody>
      </p:sp>
    </p:spTree>
    <p:extLst>
      <p:ext uri="{BB962C8B-B14F-4D97-AF65-F5344CB8AC3E}">
        <p14:creationId xmlns:p14="http://schemas.microsoft.com/office/powerpoint/2010/main" val="348631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56CB-FC5F-5C4D-A207-944A3AE9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80A9-6F2B-054D-A2FC-642E0A6B5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Lisa and Meghan focused on collecting bitcoin data</a:t>
            </a:r>
          </a:p>
          <a:p>
            <a:r>
              <a:rPr lang="en-US" dirty="0"/>
              <a:t>Eamon focused on the Twitter data</a:t>
            </a:r>
          </a:p>
          <a:p>
            <a:r>
              <a:rPr lang="en-US" dirty="0"/>
              <a:t>Biggest challenge was the twitter data and getting it into a usable form</a:t>
            </a:r>
          </a:p>
          <a:p>
            <a:r>
              <a:rPr lang="en-US" dirty="0"/>
              <a:t>Another challenge was processing the data get the data into a structure that we could run analysis on.</a:t>
            </a:r>
          </a:p>
          <a:p>
            <a:r>
              <a:rPr lang="en-US" dirty="0" err="1"/>
              <a:t>Github</a:t>
            </a:r>
            <a:r>
              <a:rPr lang="en-US" dirty="0"/>
              <a:t> presented another challenge because it limited the size of the files we could upload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5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EA1470-32F7-B843-8527-49400C35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92675"/>
            <a:ext cx="9905998" cy="147857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40890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70D1-1188-B143-82EB-5CAC6EC8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17" y="1394022"/>
            <a:ext cx="9905998" cy="1478570"/>
          </a:xfrm>
        </p:spPr>
        <p:txBody>
          <a:bodyPr>
            <a:normAutofit/>
          </a:bodyPr>
          <a:lstStyle/>
          <a:p>
            <a:pPr lvl="0" algn="ctr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dirty="0"/>
              <a:t>Link: </a:t>
            </a:r>
            <a:r>
              <a:rPr lang="en-US" sz="3200" b="1" cap="none" dirty="0">
                <a:solidFill>
                  <a:prstClr val="white"/>
                </a:solidFill>
                <a:ea typeface="+mn-ea"/>
                <a:cs typeface="+mn-cs"/>
              </a:rPr>
              <a:t>https://</a:t>
            </a:r>
            <a:r>
              <a:rPr lang="en-US" sz="3200" b="1" cap="none" dirty="0" err="1">
                <a:solidFill>
                  <a:prstClr val="white"/>
                </a:solidFill>
                <a:ea typeface="+mn-ea"/>
                <a:cs typeface="+mn-cs"/>
              </a:rPr>
              <a:t>github.com</a:t>
            </a:r>
            <a:r>
              <a:rPr lang="en-US" sz="3200" b="1" cap="none" dirty="0">
                <a:solidFill>
                  <a:prstClr val="white"/>
                </a:solidFill>
                <a:ea typeface="+mn-ea"/>
                <a:cs typeface="+mn-cs"/>
              </a:rPr>
              <a:t>/</a:t>
            </a:r>
            <a:r>
              <a:rPr lang="en-US" sz="3200" b="1" cap="none" dirty="0" err="1">
                <a:solidFill>
                  <a:prstClr val="white"/>
                </a:solidFill>
                <a:ea typeface="+mn-ea"/>
                <a:cs typeface="+mn-cs"/>
              </a:rPr>
              <a:t>ZrowGz</a:t>
            </a:r>
            <a:r>
              <a:rPr lang="en-US" sz="3200" b="1" cap="none" dirty="0">
                <a:solidFill>
                  <a:prstClr val="white"/>
                </a:solidFill>
                <a:ea typeface="+mn-ea"/>
                <a:cs typeface="+mn-cs"/>
              </a:rPr>
              <a:t>/</a:t>
            </a:r>
            <a:r>
              <a:rPr lang="en-US" sz="3200" b="1" cap="none" dirty="0" err="1">
                <a:solidFill>
                  <a:prstClr val="white"/>
                </a:solidFill>
                <a:ea typeface="+mn-ea"/>
                <a:cs typeface="+mn-cs"/>
              </a:rPr>
              <a:t>knightshade.git</a:t>
            </a:r>
            <a:br>
              <a:rPr lang="en-US" sz="3200" b="1" cap="none" dirty="0">
                <a:solidFill>
                  <a:prstClr val="white"/>
                </a:solidFill>
                <a:ea typeface="+mn-ea"/>
                <a:cs typeface="+mn-cs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1EBEF-A527-EA4E-850F-C6B3F80D2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03" y="3468688"/>
            <a:ext cx="3375421" cy="2700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F73526-6363-5D4E-BF1D-A08B18D8F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3" y="3517106"/>
            <a:ext cx="3616322" cy="260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77FE91-12D0-4549-BFB8-3C9DB4511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411" y="3195030"/>
            <a:ext cx="228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0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F922035B-4AD8-DD41-888E-F5E3E5CFAAB7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ublic.tableau.com/views/Knightshade/BitcoinPriceTweetCountDashboard?:language=en-US&amp;:embed=y&amp;:display_count=n&amp;:origin=viz_share_link&quot;,&quot;values&quot;:{},&quot;data&quot;:{&quot;uri&quot;:&quot;public.tableau.com/views/Knightshade/BitcoinPriceTweetCountDashboard?:language=en-US&amp;:embed=y&amp;:display_count=n&amp;:origin=viz_share_link&quot;},&quot;secure&quot;:false}],&quot;name&quot;:&quot;public.tableau.com/views/Knightshade/BitcoinPriceTweetCountDashboard?:language=en-US&amp;:embed=y&amp;:display_count=n&amp;:origin=viz_share_link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391</TotalTime>
  <Words>324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Team Knightshade</vt:lpstr>
      <vt:lpstr>Executive Summary</vt:lpstr>
      <vt:lpstr>Data Collection</vt:lpstr>
      <vt:lpstr>PowerPoint Presentation</vt:lpstr>
      <vt:lpstr>Demo</vt:lpstr>
      <vt:lpstr>More Questions</vt:lpstr>
      <vt:lpstr>Approach and Challenges</vt:lpstr>
      <vt:lpstr>Any Questions?</vt:lpstr>
      <vt:lpstr>Link: https://github.com/ZrowGz/knightshade.git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Knightshade</dc:title>
  <dc:creator>Meghan Kennedy</dc:creator>
  <cp:lastModifiedBy>Meghan Kennedy</cp:lastModifiedBy>
  <cp:revision>7</cp:revision>
  <dcterms:created xsi:type="dcterms:W3CDTF">2021-10-12T00:44:39Z</dcterms:created>
  <dcterms:modified xsi:type="dcterms:W3CDTF">2021-10-14T03:35:57Z</dcterms:modified>
</cp:coreProperties>
</file>