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781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92786-D925-0743-B199-94841065C5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Knightshade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F4442-E3B1-D14D-AA2A-D259799004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UW Fintech Boot Camp</a:t>
            </a:r>
          </a:p>
          <a:p>
            <a:r>
              <a:rPr lang="en-US" dirty="0"/>
              <a:t>Project 1</a:t>
            </a:r>
          </a:p>
          <a:p>
            <a:r>
              <a:rPr lang="en-US" dirty="0"/>
              <a:t>October 2021</a:t>
            </a:r>
          </a:p>
          <a:p>
            <a:pPr algn="r"/>
            <a:r>
              <a:rPr lang="en-US" dirty="0"/>
              <a:t>Presented by: Eamon, Lisa, Meghan</a:t>
            </a:r>
          </a:p>
        </p:txBody>
      </p:sp>
    </p:spTree>
    <p:extLst>
      <p:ext uri="{BB962C8B-B14F-4D97-AF65-F5344CB8AC3E}">
        <p14:creationId xmlns:p14="http://schemas.microsoft.com/office/powerpoint/2010/main" val="3285119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D4E4B-8B51-A44E-8007-BB996F34D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A170A-D12A-4644-9F74-A03F7B311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 correlation between twitter activity and the price of bitcoin?</a:t>
            </a:r>
          </a:p>
          <a:p>
            <a:r>
              <a:rPr lang="en-US" dirty="0"/>
              <a:t>Our user is a person with bitcoin or another crypto currency that is looking to see if twitter can be used to predict the movement in the price of a crypto currency</a:t>
            </a:r>
          </a:p>
          <a:p>
            <a:r>
              <a:rPr lang="en-US" dirty="0"/>
              <a:t>Our challenge is to see if using the skills we have learned so far, could we collect and analyze the data, in order to come to some conclusion</a:t>
            </a:r>
          </a:p>
        </p:txBody>
      </p:sp>
    </p:spTree>
    <p:extLst>
      <p:ext uri="{BB962C8B-B14F-4D97-AF65-F5344CB8AC3E}">
        <p14:creationId xmlns:p14="http://schemas.microsoft.com/office/powerpoint/2010/main" val="2978025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35CBE-6A9E-4245-86CF-91237B41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6C127-8A70-0C4D-B00C-E6152E428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Bitcoin and data collection:</a:t>
            </a:r>
          </a:p>
          <a:p>
            <a:pPr lvl="1"/>
            <a:r>
              <a:rPr lang="en-US" dirty="0"/>
              <a:t>Used </a:t>
            </a:r>
            <a:r>
              <a:rPr lang="en-US" dirty="0" err="1"/>
              <a:t>Quandl</a:t>
            </a:r>
            <a:r>
              <a:rPr lang="en-US" dirty="0"/>
              <a:t> because it provided more information than the free crypto API we had used in class.</a:t>
            </a:r>
          </a:p>
          <a:p>
            <a:pPr lvl="1"/>
            <a:r>
              <a:rPr lang="en-US" dirty="0"/>
              <a:t>Cleaned the data in </a:t>
            </a:r>
            <a:r>
              <a:rPr lang="en-US" dirty="0" err="1"/>
              <a:t>Jupyter</a:t>
            </a:r>
            <a:r>
              <a:rPr lang="en-US" dirty="0"/>
              <a:t> Lab and created </a:t>
            </a:r>
            <a:r>
              <a:rPr lang="en-US" dirty="0" err="1"/>
              <a:t>hvplots</a:t>
            </a:r>
            <a:r>
              <a:rPr lang="en-US" dirty="0"/>
              <a:t> to compare with the tweet data</a:t>
            </a:r>
          </a:p>
          <a:p>
            <a:pPr lvl="1"/>
            <a:r>
              <a:rPr lang="en-US" dirty="0"/>
              <a:t>Used tableau to visualize data</a:t>
            </a:r>
          </a:p>
          <a:p>
            <a:r>
              <a:rPr lang="en-US" dirty="0"/>
              <a:t>Tweet data collection:</a:t>
            </a:r>
          </a:p>
          <a:p>
            <a:pPr lvl="1"/>
            <a:r>
              <a:rPr lang="en-US" dirty="0"/>
              <a:t>Used </a:t>
            </a:r>
            <a:r>
              <a:rPr lang="en-US" dirty="0" err="1"/>
              <a:t>Snscrape</a:t>
            </a:r>
            <a:r>
              <a:rPr lang="en-US" dirty="0"/>
              <a:t> which is a program found on </a:t>
            </a:r>
            <a:r>
              <a:rPr lang="en-US" dirty="0" err="1"/>
              <a:t>github</a:t>
            </a:r>
            <a:r>
              <a:rPr lang="en-US" dirty="0"/>
              <a:t> to collect tweets that used #bitcoin</a:t>
            </a:r>
          </a:p>
          <a:p>
            <a:pPr lvl="1"/>
            <a:r>
              <a:rPr lang="en-US" dirty="0"/>
              <a:t>Too much data</a:t>
            </a:r>
          </a:p>
          <a:p>
            <a:pPr lvl="2"/>
            <a:r>
              <a:rPr lang="en-US" dirty="0"/>
              <a:t>Collecting it and importing it to a json proved too difficult</a:t>
            </a:r>
          </a:p>
          <a:p>
            <a:pPr lvl="2"/>
            <a:r>
              <a:rPr lang="en-US" dirty="0"/>
              <a:t>Kevin suggested importing directly to a csv</a:t>
            </a:r>
          </a:p>
        </p:txBody>
      </p:sp>
    </p:spTree>
    <p:extLst>
      <p:ext uri="{BB962C8B-B14F-4D97-AF65-F5344CB8AC3E}">
        <p14:creationId xmlns:p14="http://schemas.microsoft.com/office/powerpoint/2010/main" val="3231946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C56CB-FC5F-5C4D-A207-944A3AE9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180A9-6F2B-054D-A2FC-642E0A6B5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Lisa and Meghan focused on collecting bitcoin data</a:t>
            </a:r>
          </a:p>
          <a:p>
            <a:r>
              <a:rPr lang="en-US" dirty="0"/>
              <a:t>Eamon focused on the Twitter data</a:t>
            </a:r>
          </a:p>
          <a:p>
            <a:r>
              <a:rPr lang="en-US" dirty="0"/>
              <a:t>Biggest challenge was the twitter data and getting it into a usable form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850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F5E7A6-32AE-8140-99D3-D4A2926C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5400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16019-177C-B645-8BA9-9C98C4030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Take it away Eamon…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36F65D-D8ED-3A43-8225-AA629202F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5733" y="618518"/>
            <a:ext cx="4476812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78584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0C08B-1E79-B442-B0E1-F84380514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and More Questions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02F0AD-F0C8-7A4E-AE99-ADD66D2B4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13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70D1-1188-B143-82EB-5CAC6EC8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03C9F-1A1D-B84B-93D8-34618D579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07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160</TotalTime>
  <Words>223</Words>
  <Application>Microsoft Macintosh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Team Knightshade</vt:lpstr>
      <vt:lpstr>Executive Summary</vt:lpstr>
      <vt:lpstr>Data Collection</vt:lpstr>
      <vt:lpstr>Approach and Challenges</vt:lpstr>
      <vt:lpstr>Demo</vt:lpstr>
      <vt:lpstr>Findings and More Questions</vt:lpstr>
      <vt:lpstr>Links: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Knightshade</dc:title>
  <dc:creator>Meghan Kennedy</dc:creator>
  <cp:lastModifiedBy>Meghan Kennedy</cp:lastModifiedBy>
  <cp:revision>4</cp:revision>
  <dcterms:created xsi:type="dcterms:W3CDTF">2021-10-12T00:44:39Z</dcterms:created>
  <dcterms:modified xsi:type="dcterms:W3CDTF">2021-10-12T03:24:46Z</dcterms:modified>
</cp:coreProperties>
</file>