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中国人教版初中地理八年级下册西北地区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制作人：XXX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第一部分：西北地区概述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西北地区的概念和范围</a:t>
            </a:r>
          </a:p>
          <a:p>
            <a:pPr lvl="2"/>
            <a:r>
              <a:t>西北地区的地理位置和边境线</a:t>
            </a:r>
          </a:p>
          <a:p>
            <a:pPr lvl="2"/>
            <a:r>
              <a:t>西北地区的自然条件：气候、地貌和水文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第二部分：西北地区的资源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西北地区的矿产资源：煤、石油、天然气、铀等</a:t>
            </a:r>
          </a:p>
          <a:p>
            <a:pPr lvl="2"/>
            <a:r>
              <a:t>西北地区的农业资源：小麦、玉米、棉花等</a:t>
            </a:r>
          </a:p>
          <a:p>
            <a:pPr lvl="2"/>
            <a:r>
              <a:t>西北地区的畜牧资源：羊、牛等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第三部分：西北地区的经济发展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西北地区的经济特点和历史</a:t>
            </a:r>
          </a:p>
          <a:p>
            <a:pPr lvl="2"/>
            <a:r>
              <a:t>西北地区的产业结构和发展现状</a:t>
            </a:r>
          </a:p>
          <a:p>
            <a:pPr lvl="2"/>
            <a:r>
              <a:t>西北地区的发展前景和挑战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第四部分西北地区的旅游资源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西北地区的旅游资源概述</a:t>
            </a:r>
          </a:p>
          <a:p>
            <a:pPr lvl="2"/>
            <a:r>
              <a:t>西北地区的自然景观：大漠、戈壁、草原等</a:t>
            </a:r>
          </a:p>
          <a:p>
            <a:pPr lvl="2"/>
            <a:r>
              <a:t>西北地区的文化景观：丝绸之路、古长城、秦始皇兵马俑等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