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7" r:id="rId4"/>
    <p:sldId id="258" r:id="rId5"/>
    <p:sldId id="259" r:id="rId6"/>
    <p:sldId id="260" r:id="rId7"/>
    <p:sldId id="261" r:id="rId8"/>
    <p:sldId id="263" r:id="rId9"/>
    <p:sldId id="268" r:id="rId10"/>
    <p:sldId id="269" r:id="rId11"/>
    <p:sldId id="270" r:id="rId12"/>
    <p:sldId id="271" r:id="rId13"/>
    <p:sldId id="272" r:id="rId14"/>
    <p:sldId id="273" r:id="rId15"/>
    <p:sldId id="264" r:id="rId16"/>
    <p:sldId id="265"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682A16-31A2-06FE-2049-2BFA5FDB8DB8}" v="3794" dt="2025-06-23T04:26:31.168"/>
    <p1510:client id="{AF5DB864-DC94-F180-83FE-BA2A2C2B677E}" v="425" dt="2025-06-23T04:48:46.604"/>
    <p1510:client id="{D5F2E5B1-33C4-BDBC-B5CF-2E440BCC513A}" v="48" dt="2025-06-23T01:02:42.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sher, Zachary" userId="S::zachary.fisher2@snhu.edu::73f184d6-c70f-4b4e-ba94-416012770726" providerId="AD" clId="Web-{D5F2E5B1-33C4-BDBC-B5CF-2E440BCC513A}"/>
    <pc:docChg chg="addSld modSld">
      <pc:chgData name="Fisher, Zachary" userId="S::zachary.fisher2@snhu.edu::73f184d6-c70f-4b4e-ba94-416012770726" providerId="AD" clId="Web-{D5F2E5B1-33C4-BDBC-B5CF-2E440BCC513A}" dt="2025-06-23T01:02:42.540" v="45"/>
      <pc:docMkLst>
        <pc:docMk/>
      </pc:docMkLst>
      <pc:sldChg chg="modSp">
        <pc:chgData name="Fisher, Zachary" userId="S::zachary.fisher2@snhu.edu::73f184d6-c70f-4b4e-ba94-416012770726" providerId="AD" clId="Web-{D5F2E5B1-33C4-BDBC-B5CF-2E440BCC513A}" dt="2025-06-23T01:01:26.800" v="38" actId="20577"/>
        <pc:sldMkLst>
          <pc:docMk/>
          <pc:sldMk cId="109857222" sldId="256"/>
        </pc:sldMkLst>
        <pc:spChg chg="mod">
          <ac:chgData name="Fisher, Zachary" userId="S::zachary.fisher2@snhu.edu::73f184d6-c70f-4b4e-ba94-416012770726" providerId="AD" clId="Web-{D5F2E5B1-33C4-BDBC-B5CF-2E440BCC513A}" dt="2025-06-23T01:01:00.641" v="9" actId="20577"/>
          <ac:spMkLst>
            <pc:docMk/>
            <pc:sldMk cId="109857222" sldId="256"/>
            <ac:spMk id="2" creationId="{00000000-0000-0000-0000-000000000000}"/>
          </ac:spMkLst>
        </pc:spChg>
        <pc:spChg chg="mod">
          <ac:chgData name="Fisher, Zachary" userId="S::zachary.fisher2@snhu.edu::73f184d6-c70f-4b4e-ba94-416012770726" providerId="AD" clId="Web-{D5F2E5B1-33C4-BDBC-B5CF-2E440BCC513A}" dt="2025-06-23T01:01:26.800" v="38" actId="20577"/>
          <ac:spMkLst>
            <pc:docMk/>
            <pc:sldMk cId="109857222" sldId="256"/>
            <ac:spMk id="3" creationId="{00000000-0000-0000-0000-000000000000}"/>
          </ac:spMkLst>
        </pc:spChg>
      </pc:sldChg>
      <pc:sldChg chg="add">
        <pc:chgData name="Fisher, Zachary" userId="S::zachary.fisher2@snhu.edu::73f184d6-c70f-4b4e-ba94-416012770726" providerId="AD" clId="Web-{D5F2E5B1-33C4-BDBC-B5CF-2E440BCC513A}" dt="2025-06-23T01:02:42.524" v="39"/>
        <pc:sldMkLst>
          <pc:docMk/>
          <pc:sldMk cId="2027148671" sldId="258"/>
        </pc:sldMkLst>
      </pc:sldChg>
      <pc:sldChg chg="add">
        <pc:chgData name="Fisher, Zachary" userId="S::zachary.fisher2@snhu.edu::73f184d6-c70f-4b4e-ba94-416012770726" providerId="AD" clId="Web-{D5F2E5B1-33C4-BDBC-B5CF-2E440BCC513A}" dt="2025-06-23T01:02:42.524" v="40"/>
        <pc:sldMkLst>
          <pc:docMk/>
          <pc:sldMk cId="2876212430" sldId="259"/>
        </pc:sldMkLst>
      </pc:sldChg>
      <pc:sldChg chg="add">
        <pc:chgData name="Fisher, Zachary" userId="S::zachary.fisher2@snhu.edu::73f184d6-c70f-4b4e-ba94-416012770726" providerId="AD" clId="Web-{D5F2E5B1-33C4-BDBC-B5CF-2E440BCC513A}" dt="2025-06-23T01:02:42.540" v="41"/>
        <pc:sldMkLst>
          <pc:docMk/>
          <pc:sldMk cId="2669638717" sldId="260"/>
        </pc:sldMkLst>
      </pc:sldChg>
      <pc:sldChg chg="add">
        <pc:chgData name="Fisher, Zachary" userId="S::zachary.fisher2@snhu.edu::73f184d6-c70f-4b4e-ba94-416012770726" providerId="AD" clId="Web-{D5F2E5B1-33C4-BDBC-B5CF-2E440BCC513A}" dt="2025-06-23T01:02:42.540" v="42"/>
        <pc:sldMkLst>
          <pc:docMk/>
          <pc:sldMk cId="307026527" sldId="261"/>
        </pc:sldMkLst>
      </pc:sldChg>
      <pc:sldChg chg="add">
        <pc:chgData name="Fisher, Zachary" userId="S::zachary.fisher2@snhu.edu::73f184d6-c70f-4b4e-ba94-416012770726" providerId="AD" clId="Web-{D5F2E5B1-33C4-BDBC-B5CF-2E440BCC513A}" dt="2025-06-23T01:02:42.540" v="43"/>
        <pc:sldMkLst>
          <pc:docMk/>
          <pc:sldMk cId="3576648515" sldId="263"/>
        </pc:sldMkLst>
      </pc:sldChg>
      <pc:sldChg chg="add">
        <pc:chgData name="Fisher, Zachary" userId="S::zachary.fisher2@snhu.edu::73f184d6-c70f-4b4e-ba94-416012770726" providerId="AD" clId="Web-{D5F2E5B1-33C4-BDBC-B5CF-2E440BCC513A}" dt="2025-06-23T01:02:42.540" v="44"/>
        <pc:sldMkLst>
          <pc:docMk/>
          <pc:sldMk cId="689530576" sldId="264"/>
        </pc:sldMkLst>
      </pc:sldChg>
      <pc:sldChg chg="add">
        <pc:chgData name="Fisher, Zachary" userId="S::zachary.fisher2@snhu.edu::73f184d6-c70f-4b4e-ba94-416012770726" providerId="AD" clId="Web-{D5F2E5B1-33C4-BDBC-B5CF-2E440BCC513A}" dt="2025-06-23T01:02:42.540" v="45"/>
        <pc:sldMkLst>
          <pc:docMk/>
          <pc:sldMk cId="308563164" sldId="265"/>
        </pc:sldMkLst>
      </pc:sldChg>
    </pc:docChg>
  </pc:docChgLst>
  <pc:docChgLst>
    <pc:chgData name="Fisher, Zachary" userId="S::zachary.fisher2@snhu.edu::73f184d6-c70f-4b4e-ba94-416012770726" providerId="AD" clId="Web-{AF5DB864-DC94-F180-83FE-BA2A2C2B677E}"/>
    <pc:docChg chg="modSld">
      <pc:chgData name="Fisher, Zachary" userId="S::zachary.fisher2@snhu.edu::73f184d6-c70f-4b4e-ba94-416012770726" providerId="AD" clId="Web-{AF5DB864-DC94-F180-83FE-BA2A2C2B677E}" dt="2025-06-23T04:48:19.133" v="427" actId="20577"/>
      <pc:docMkLst>
        <pc:docMk/>
      </pc:docMkLst>
      <pc:sldChg chg="addSp delSp modSp">
        <pc:chgData name="Fisher, Zachary" userId="S::zachary.fisher2@snhu.edu::73f184d6-c70f-4b4e-ba94-416012770726" providerId="AD" clId="Web-{AF5DB864-DC94-F180-83FE-BA2A2C2B677E}" dt="2025-06-23T04:46:53.627" v="421" actId="1076"/>
        <pc:sldMkLst>
          <pc:docMk/>
          <pc:sldMk cId="2027148671" sldId="258"/>
        </pc:sldMkLst>
        <pc:spChg chg="add del">
          <ac:chgData name="Fisher, Zachary" userId="S::zachary.fisher2@snhu.edu::73f184d6-c70f-4b4e-ba94-416012770726" providerId="AD" clId="Web-{AF5DB864-DC94-F180-83FE-BA2A2C2B677E}" dt="2025-06-23T04:46:21.891" v="411"/>
          <ac:spMkLst>
            <pc:docMk/>
            <pc:sldMk cId="2027148671" sldId="258"/>
            <ac:spMk id="4" creationId="{95FB00E5-A6D8-5B3F-6E7E-FE889AB2BC0B}"/>
          </ac:spMkLst>
        </pc:spChg>
        <pc:spChg chg="add mod">
          <ac:chgData name="Fisher, Zachary" userId="S::zachary.fisher2@snhu.edu::73f184d6-c70f-4b4e-ba94-416012770726" providerId="AD" clId="Web-{AF5DB864-DC94-F180-83FE-BA2A2C2B677E}" dt="2025-06-23T04:46:53.627" v="421" actId="1076"/>
          <ac:spMkLst>
            <pc:docMk/>
            <pc:sldMk cId="2027148671" sldId="258"/>
            <ac:spMk id="5" creationId="{1290C231-7E1B-27C9-18B9-23E834D886DD}"/>
          </ac:spMkLst>
        </pc:spChg>
      </pc:sldChg>
      <pc:sldChg chg="modSp">
        <pc:chgData name="Fisher, Zachary" userId="S::zachary.fisher2@snhu.edu::73f184d6-c70f-4b4e-ba94-416012770726" providerId="AD" clId="Web-{AF5DB864-DC94-F180-83FE-BA2A2C2B677E}" dt="2025-06-23T04:35:28.081" v="294" actId="20577"/>
        <pc:sldMkLst>
          <pc:docMk/>
          <pc:sldMk cId="2669638717" sldId="260"/>
        </pc:sldMkLst>
        <pc:spChg chg="mod">
          <ac:chgData name="Fisher, Zachary" userId="S::zachary.fisher2@snhu.edu::73f184d6-c70f-4b4e-ba94-416012770726" providerId="AD" clId="Web-{AF5DB864-DC94-F180-83FE-BA2A2C2B677E}" dt="2025-06-23T04:35:28.081" v="294" actId="20577"/>
          <ac:spMkLst>
            <pc:docMk/>
            <pc:sldMk cId="2669638717" sldId="260"/>
            <ac:spMk id="3" creationId="{D2F8E2A0-DE7A-658F-2B6D-7366E859B82C}"/>
          </ac:spMkLst>
        </pc:spChg>
      </pc:sldChg>
      <pc:sldChg chg="modSp">
        <pc:chgData name="Fisher, Zachary" userId="S::zachary.fisher2@snhu.edu::73f184d6-c70f-4b4e-ba94-416012770726" providerId="AD" clId="Web-{AF5DB864-DC94-F180-83FE-BA2A2C2B677E}" dt="2025-06-23T04:41:18.761" v="373" actId="20577"/>
        <pc:sldMkLst>
          <pc:docMk/>
          <pc:sldMk cId="307026527" sldId="261"/>
        </pc:sldMkLst>
        <pc:spChg chg="mod">
          <ac:chgData name="Fisher, Zachary" userId="S::zachary.fisher2@snhu.edu::73f184d6-c70f-4b4e-ba94-416012770726" providerId="AD" clId="Web-{AF5DB864-DC94-F180-83FE-BA2A2C2B677E}" dt="2025-06-23T04:41:18.761" v="373" actId="20577"/>
          <ac:spMkLst>
            <pc:docMk/>
            <pc:sldMk cId="307026527" sldId="261"/>
            <ac:spMk id="3" creationId="{C050B29C-BBDE-885D-90DA-16F1BA7AC68B}"/>
          </ac:spMkLst>
        </pc:spChg>
      </pc:sldChg>
      <pc:sldChg chg="addSp modSp">
        <pc:chgData name="Fisher, Zachary" userId="S::zachary.fisher2@snhu.edu::73f184d6-c70f-4b4e-ba94-416012770726" providerId="AD" clId="Web-{AF5DB864-DC94-F180-83FE-BA2A2C2B677E}" dt="2025-06-23T04:44:48.119" v="409" actId="20577"/>
        <pc:sldMkLst>
          <pc:docMk/>
          <pc:sldMk cId="3576648515" sldId="263"/>
        </pc:sldMkLst>
        <pc:spChg chg="add mod">
          <ac:chgData name="Fisher, Zachary" userId="S::zachary.fisher2@snhu.edu::73f184d6-c70f-4b4e-ba94-416012770726" providerId="AD" clId="Web-{AF5DB864-DC94-F180-83FE-BA2A2C2B677E}" dt="2025-06-23T04:44:48.119" v="409" actId="20577"/>
          <ac:spMkLst>
            <pc:docMk/>
            <pc:sldMk cId="3576648515" sldId="263"/>
            <ac:spMk id="5" creationId="{CE5C7E49-5158-0E93-3989-4514F9A352F6}"/>
          </ac:spMkLst>
        </pc:spChg>
      </pc:sldChg>
      <pc:sldChg chg="modSp">
        <pc:chgData name="Fisher, Zachary" userId="S::zachary.fisher2@snhu.edu::73f184d6-c70f-4b4e-ba94-416012770726" providerId="AD" clId="Web-{AF5DB864-DC94-F180-83FE-BA2A2C2B677E}" dt="2025-06-23T04:42:49.908" v="391" actId="20577"/>
        <pc:sldMkLst>
          <pc:docMk/>
          <pc:sldMk cId="689530576" sldId="264"/>
        </pc:sldMkLst>
        <pc:spChg chg="mod">
          <ac:chgData name="Fisher, Zachary" userId="S::zachary.fisher2@snhu.edu::73f184d6-c70f-4b4e-ba94-416012770726" providerId="AD" clId="Web-{AF5DB864-DC94-F180-83FE-BA2A2C2B677E}" dt="2025-06-23T04:42:49.908" v="391" actId="20577"/>
          <ac:spMkLst>
            <pc:docMk/>
            <pc:sldMk cId="689530576" sldId="264"/>
            <ac:spMk id="3" creationId="{A0F45EEE-5525-C422-960C-C858E8F75C39}"/>
          </ac:spMkLst>
        </pc:spChg>
      </pc:sldChg>
      <pc:sldChg chg="modSp">
        <pc:chgData name="Fisher, Zachary" userId="S::zachary.fisher2@snhu.edu::73f184d6-c70f-4b4e-ba94-416012770726" providerId="AD" clId="Web-{AF5DB864-DC94-F180-83FE-BA2A2C2B677E}" dt="2025-06-23T04:27:09.562" v="0" actId="14100"/>
        <pc:sldMkLst>
          <pc:docMk/>
          <pc:sldMk cId="308563164" sldId="265"/>
        </pc:sldMkLst>
        <pc:spChg chg="mod">
          <ac:chgData name="Fisher, Zachary" userId="S::zachary.fisher2@snhu.edu::73f184d6-c70f-4b4e-ba94-416012770726" providerId="AD" clId="Web-{AF5DB864-DC94-F180-83FE-BA2A2C2B677E}" dt="2025-06-23T04:27:09.562" v="0" actId="14100"/>
          <ac:spMkLst>
            <pc:docMk/>
            <pc:sldMk cId="308563164" sldId="265"/>
            <ac:spMk id="7" creationId="{9F742BF8-C4BE-F813-6DD7-795B4131B48D}"/>
          </ac:spMkLst>
        </pc:spChg>
      </pc:sldChg>
      <pc:sldChg chg="modSp">
        <pc:chgData name="Fisher, Zachary" userId="S::zachary.fisher2@snhu.edu::73f184d6-c70f-4b4e-ba94-416012770726" providerId="AD" clId="Web-{AF5DB864-DC94-F180-83FE-BA2A2C2B677E}" dt="2025-06-23T04:48:19.133" v="427" actId="20577"/>
        <pc:sldMkLst>
          <pc:docMk/>
          <pc:sldMk cId="3180172431" sldId="274"/>
        </pc:sldMkLst>
        <pc:spChg chg="mod">
          <ac:chgData name="Fisher, Zachary" userId="S::zachary.fisher2@snhu.edu::73f184d6-c70f-4b4e-ba94-416012770726" providerId="AD" clId="Web-{AF5DB864-DC94-F180-83FE-BA2A2C2B677E}" dt="2025-06-23T04:48:19.133" v="427" actId="20577"/>
          <ac:spMkLst>
            <pc:docMk/>
            <pc:sldMk cId="3180172431" sldId="274"/>
            <ac:spMk id="3" creationId="{F4254EBF-7728-9AE9-5EDA-570A3000F711}"/>
          </ac:spMkLst>
        </pc:spChg>
      </pc:sldChg>
    </pc:docChg>
  </pc:docChgLst>
  <pc:docChgLst>
    <pc:chgData name="Fisher, Zachary" userId="S::zachary.fisher2@snhu.edu::73f184d6-c70f-4b4e-ba94-416012770726" providerId="AD" clId="Web-{08682A16-31A2-06FE-2049-2BFA5FDB8DB8}"/>
    <pc:docChg chg="addSld modSld">
      <pc:chgData name="Fisher, Zachary" userId="S::zachary.fisher2@snhu.edu::73f184d6-c70f-4b4e-ba94-416012770726" providerId="AD" clId="Web-{08682A16-31A2-06FE-2049-2BFA5FDB8DB8}" dt="2025-06-23T04:26:29.637" v="3759" actId="20577"/>
      <pc:docMkLst>
        <pc:docMk/>
      </pc:docMkLst>
      <pc:sldChg chg="addSp modSp mod modClrScheme chgLayout">
        <pc:chgData name="Fisher, Zachary" userId="S::zachary.fisher2@snhu.edu::73f184d6-c70f-4b4e-ba94-416012770726" providerId="AD" clId="Web-{08682A16-31A2-06FE-2049-2BFA5FDB8DB8}" dt="2025-06-23T03:30:11.633" v="1428" actId="20577"/>
        <pc:sldMkLst>
          <pc:docMk/>
          <pc:sldMk cId="3576648515" sldId="263"/>
        </pc:sldMkLst>
        <pc:spChg chg="mod ord">
          <ac:chgData name="Fisher, Zachary" userId="S::zachary.fisher2@snhu.edu::73f184d6-c70f-4b4e-ba94-416012770726" providerId="AD" clId="Web-{08682A16-31A2-06FE-2049-2BFA5FDB8DB8}" dt="2025-06-23T02:39:49.021" v="390"/>
          <ac:spMkLst>
            <pc:docMk/>
            <pc:sldMk cId="3576648515" sldId="263"/>
            <ac:spMk id="2" creationId="{D35BF0A2-5B51-CF53-589B-6A5774657EE8}"/>
          </ac:spMkLst>
        </pc:spChg>
        <pc:spChg chg="mod ord">
          <ac:chgData name="Fisher, Zachary" userId="S::zachary.fisher2@snhu.edu::73f184d6-c70f-4b4e-ba94-416012770726" providerId="AD" clId="Web-{08682A16-31A2-06FE-2049-2BFA5FDB8DB8}" dt="2025-06-23T03:13:37.940" v="910" actId="20577"/>
          <ac:spMkLst>
            <pc:docMk/>
            <pc:sldMk cId="3576648515" sldId="263"/>
            <ac:spMk id="3" creationId="{2C507292-5E90-163C-2247-3E3AB32216C1}"/>
          </ac:spMkLst>
        </pc:spChg>
        <pc:spChg chg="add mod ord">
          <ac:chgData name="Fisher, Zachary" userId="S::zachary.fisher2@snhu.edu::73f184d6-c70f-4b4e-ba94-416012770726" providerId="AD" clId="Web-{08682A16-31A2-06FE-2049-2BFA5FDB8DB8}" dt="2025-06-23T03:30:11.633" v="1428" actId="20577"/>
          <ac:spMkLst>
            <pc:docMk/>
            <pc:sldMk cId="3576648515" sldId="263"/>
            <ac:spMk id="4" creationId="{698B6B97-D8BE-36EC-0334-51B170848832}"/>
          </ac:spMkLst>
        </pc:spChg>
      </pc:sldChg>
      <pc:sldChg chg="modSp">
        <pc:chgData name="Fisher, Zachary" userId="S::zachary.fisher2@snhu.edu::73f184d6-c70f-4b4e-ba94-416012770726" providerId="AD" clId="Web-{08682A16-31A2-06FE-2049-2BFA5FDB8DB8}" dt="2025-06-23T04:05:12.604" v="3381" actId="20577"/>
        <pc:sldMkLst>
          <pc:docMk/>
          <pc:sldMk cId="689530576" sldId="264"/>
        </pc:sldMkLst>
        <pc:spChg chg="mod">
          <ac:chgData name="Fisher, Zachary" userId="S::zachary.fisher2@snhu.edu::73f184d6-c70f-4b4e-ba94-416012770726" providerId="AD" clId="Web-{08682A16-31A2-06FE-2049-2BFA5FDB8DB8}" dt="2025-06-23T03:54:27.482" v="2744" actId="20577"/>
          <ac:spMkLst>
            <pc:docMk/>
            <pc:sldMk cId="689530576" sldId="264"/>
            <ac:spMk id="2" creationId="{DAE92E69-40E6-84F7-2C9C-B835FCF13E9E}"/>
          </ac:spMkLst>
        </pc:spChg>
        <pc:spChg chg="mod">
          <ac:chgData name="Fisher, Zachary" userId="S::zachary.fisher2@snhu.edu::73f184d6-c70f-4b4e-ba94-416012770726" providerId="AD" clId="Web-{08682A16-31A2-06FE-2049-2BFA5FDB8DB8}" dt="2025-06-23T04:05:12.604" v="3381" actId="20577"/>
          <ac:spMkLst>
            <pc:docMk/>
            <pc:sldMk cId="689530576" sldId="264"/>
            <ac:spMk id="3" creationId="{A0F45EEE-5525-C422-960C-C858E8F75C39}"/>
          </ac:spMkLst>
        </pc:spChg>
      </pc:sldChg>
      <pc:sldChg chg="addSp modSp mod modClrScheme chgLayout">
        <pc:chgData name="Fisher, Zachary" userId="S::zachary.fisher2@snhu.edu::73f184d6-c70f-4b4e-ba94-416012770726" providerId="AD" clId="Web-{08682A16-31A2-06FE-2049-2BFA5FDB8DB8}" dt="2025-06-23T04:26:29.637" v="3759" actId="20577"/>
        <pc:sldMkLst>
          <pc:docMk/>
          <pc:sldMk cId="308563164" sldId="265"/>
        </pc:sldMkLst>
        <pc:spChg chg="mod ord">
          <ac:chgData name="Fisher, Zachary" userId="S::zachary.fisher2@snhu.edu::73f184d6-c70f-4b4e-ba94-416012770726" providerId="AD" clId="Web-{08682A16-31A2-06FE-2049-2BFA5FDB8DB8}" dt="2025-06-23T04:06:59.049" v="3382"/>
          <ac:spMkLst>
            <pc:docMk/>
            <pc:sldMk cId="308563164" sldId="265"/>
            <ac:spMk id="2" creationId="{FF370B4F-DF8A-0795-C6E3-0C52259A3B27}"/>
          </ac:spMkLst>
        </pc:spChg>
        <pc:spChg chg="mod ord">
          <ac:chgData name="Fisher, Zachary" userId="S::zachary.fisher2@snhu.edu::73f184d6-c70f-4b4e-ba94-416012770726" providerId="AD" clId="Web-{08682A16-31A2-06FE-2049-2BFA5FDB8DB8}" dt="2025-06-23T04:15:30.504" v="3725" actId="20577"/>
          <ac:spMkLst>
            <pc:docMk/>
            <pc:sldMk cId="308563164" sldId="265"/>
            <ac:spMk id="3" creationId="{580EFCE5-6377-EBD0-B5B0-5E9B6827954E}"/>
          </ac:spMkLst>
        </pc:spChg>
        <pc:spChg chg="add mod ord">
          <ac:chgData name="Fisher, Zachary" userId="S::zachary.fisher2@snhu.edu::73f184d6-c70f-4b4e-ba94-416012770726" providerId="AD" clId="Web-{08682A16-31A2-06FE-2049-2BFA5FDB8DB8}" dt="2025-06-23T04:07:12.472" v="3391" actId="20577"/>
          <ac:spMkLst>
            <pc:docMk/>
            <pc:sldMk cId="308563164" sldId="265"/>
            <ac:spMk id="4" creationId="{9152F062-F42F-6296-5DF0-8E5289A8B1F9}"/>
          </ac:spMkLst>
        </pc:spChg>
        <pc:spChg chg="add mod ord">
          <ac:chgData name="Fisher, Zachary" userId="S::zachary.fisher2@snhu.edu::73f184d6-c70f-4b4e-ba94-416012770726" providerId="AD" clId="Web-{08682A16-31A2-06FE-2049-2BFA5FDB8DB8}" dt="2025-06-23T04:07:23.129" v="3399" actId="20577"/>
          <ac:spMkLst>
            <pc:docMk/>
            <pc:sldMk cId="308563164" sldId="265"/>
            <ac:spMk id="5" creationId="{D1391836-2C8D-CF01-654C-77DF17B07DCA}"/>
          </ac:spMkLst>
        </pc:spChg>
        <pc:spChg chg="add mod ord">
          <ac:chgData name="Fisher, Zachary" userId="S::zachary.fisher2@snhu.edu::73f184d6-c70f-4b4e-ba94-416012770726" providerId="AD" clId="Web-{08682A16-31A2-06FE-2049-2BFA5FDB8DB8}" dt="2025-06-23T04:15:47.193" v="3738" actId="20577"/>
          <ac:spMkLst>
            <pc:docMk/>
            <pc:sldMk cId="308563164" sldId="265"/>
            <ac:spMk id="6" creationId="{5ED3B611-2AF4-D8BE-7197-D680695A44D3}"/>
          </ac:spMkLst>
        </pc:spChg>
        <pc:spChg chg="add mod">
          <ac:chgData name="Fisher, Zachary" userId="S::zachary.fisher2@snhu.edu::73f184d6-c70f-4b4e-ba94-416012770726" providerId="AD" clId="Web-{08682A16-31A2-06FE-2049-2BFA5FDB8DB8}" dt="2025-06-23T04:26:29.637" v="3759" actId="20577"/>
          <ac:spMkLst>
            <pc:docMk/>
            <pc:sldMk cId="308563164" sldId="265"/>
            <ac:spMk id="7" creationId="{9F742BF8-C4BE-F813-6DD7-795B4131B48D}"/>
          </ac:spMkLst>
        </pc:spChg>
      </pc:sldChg>
      <pc:sldChg chg="modSp new">
        <pc:chgData name="Fisher, Zachary" userId="S::zachary.fisher2@snhu.edu::73f184d6-c70f-4b4e-ba94-416012770726" providerId="AD" clId="Web-{08682A16-31A2-06FE-2049-2BFA5FDB8DB8}" dt="2025-06-23T02:42:43.001" v="451" actId="20577"/>
        <pc:sldMkLst>
          <pc:docMk/>
          <pc:sldMk cId="3183412959" sldId="266"/>
        </pc:sldMkLst>
        <pc:spChg chg="mod">
          <ac:chgData name="Fisher, Zachary" userId="S::zachary.fisher2@snhu.edu::73f184d6-c70f-4b4e-ba94-416012770726" providerId="AD" clId="Web-{08682A16-31A2-06FE-2049-2BFA5FDB8DB8}" dt="2025-06-23T01:25:32.188" v="10" actId="20577"/>
          <ac:spMkLst>
            <pc:docMk/>
            <pc:sldMk cId="3183412959" sldId="266"/>
            <ac:spMk id="2" creationId="{E0F2D255-AD16-B6D5-3717-C088831BE7F8}"/>
          </ac:spMkLst>
        </pc:spChg>
        <pc:spChg chg="mod">
          <ac:chgData name="Fisher, Zachary" userId="S::zachary.fisher2@snhu.edu::73f184d6-c70f-4b4e-ba94-416012770726" providerId="AD" clId="Web-{08682A16-31A2-06FE-2049-2BFA5FDB8DB8}" dt="2025-06-23T02:42:43.001" v="451" actId="20577"/>
          <ac:spMkLst>
            <pc:docMk/>
            <pc:sldMk cId="3183412959" sldId="266"/>
            <ac:spMk id="3" creationId="{38FB6A47-E1EB-FDAD-ADED-6E658804F5BC}"/>
          </ac:spMkLst>
        </pc:spChg>
      </pc:sldChg>
      <pc:sldChg chg="modSp new">
        <pc:chgData name="Fisher, Zachary" userId="S::zachary.fisher2@snhu.edu::73f184d6-c70f-4b4e-ba94-416012770726" providerId="AD" clId="Web-{08682A16-31A2-06FE-2049-2BFA5FDB8DB8}" dt="2025-06-23T02:43:11.832" v="456" actId="20577"/>
        <pc:sldMkLst>
          <pc:docMk/>
          <pc:sldMk cId="922443040" sldId="267"/>
        </pc:sldMkLst>
        <pc:spChg chg="mod">
          <ac:chgData name="Fisher, Zachary" userId="S::zachary.fisher2@snhu.edu::73f184d6-c70f-4b4e-ba94-416012770726" providerId="AD" clId="Web-{08682A16-31A2-06FE-2049-2BFA5FDB8DB8}" dt="2025-06-23T01:33:33.439" v="262" actId="20577"/>
          <ac:spMkLst>
            <pc:docMk/>
            <pc:sldMk cId="922443040" sldId="267"/>
            <ac:spMk id="2" creationId="{EE49049C-78AF-DA2D-EBF3-D16A101F2F4A}"/>
          </ac:spMkLst>
        </pc:spChg>
        <pc:spChg chg="mod">
          <ac:chgData name="Fisher, Zachary" userId="S::zachary.fisher2@snhu.edu::73f184d6-c70f-4b4e-ba94-416012770726" providerId="AD" clId="Web-{08682A16-31A2-06FE-2049-2BFA5FDB8DB8}" dt="2025-06-23T02:43:11.832" v="456" actId="20577"/>
          <ac:spMkLst>
            <pc:docMk/>
            <pc:sldMk cId="922443040" sldId="267"/>
            <ac:spMk id="3" creationId="{6617CA16-E603-CDA2-5AC9-2F378B9ABA34}"/>
          </ac:spMkLst>
        </pc:spChg>
      </pc:sldChg>
      <pc:sldChg chg="delSp modSp new mod modClrScheme chgLayout">
        <pc:chgData name="Fisher, Zachary" userId="S::zachary.fisher2@snhu.edu::73f184d6-c70f-4b4e-ba94-416012770726" providerId="AD" clId="Web-{08682A16-31A2-06FE-2049-2BFA5FDB8DB8}" dt="2025-06-23T03:23:35.590" v="1103" actId="20577"/>
        <pc:sldMkLst>
          <pc:docMk/>
          <pc:sldMk cId="1214994699" sldId="268"/>
        </pc:sldMkLst>
        <pc:spChg chg="mod ord">
          <ac:chgData name="Fisher, Zachary" userId="S::zachary.fisher2@snhu.edu::73f184d6-c70f-4b4e-ba94-416012770726" providerId="AD" clId="Web-{08682A16-31A2-06FE-2049-2BFA5FDB8DB8}" dt="2025-06-23T03:08:52.436" v="765" actId="20577"/>
          <ac:spMkLst>
            <pc:docMk/>
            <pc:sldMk cId="1214994699" sldId="268"/>
            <ac:spMk id="2" creationId="{0F6A130F-9645-6434-5AFE-9898D4D040EC}"/>
          </ac:spMkLst>
        </pc:spChg>
        <pc:spChg chg="mod ord">
          <ac:chgData name="Fisher, Zachary" userId="S::zachary.fisher2@snhu.edu::73f184d6-c70f-4b4e-ba94-416012770726" providerId="AD" clId="Web-{08682A16-31A2-06FE-2049-2BFA5FDB8DB8}" dt="2025-06-23T03:23:35.590" v="1103" actId="20577"/>
          <ac:spMkLst>
            <pc:docMk/>
            <pc:sldMk cId="1214994699" sldId="268"/>
            <ac:spMk id="3" creationId="{9D6DAB08-7492-AA42-FA21-D2A9B54B8002}"/>
          </ac:spMkLst>
        </pc:spChg>
        <pc:spChg chg="del">
          <ac:chgData name="Fisher, Zachary" userId="S::zachary.fisher2@snhu.edu::73f184d6-c70f-4b4e-ba94-416012770726" providerId="AD" clId="Web-{08682A16-31A2-06FE-2049-2BFA5FDB8DB8}" dt="2025-06-23T03:08:25.732" v="752"/>
          <ac:spMkLst>
            <pc:docMk/>
            <pc:sldMk cId="1214994699" sldId="268"/>
            <ac:spMk id="4" creationId="{6B0B69A5-361F-1272-07F1-8CCA77A23FD4}"/>
          </ac:spMkLst>
        </pc:spChg>
      </pc:sldChg>
      <pc:sldChg chg="modSp add replId">
        <pc:chgData name="Fisher, Zachary" userId="S::zachary.fisher2@snhu.edu::73f184d6-c70f-4b4e-ba94-416012770726" providerId="AD" clId="Web-{08682A16-31A2-06FE-2049-2BFA5FDB8DB8}" dt="2025-06-23T03:29:01.956" v="1405" actId="20577"/>
        <pc:sldMkLst>
          <pc:docMk/>
          <pc:sldMk cId="1735755927" sldId="269"/>
        </pc:sldMkLst>
        <pc:spChg chg="mod">
          <ac:chgData name="Fisher, Zachary" userId="S::zachary.fisher2@snhu.edu::73f184d6-c70f-4b4e-ba94-416012770726" providerId="AD" clId="Web-{08682A16-31A2-06FE-2049-2BFA5FDB8DB8}" dt="2025-06-23T03:09:15.094" v="776" actId="20577"/>
          <ac:spMkLst>
            <pc:docMk/>
            <pc:sldMk cId="1735755927" sldId="269"/>
            <ac:spMk id="2" creationId="{02C447C2-447C-4D1E-DC2E-D2E44B03A610}"/>
          </ac:spMkLst>
        </pc:spChg>
        <pc:spChg chg="mod">
          <ac:chgData name="Fisher, Zachary" userId="S::zachary.fisher2@snhu.edu::73f184d6-c70f-4b4e-ba94-416012770726" providerId="AD" clId="Web-{08682A16-31A2-06FE-2049-2BFA5FDB8DB8}" dt="2025-06-23T03:29:01.956" v="1405" actId="20577"/>
          <ac:spMkLst>
            <pc:docMk/>
            <pc:sldMk cId="1735755927" sldId="269"/>
            <ac:spMk id="3" creationId="{BE238BB3-49A9-2C40-3E77-89CEC5A6007A}"/>
          </ac:spMkLst>
        </pc:spChg>
      </pc:sldChg>
      <pc:sldChg chg="modSp add replId">
        <pc:chgData name="Fisher, Zachary" userId="S::zachary.fisher2@snhu.edu::73f184d6-c70f-4b4e-ba94-416012770726" providerId="AD" clId="Web-{08682A16-31A2-06FE-2049-2BFA5FDB8DB8}" dt="2025-06-23T03:38:13.041" v="1733" actId="20577"/>
        <pc:sldMkLst>
          <pc:docMk/>
          <pc:sldMk cId="3140685772" sldId="270"/>
        </pc:sldMkLst>
        <pc:spChg chg="mod">
          <ac:chgData name="Fisher, Zachary" userId="S::zachary.fisher2@snhu.edu::73f184d6-c70f-4b4e-ba94-416012770726" providerId="AD" clId="Web-{08682A16-31A2-06FE-2049-2BFA5FDB8DB8}" dt="2025-06-23T03:09:32.564" v="786" actId="20577"/>
          <ac:spMkLst>
            <pc:docMk/>
            <pc:sldMk cId="3140685772" sldId="270"/>
            <ac:spMk id="2" creationId="{6E43D0D4-8029-A874-EE5F-5B81A7B2A2C8}"/>
          </ac:spMkLst>
        </pc:spChg>
        <pc:spChg chg="mod">
          <ac:chgData name="Fisher, Zachary" userId="S::zachary.fisher2@snhu.edu::73f184d6-c70f-4b4e-ba94-416012770726" providerId="AD" clId="Web-{08682A16-31A2-06FE-2049-2BFA5FDB8DB8}" dt="2025-06-23T03:38:13.041" v="1733" actId="20577"/>
          <ac:spMkLst>
            <pc:docMk/>
            <pc:sldMk cId="3140685772" sldId="270"/>
            <ac:spMk id="3" creationId="{69F1E66D-CBF5-20ED-F13D-2B3F8555066A}"/>
          </ac:spMkLst>
        </pc:spChg>
      </pc:sldChg>
      <pc:sldChg chg="modSp add replId">
        <pc:chgData name="Fisher, Zachary" userId="S::zachary.fisher2@snhu.edu::73f184d6-c70f-4b4e-ba94-416012770726" providerId="AD" clId="Web-{08682A16-31A2-06FE-2049-2BFA5FDB8DB8}" dt="2025-06-23T03:41:33.179" v="2003" actId="20577"/>
        <pc:sldMkLst>
          <pc:docMk/>
          <pc:sldMk cId="406592519" sldId="271"/>
        </pc:sldMkLst>
        <pc:spChg chg="mod">
          <ac:chgData name="Fisher, Zachary" userId="S::zachary.fisher2@snhu.edu::73f184d6-c70f-4b4e-ba94-416012770726" providerId="AD" clId="Web-{08682A16-31A2-06FE-2049-2BFA5FDB8DB8}" dt="2025-06-23T03:09:41.018" v="791" actId="20577"/>
          <ac:spMkLst>
            <pc:docMk/>
            <pc:sldMk cId="406592519" sldId="271"/>
            <ac:spMk id="2" creationId="{EE0DFD5F-B27D-3928-DBB1-730B5D5883C4}"/>
          </ac:spMkLst>
        </pc:spChg>
        <pc:spChg chg="mod">
          <ac:chgData name="Fisher, Zachary" userId="S::zachary.fisher2@snhu.edu::73f184d6-c70f-4b4e-ba94-416012770726" providerId="AD" clId="Web-{08682A16-31A2-06FE-2049-2BFA5FDB8DB8}" dt="2025-06-23T03:41:33.179" v="2003" actId="20577"/>
          <ac:spMkLst>
            <pc:docMk/>
            <pc:sldMk cId="406592519" sldId="271"/>
            <ac:spMk id="3" creationId="{8C578951-D589-AFB2-81FC-7F99C936110E}"/>
          </ac:spMkLst>
        </pc:spChg>
      </pc:sldChg>
      <pc:sldChg chg="modSp add replId">
        <pc:chgData name="Fisher, Zachary" userId="S::zachary.fisher2@snhu.edu::73f184d6-c70f-4b4e-ba94-416012770726" providerId="AD" clId="Web-{08682A16-31A2-06FE-2049-2BFA5FDB8DB8}" dt="2025-06-23T03:45:43.009" v="2458" actId="20577"/>
        <pc:sldMkLst>
          <pc:docMk/>
          <pc:sldMk cId="799231274" sldId="272"/>
        </pc:sldMkLst>
        <pc:spChg chg="mod">
          <ac:chgData name="Fisher, Zachary" userId="S::zachary.fisher2@snhu.edu::73f184d6-c70f-4b4e-ba94-416012770726" providerId="AD" clId="Web-{08682A16-31A2-06FE-2049-2BFA5FDB8DB8}" dt="2025-06-23T03:09:53.659" v="794" actId="20577"/>
          <ac:spMkLst>
            <pc:docMk/>
            <pc:sldMk cId="799231274" sldId="272"/>
            <ac:spMk id="2" creationId="{8FAB501C-8986-482C-FBF1-197F9F3CDD14}"/>
          </ac:spMkLst>
        </pc:spChg>
        <pc:spChg chg="mod">
          <ac:chgData name="Fisher, Zachary" userId="S::zachary.fisher2@snhu.edu::73f184d6-c70f-4b4e-ba94-416012770726" providerId="AD" clId="Web-{08682A16-31A2-06FE-2049-2BFA5FDB8DB8}" dt="2025-06-23T03:45:43.009" v="2458" actId="20577"/>
          <ac:spMkLst>
            <pc:docMk/>
            <pc:sldMk cId="799231274" sldId="272"/>
            <ac:spMk id="3" creationId="{9DDCF1C9-CA82-1517-13F1-9296B1A0599F}"/>
          </ac:spMkLst>
        </pc:spChg>
      </pc:sldChg>
      <pc:sldChg chg="addSp delSp modSp add replId">
        <pc:chgData name="Fisher, Zachary" userId="S::zachary.fisher2@snhu.edu::73f184d6-c70f-4b4e-ba94-416012770726" providerId="AD" clId="Web-{08682A16-31A2-06FE-2049-2BFA5FDB8DB8}" dt="2025-06-23T03:50:49.577" v="2742" actId="20577"/>
        <pc:sldMkLst>
          <pc:docMk/>
          <pc:sldMk cId="1025392824" sldId="273"/>
        </pc:sldMkLst>
        <pc:spChg chg="add del mod">
          <ac:chgData name="Fisher, Zachary" userId="S::zachary.fisher2@snhu.edu::73f184d6-c70f-4b4e-ba94-416012770726" providerId="AD" clId="Web-{08682A16-31A2-06FE-2049-2BFA5FDB8DB8}" dt="2025-06-23T03:41:42.274" v="2007"/>
          <ac:spMkLst>
            <pc:docMk/>
            <pc:sldMk cId="1025392824" sldId="273"/>
            <ac:spMk id="2" creationId="{B8DEC37D-EC97-4E8C-D26D-9EFD76605BDF}"/>
          </ac:spMkLst>
        </pc:spChg>
        <pc:spChg chg="add del mod">
          <ac:chgData name="Fisher, Zachary" userId="S::zachary.fisher2@snhu.edu::73f184d6-c70f-4b4e-ba94-416012770726" providerId="AD" clId="Web-{08682A16-31A2-06FE-2049-2BFA5FDB8DB8}" dt="2025-06-23T03:50:49.577" v="2742" actId="20577"/>
          <ac:spMkLst>
            <pc:docMk/>
            <pc:sldMk cId="1025392824" sldId="273"/>
            <ac:spMk id="3" creationId="{3AD7AE88-D986-A5CC-6342-8E2FED452004}"/>
          </ac:spMkLst>
        </pc:spChg>
        <pc:spChg chg="add del mod">
          <ac:chgData name="Fisher, Zachary" userId="S::zachary.fisher2@snhu.edu::73f184d6-c70f-4b4e-ba94-416012770726" providerId="AD" clId="Web-{08682A16-31A2-06FE-2049-2BFA5FDB8DB8}" dt="2025-06-23T03:41:42.274" v="2008"/>
          <ac:spMkLst>
            <pc:docMk/>
            <pc:sldMk cId="1025392824" sldId="273"/>
            <ac:spMk id="5" creationId="{224E3268-DE71-05D2-BA6F-7B7A0AEEB2A4}"/>
          </ac:spMkLst>
        </pc:spChg>
        <pc:spChg chg="add del mod">
          <ac:chgData name="Fisher, Zachary" userId="S::zachary.fisher2@snhu.edu::73f184d6-c70f-4b4e-ba94-416012770726" providerId="AD" clId="Web-{08682A16-31A2-06FE-2049-2BFA5FDB8DB8}" dt="2025-06-23T03:41:42.274" v="2007"/>
          <ac:spMkLst>
            <pc:docMk/>
            <pc:sldMk cId="1025392824" sldId="273"/>
            <ac:spMk id="7" creationId="{707861F5-BD64-C11A-B2A9-56D7390D01A4}"/>
          </ac:spMkLst>
        </pc:spChg>
      </pc:sldChg>
      <pc:sldChg chg="modSp new">
        <pc:chgData name="Fisher, Zachary" userId="S::zachary.fisher2@snhu.edu::73f184d6-c70f-4b4e-ba94-416012770726" providerId="AD" clId="Web-{08682A16-31A2-06FE-2049-2BFA5FDB8DB8}" dt="2025-06-23T04:25:30.618" v="3740" actId="20577"/>
        <pc:sldMkLst>
          <pc:docMk/>
          <pc:sldMk cId="3180172431" sldId="274"/>
        </pc:sldMkLst>
        <pc:spChg chg="mod">
          <ac:chgData name="Fisher, Zachary" userId="S::zachary.fisher2@snhu.edu::73f184d6-c70f-4b4e-ba94-416012770726" providerId="AD" clId="Web-{08682A16-31A2-06FE-2049-2BFA5FDB8DB8}" dt="2025-06-23T03:46:31.653" v="2468" actId="20577"/>
          <ac:spMkLst>
            <pc:docMk/>
            <pc:sldMk cId="3180172431" sldId="274"/>
            <ac:spMk id="2" creationId="{B0276AAE-61FE-7F25-550D-C8FFE08F7788}"/>
          </ac:spMkLst>
        </pc:spChg>
        <pc:spChg chg="mod">
          <ac:chgData name="Fisher, Zachary" userId="S::zachary.fisher2@snhu.edu::73f184d6-c70f-4b4e-ba94-416012770726" providerId="AD" clId="Web-{08682A16-31A2-06FE-2049-2BFA5FDB8DB8}" dt="2025-06-23T04:25:30.618" v="3740" actId="20577"/>
          <ac:spMkLst>
            <pc:docMk/>
            <pc:sldMk cId="3180172431" sldId="274"/>
            <ac:spMk id="3" creationId="{F4254EBF-7728-9AE9-5EDA-570A3000F71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6/22/2025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5121/ijsea.2020.11401" TargetMode="External"/><Relationship Id="rId2" Type="http://schemas.openxmlformats.org/officeDocument/2006/relationships/hyperlink" Target="https://doi.org/10.1016/j.infsof.2019.106229" TargetMode="External"/><Relationship Id="rId1" Type="http://schemas.openxmlformats.org/officeDocument/2006/relationships/slideLayout" Target="../slideLayouts/slideLayout2.xml"/><Relationship Id="rId5" Type="http://schemas.openxmlformats.org/officeDocument/2006/relationships/hyperlink" Target="https://doi.org/10.14569/IJACSA.2020.0110544" TargetMode="External"/><Relationship Id="rId4" Type="http://schemas.openxmlformats.org/officeDocument/2006/relationships/hyperlink" Target="https://www.pmi.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Agile Presentation</a:t>
            </a:r>
          </a:p>
        </p:txBody>
      </p:sp>
      <p:sp>
        <p:nvSpPr>
          <p:cNvPr id="3" name="Subtitle 2"/>
          <p:cNvSpPr>
            <a:spLocks noGrp="1"/>
          </p:cNvSpPr>
          <p:nvPr>
            <p:ph type="subTitle" idx="1"/>
          </p:nvPr>
        </p:nvSpPr>
        <p:spPr/>
        <p:txBody>
          <a:bodyPr vert="horz" lIns="91440" tIns="45720" rIns="91440" bIns="45720" rtlCol="0" anchor="t">
            <a:normAutofit/>
          </a:bodyPr>
          <a:lstStyle/>
          <a:p>
            <a:r>
              <a:rPr lang="en-US"/>
              <a:t>CS-250 Final Project</a:t>
            </a:r>
          </a:p>
          <a:p>
            <a:endParaRPr lang="en-US"/>
          </a:p>
          <a:p>
            <a:r>
              <a:rPr lang="en-US"/>
              <a:t>Zachary Fisher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5CF83-DCAE-3A2A-C328-4F211A6E60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C447C2-447C-4D1E-DC2E-D2E44B03A610}"/>
              </a:ext>
            </a:extLst>
          </p:cNvPr>
          <p:cNvSpPr>
            <a:spLocks noGrp="1"/>
          </p:cNvSpPr>
          <p:nvPr>
            <p:ph type="title"/>
          </p:nvPr>
        </p:nvSpPr>
        <p:spPr/>
        <p:txBody>
          <a:bodyPr/>
          <a:lstStyle/>
          <a:p>
            <a:pPr algn="ctr"/>
            <a:r>
              <a:rPr lang="en-US" dirty="0"/>
              <a:t>Designing</a:t>
            </a:r>
          </a:p>
        </p:txBody>
      </p:sp>
      <p:sp>
        <p:nvSpPr>
          <p:cNvPr id="3" name="Content Placeholder 2">
            <a:extLst>
              <a:ext uri="{FF2B5EF4-FFF2-40B4-BE49-F238E27FC236}">
                <a16:creationId xmlns:a16="http://schemas.microsoft.com/office/drawing/2014/main" id="{BE238BB3-49A9-2C40-3E77-89CEC5A6007A}"/>
              </a:ext>
            </a:extLst>
          </p:cNvPr>
          <p:cNvSpPr>
            <a:spLocks noGrp="1"/>
          </p:cNvSpPr>
          <p:nvPr>
            <p:ph idx="1"/>
          </p:nvPr>
        </p:nvSpPr>
        <p:spPr/>
        <p:txBody>
          <a:bodyPr vert="horz" lIns="91440" tIns="45720" rIns="91440" bIns="45720" rtlCol="0" anchor="t">
            <a:normAutofit/>
          </a:bodyPr>
          <a:lstStyle/>
          <a:p>
            <a:r>
              <a:rPr lang="en-US" sz="2400" dirty="0"/>
              <a:t>During the designing phase the team plans out how the software will be structured and how the product will look initially</a:t>
            </a:r>
          </a:p>
          <a:p>
            <a:endParaRPr lang="en-US" sz="2400" dirty="0"/>
          </a:p>
          <a:p>
            <a:r>
              <a:rPr lang="en-US" sz="2400" dirty="0"/>
              <a:t>Teams will be focused on developing a working prototype with not too much thought on the design since it will continuously be changed and refined after each sprint</a:t>
            </a:r>
            <a:endParaRPr lang="en-US" dirty="0"/>
          </a:p>
          <a:p>
            <a:endParaRPr lang="en-US" sz="2400" dirty="0"/>
          </a:p>
          <a:p>
            <a:r>
              <a:rPr lang="en-US" sz="2400" dirty="0"/>
              <a:t>This phase is important because it allows for the design to be improved upon as the needs of the client become clearer and in doing so the team is not slowed down</a:t>
            </a:r>
          </a:p>
        </p:txBody>
      </p:sp>
    </p:spTree>
    <p:extLst>
      <p:ext uri="{BB962C8B-B14F-4D97-AF65-F5344CB8AC3E}">
        <p14:creationId xmlns:p14="http://schemas.microsoft.com/office/powerpoint/2010/main" val="1735755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45BC9-6CC2-EB61-2AD7-5A302D21DB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43D0D4-8029-A874-EE5F-5B81A7B2A2C8}"/>
              </a:ext>
            </a:extLst>
          </p:cNvPr>
          <p:cNvSpPr>
            <a:spLocks noGrp="1"/>
          </p:cNvSpPr>
          <p:nvPr>
            <p:ph type="title"/>
          </p:nvPr>
        </p:nvSpPr>
        <p:spPr/>
        <p:txBody>
          <a:bodyPr/>
          <a:lstStyle/>
          <a:p>
            <a:pPr algn="ctr"/>
            <a:r>
              <a:rPr lang="en-US" dirty="0"/>
              <a:t>Development / Implementation</a:t>
            </a:r>
          </a:p>
        </p:txBody>
      </p:sp>
      <p:sp>
        <p:nvSpPr>
          <p:cNvPr id="3" name="Content Placeholder 2">
            <a:extLst>
              <a:ext uri="{FF2B5EF4-FFF2-40B4-BE49-F238E27FC236}">
                <a16:creationId xmlns:a16="http://schemas.microsoft.com/office/drawing/2014/main" id="{69F1E66D-CBF5-20ED-F13D-2B3F8555066A}"/>
              </a:ext>
            </a:extLst>
          </p:cNvPr>
          <p:cNvSpPr>
            <a:spLocks noGrp="1"/>
          </p:cNvSpPr>
          <p:nvPr>
            <p:ph idx="1"/>
          </p:nvPr>
        </p:nvSpPr>
        <p:spPr/>
        <p:txBody>
          <a:bodyPr vert="horz" lIns="91440" tIns="45720" rIns="91440" bIns="45720" rtlCol="0" anchor="t">
            <a:normAutofit/>
          </a:bodyPr>
          <a:lstStyle/>
          <a:p>
            <a:r>
              <a:rPr lang="en-US" sz="2400" dirty="0"/>
              <a:t>This phase is important because this is where the team develops the product by turning the user stories and product backlog into working software for the clients and end users</a:t>
            </a:r>
          </a:p>
          <a:p>
            <a:endParaRPr lang="en-US" sz="2400" dirty="0"/>
          </a:p>
          <a:p>
            <a:r>
              <a:rPr lang="en-US" sz="2400" dirty="0"/>
              <a:t>The development cycle is broken up into sprints where software is presented at the end of each of these cycles and is tested and revised each time</a:t>
            </a:r>
          </a:p>
          <a:p>
            <a:endParaRPr lang="en-US" sz="2400" dirty="0"/>
          </a:p>
          <a:p>
            <a:r>
              <a:rPr lang="en-US" sz="2400" dirty="0"/>
              <a:t>Teams may choose to use different practices such as pair programming or test-driven development to enhance productivity</a:t>
            </a:r>
          </a:p>
        </p:txBody>
      </p:sp>
    </p:spTree>
    <p:extLst>
      <p:ext uri="{BB962C8B-B14F-4D97-AF65-F5344CB8AC3E}">
        <p14:creationId xmlns:p14="http://schemas.microsoft.com/office/powerpoint/2010/main" val="3140685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8A2B2-EAD2-0407-6762-8B2EC9359E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0DFD5F-B27D-3928-DBB1-730B5D5883C4}"/>
              </a:ext>
            </a:extLst>
          </p:cNvPr>
          <p:cNvSpPr>
            <a:spLocks noGrp="1"/>
          </p:cNvSpPr>
          <p:nvPr>
            <p:ph type="title"/>
          </p:nvPr>
        </p:nvSpPr>
        <p:spPr/>
        <p:txBody>
          <a:bodyPr/>
          <a:lstStyle/>
          <a:p>
            <a:pPr algn="ctr"/>
            <a:r>
              <a:rPr lang="en-US" dirty="0"/>
              <a:t>Testing</a:t>
            </a:r>
          </a:p>
        </p:txBody>
      </p:sp>
      <p:sp>
        <p:nvSpPr>
          <p:cNvPr id="3" name="Content Placeholder 2">
            <a:extLst>
              <a:ext uri="{FF2B5EF4-FFF2-40B4-BE49-F238E27FC236}">
                <a16:creationId xmlns:a16="http://schemas.microsoft.com/office/drawing/2014/main" id="{8C578951-D589-AFB2-81FC-7F99C936110E}"/>
              </a:ext>
            </a:extLst>
          </p:cNvPr>
          <p:cNvSpPr>
            <a:spLocks noGrp="1"/>
          </p:cNvSpPr>
          <p:nvPr>
            <p:ph idx="1"/>
          </p:nvPr>
        </p:nvSpPr>
        <p:spPr/>
        <p:txBody>
          <a:bodyPr vert="horz" lIns="91440" tIns="45720" rIns="91440" bIns="45720" rtlCol="0" anchor="t">
            <a:normAutofit/>
          </a:bodyPr>
          <a:lstStyle/>
          <a:p>
            <a:r>
              <a:rPr lang="en-US" sz="2400" dirty="0"/>
              <a:t>This phase is important because it makes sure that software that is shown to the user has less bugs and is in better quality</a:t>
            </a:r>
          </a:p>
          <a:p>
            <a:endParaRPr lang="en-US" sz="2400" dirty="0"/>
          </a:p>
          <a:p>
            <a:r>
              <a:rPr lang="en-US" sz="2400" dirty="0"/>
              <a:t>Testing is integrated into each sprint to ensure quality and proper functionality in the software</a:t>
            </a:r>
          </a:p>
          <a:p>
            <a:endParaRPr lang="en-US" sz="2400" dirty="0"/>
          </a:p>
          <a:p>
            <a:r>
              <a:rPr lang="en-US" sz="2400" dirty="0"/>
              <a:t>By performing the testing this way bugs are caught much faster and it gives developers more time to fix their code and not struggle fixing the bugs in a larger code base</a:t>
            </a:r>
          </a:p>
        </p:txBody>
      </p:sp>
    </p:spTree>
    <p:extLst>
      <p:ext uri="{BB962C8B-B14F-4D97-AF65-F5344CB8AC3E}">
        <p14:creationId xmlns:p14="http://schemas.microsoft.com/office/powerpoint/2010/main" val="406592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1203B-FC50-C443-F7E9-3E5DB04AC8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AB501C-8986-482C-FBF1-197F9F3CDD14}"/>
              </a:ext>
            </a:extLst>
          </p:cNvPr>
          <p:cNvSpPr>
            <a:spLocks noGrp="1"/>
          </p:cNvSpPr>
          <p:nvPr>
            <p:ph type="title"/>
          </p:nvPr>
        </p:nvSpPr>
        <p:spPr/>
        <p:txBody>
          <a:bodyPr/>
          <a:lstStyle/>
          <a:p>
            <a:pPr algn="ctr"/>
            <a:r>
              <a:rPr lang="en-US" dirty="0"/>
              <a:t>Deployment</a:t>
            </a:r>
          </a:p>
        </p:txBody>
      </p:sp>
      <p:sp>
        <p:nvSpPr>
          <p:cNvPr id="3" name="Content Placeholder 2">
            <a:extLst>
              <a:ext uri="{FF2B5EF4-FFF2-40B4-BE49-F238E27FC236}">
                <a16:creationId xmlns:a16="http://schemas.microsoft.com/office/drawing/2014/main" id="{9DDCF1C9-CA82-1517-13F1-9296B1A0599F}"/>
              </a:ext>
            </a:extLst>
          </p:cNvPr>
          <p:cNvSpPr>
            <a:spLocks noGrp="1"/>
          </p:cNvSpPr>
          <p:nvPr>
            <p:ph idx="1"/>
          </p:nvPr>
        </p:nvSpPr>
        <p:spPr/>
        <p:txBody>
          <a:bodyPr vert="horz" lIns="91440" tIns="45720" rIns="91440" bIns="45720" rtlCol="0" anchor="t">
            <a:normAutofit/>
          </a:bodyPr>
          <a:lstStyle/>
          <a:p>
            <a:r>
              <a:rPr lang="en-US" sz="2400" dirty="0"/>
              <a:t>The deployment phase is important because after each sprint software is constantly being changed and needs to be able to run properly</a:t>
            </a:r>
          </a:p>
          <a:p>
            <a:endParaRPr lang="en-US" sz="2400" dirty="0"/>
          </a:p>
          <a:p>
            <a:r>
              <a:rPr lang="en-US" sz="2400" dirty="0"/>
              <a:t>The Agile methodology is built on frequent and small deployments that allow the clients to see progress and quality updates and to give their feedback</a:t>
            </a:r>
          </a:p>
          <a:p>
            <a:endParaRPr lang="en-US" sz="2400" dirty="0"/>
          </a:p>
          <a:p>
            <a:r>
              <a:rPr lang="en-US" sz="2400" dirty="0"/>
              <a:t>After each deployment clients and stakeholders give their feedback to the product owner so that new changes can be made faster and a quality product can be achieved faster</a:t>
            </a:r>
          </a:p>
        </p:txBody>
      </p:sp>
    </p:spTree>
    <p:extLst>
      <p:ext uri="{BB962C8B-B14F-4D97-AF65-F5344CB8AC3E}">
        <p14:creationId xmlns:p14="http://schemas.microsoft.com/office/powerpoint/2010/main" val="799231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1B2AA-3146-52CB-D09C-3E8EE37DB1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DEC37D-EC97-4E8C-D26D-9EFD76605BDF}"/>
              </a:ext>
            </a:extLst>
          </p:cNvPr>
          <p:cNvSpPr>
            <a:spLocks noGrp="1"/>
          </p:cNvSpPr>
          <p:nvPr>
            <p:ph type="title"/>
          </p:nvPr>
        </p:nvSpPr>
        <p:spPr/>
        <p:txBody>
          <a:bodyPr/>
          <a:lstStyle/>
          <a:p>
            <a:pPr algn="ctr"/>
            <a:r>
              <a:rPr lang="en-US" dirty="0"/>
              <a:t>Maintenance</a:t>
            </a:r>
          </a:p>
        </p:txBody>
      </p:sp>
      <p:sp>
        <p:nvSpPr>
          <p:cNvPr id="3" name="Content Placeholder 2">
            <a:extLst>
              <a:ext uri="{FF2B5EF4-FFF2-40B4-BE49-F238E27FC236}">
                <a16:creationId xmlns:a16="http://schemas.microsoft.com/office/drawing/2014/main" id="{3AD7AE88-D986-A5CC-6342-8E2FED452004}"/>
              </a:ext>
            </a:extLst>
          </p:cNvPr>
          <p:cNvSpPr>
            <a:spLocks noGrp="1"/>
          </p:cNvSpPr>
          <p:nvPr>
            <p:ph idx="1"/>
          </p:nvPr>
        </p:nvSpPr>
        <p:spPr/>
        <p:txBody>
          <a:bodyPr vert="horz" lIns="91440" tIns="45720" rIns="91440" bIns="45720" rtlCol="0" anchor="t">
            <a:normAutofit/>
          </a:bodyPr>
          <a:lstStyle/>
          <a:p>
            <a:r>
              <a:rPr lang="en-US" sz="2400" dirty="0"/>
              <a:t>The maintenance phase is important because after the deployment phase end users will be using the product and giving their feedback and critiques</a:t>
            </a:r>
          </a:p>
          <a:p>
            <a:endParaRPr lang="en-US" sz="2400" dirty="0"/>
          </a:p>
          <a:p>
            <a:r>
              <a:rPr lang="en-US" sz="2400" dirty="0"/>
              <a:t>This feedback and critiques can then be used to plan future sprints and updates to the software</a:t>
            </a:r>
          </a:p>
          <a:p>
            <a:endParaRPr lang="en-US" sz="2400" dirty="0"/>
          </a:p>
          <a:p>
            <a:r>
              <a:rPr lang="en-US" sz="2400" dirty="0"/>
              <a:t>The Agile team will be constantly maintaining and improving their software over many sprints to ensure the best quality product for clients and users</a:t>
            </a:r>
          </a:p>
        </p:txBody>
      </p:sp>
    </p:spTree>
    <p:extLst>
      <p:ext uri="{BB962C8B-B14F-4D97-AF65-F5344CB8AC3E}">
        <p14:creationId xmlns:p14="http://schemas.microsoft.com/office/powerpoint/2010/main" val="1025392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92E69-40E6-84F7-2C9C-B835FCF13E9E}"/>
              </a:ext>
            </a:extLst>
          </p:cNvPr>
          <p:cNvSpPr>
            <a:spLocks noGrp="1"/>
          </p:cNvSpPr>
          <p:nvPr>
            <p:ph type="title"/>
          </p:nvPr>
        </p:nvSpPr>
        <p:spPr/>
        <p:txBody>
          <a:bodyPr/>
          <a:lstStyle/>
          <a:p>
            <a:pPr algn="ctr"/>
            <a:r>
              <a:rPr lang="en-US" dirty="0"/>
              <a:t>The Waterfall Model</a:t>
            </a:r>
          </a:p>
        </p:txBody>
      </p:sp>
      <p:sp>
        <p:nvSpPr>
          <p:cNvPr id="3" name="Content Placeholder 2">
            <a:extLst>
              <a:ext uri="{FF2B5EF4-FFF2-40B4-BE49-F238E27FC236}">
                <a16:creationId xmlns:a16="http://schemas.microsoft.com/office/drawing/2014/main" id="{A0F45EEE-5525-C422-960C-C858E8F75C39}"/>
              </a:ext>
            </a:extLst>
          </p:cNvPr>
          <p:cNvSpPr>
            <a:spLocks noGrp="1"/>
          </p:cNvSpPr>
          <p:nvPr>
            <p:ph idx="1"/>
          </p:nvPr>
        </p:nvSpPr>
        <p:spPr/>
        <p:txBody>
          <a:bodyPr vert="horz" lIns="91440" tIns="45720" rIns="91440" bIns="45720" rtlCol="0" anchor="t">
            <a:normAutofit fontScale="55000" lnSpcReduction="20000"/>
          </a:bodyPr>
          <a:lstStyle/>
          <a:p>
            <a:r>
              <a:rPr lang="en-US" dirty="0"/>
              <a:t>The waterfall method is known as a linear and sequential model and is one of the earliest SDLC approaches used for software development</a:t>
            </a:r>
          </a:p>
          <a:p>
            <a:endParaRPr lang="en-US" dirty="0"/>
          </a:p>
          <a:p>
            <a:r>
              <a:rPr lang="en-US" dirty="0"/>
              <a:t>Each of the phases (which are like the phases in the Agile methodology) must be fully completed before the next one begins</a:t>
            </a:r>
          </a:p>
          <a:p>
            <a:endParaRPr lang="en-US" dirty="0"/>
          </a:p>
          <a:p>
            <a:r>
              <a:rPr lang="en-US" dirty="0"/>
              <a:t>If a problem is found late in the development process or the clients want some big revisions made there will be major delays which will waste a lot of time and money</a:t>
            </a:r>
          </a:p>
          <a:p>
            <a:endParaRPr lang="en-US" dirty="0"/>
          </a:p>
          <a:p>
            <a:r>
              <a:rPr lang="en-US" dirty="0"/>
              <a:t>For example, in the SNHU Travel project when the clients wanted to change the site to focus more on detox/wellness vacations, this was an easy change for the Agile methodology because the teams can go back and make quick changes  n the next sprint without wasting too many resources. Where in a waterfall approach, major delays would take place because big changes need to go over all of the testing and feedback phases again</a:t>
            </a:r>
          </a:p>
          <a:p>
            <a:endParaRPr lang="en-US" dirty="0"/>
          </a:p>
          <a:p>
            <a:pPr marL="0" indent="0">
              <a:buNone/>
            </a:pPr>
            <a:r>
              <a:rPr lang="en-US" dirty="0"/>
              <a:t>Source: </a:t>
            </a:r>
            <a:r>
              <a:rPr lang="en-US" dirty="0">
                <a:ea typeface="+mn-lt"/>
                <a:cs typeface="+mn-lt"/>
              </a:rPr>
              <a:t>Sulaiman, S., Mustaffa, N., &amp; Yusof, M. (2020). Comparison of Agile and Waterfall methodologies in software development life cycle. </a:t>
            </a:r>
            <a:r>
              <a:rPr lang="en-US" i="1" dirty="0">
                <a:ea typeface="+mn-lt"/>
                <a:cs typeface="+mn-lt"/>
              </a:rPr>
              <a:t>International Journal of Advanced Computer Science and Applications, 11</a:t>
            </a:r>
            <a:r>
              <a:rPr lang="en-US" dirty="0">
                <a:ea typeface="+mn-lt"/>
                <a:cs typeface="+mn-lt"/>
              </a:rPr>
              <a:t>(5), 341–346.</a:t>
            </a:r>
            <a:endParaRPr lang="en-US" dirty="0"/>
          </a:p>
        </p:txBody>
      </p:sp>
    </p:spTree>
    <p:extLst>
      <p:ext uri="{BB962C8B-B14F-4D97-AF65-F5344CB8AC3E}">
        <p14:creationId xmlns:p14="http://schemas.microsoft.com/office/powerpoint/2010/main" val="689530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70B4F-DF8A-0795-C6E3-0C52259A3B27}"/>
              </a:ext>
            </a:extLst>
          </p:cNvPr>
          <p:cNvSpPr>
            <a:spLocks noGrp="1"/>
          </p:cNvSpPr>
          <p:nvPr>
            <p:ph type="title"/>
          </p:nvPr>
        </p:nvSpPr>
        <p:spPr/>
        <p:txBody>
          <a:bodyPr/>
          <a:lstStyle/>
          <a:p>
            <a:pPr algn="ctr"/>
            <a:r>
              <a:rPr lang="en-US"/>
              <a:t>Waterfall VS. Agile</a:t>
            </a:r>
          </a:p>
        </p:txBody>
      </p:sp>
      <p:sp>
        <p:nvSpPr>
          <p:cNvPr id="4" name="Text Placeholder 3">
            <a:extLst>
              <a:ext uri="{FF2B5EF4-FFF2-40B4-BE49-F238E27FC236}">
                <a16:creationId xmlns:a16="http://schemas.microsoft.com/office/drawing/2014/main" id="{9152F062-F42F-6296-5DF0-8E5289A8B1F9}"/>
              </a:ext>
            </a:extLst>
          </p:cNvPr>
          <p:cNvSpPr>
            <a:spLocks noGrp="1"/>
          </p:cNvSpPr>
          <p:nvPr>
            <p:ph type="body" idx="1"/>
          </p:nvPr>
        </p:nvSpPr>
        <p:spPr/>
        <p:txBody>
          <a:bodyPr/>
          <a:lstStyle/>
          <a:p>
            <a:pPr algn="ctr"/>
            <a:r>
              <a:rPr lang="en-US" dirty="0"/>
              <a:t>Waterfall</a:t>
            </a:r>
          </a:p>
        </p:txBody>
      </p:sp>
      <p:sp>
        <p:nvSpPr>
          <p:cNvPr id="3" name="Content Placeholder 2">
            <a:extLst>
              <a:ext uri="{FF2B5EF4-FFF2-40B4-BE49-F238E27FC236}">
                <a16:creationId xmlns:a16="http://schemas.microsoft.com/office/drawing/2014/main" id="{580EFCE5-6377-EBD0-B5B0-5E9B6827954E}"/>
              </a:ext>
            </a:extLst>
          </p:cNvPr>
          <p:cNvSpPr>
            <a:spLocks noGrp="1"/>
          </p:cNvSpPr>
          <p:nvPr>
            <p:ph sz="half" idx="2"/>
          </p:nvPr>
        </p:nvSpPr>
        <p:spPr/>
        <p:txBody>
          <a:bodyPr vert="horz" lIns="91440" tIns="45720" rIns="91440" bIns="45720" rtlCol="0" anchor="t">
            <a:normAutofit lnSpcReduction="10000"/>
          </a:bodyPr>
          <a:lstStyle/>
          <a:p>
            <a:r>
              <a:rPr lang="en-US" dirty="0"/>
              <a:t>When requirements are very well-defined and will not be changing in the future</a:t>
            </a:r>
          </a:p>
          <a:p>
            <a:r>
              <a:rPr lang="en-US" dirty="0"/>
              <a:t>Next to zero client involvement or feedback</a:t>
            </a:r>
          </a:p>
          <a:p>
            <a:r>
              <a:rPr lang="en-US" dirty="0"/>
              <a:t>Industries such as healthcare that need proper documentation would benefit from the waterfall approach</a:t>
            </a:r>
          </a:p>
          <a:p>
            <a:endParaRPr lang="en-US" dirty="0"/>
          </a:p>
        </p:txBody>
      </p:sp>
      <p:sp>
        <p:nvSpPr>
          <p:cNvPr id="5" name="Text Placeholder 4">
            <a:extLst>
              <a:ext uri="{FF2B5EF4-FFF2-40B4-BE49-F238E27FC236}">
                <a16:creationId xmlns:a16="http://schemas.microsoft.com/office/drawing/2014/main" id="{D1391836-2C8D-CF01-654C-77DF17B07DCA}"/>
              </a:ext>
            </a:extLst>
          </p:cNvPr>
          <p:cNvSpPr>
            <a:spLocks noGrp="1"/>
          </p:cNvSpPr>
          <p:nvPr>
            <p:ph type="body" sz="quarter" idx="3"/>
          </p:nvPr>
        </p:nvSpPr>
        <p:spPr/>
        <p:txBody>
          <a:bodyPr/>
          <a:lstStyle/>
          <a:p>
            <a:pPr algn="ctr"/>
            <a:r>
              <a:rPr lang="en-US" dirty="0"/>
              <a:t>Agile</a:t>
            </a:r>
          </a:p>
        </p:txBody>
      </p:sp>
      <p:sp>
        <p:nvSpPr>
          <p:cNvPr id="6" name="Content Placeholder 5">
            <a:extLst>
              <a:ext uri="{FF2B5EF4-FFF2-40B4-BE49-F238E27FC236}">
                <a16:creationId xmlns:a16="http://schemas.microsoft.com/office/drawing/2014/main" id="{5ED3B611-2AF4-D8BE-7197-D680695A44D3}"/>
              </a:ext>
            </a:extLst>
          </p:cNvPr>
          <p:cNvSpPr>
            <a:spLocks noGrp="1"/>
          </p:cNvSpPr>
          <p:nvPr>
            <p:ph sz="quarter" idx="4"/>
          </p:nvPr>
        </p:nvSpPr>
        <p:spPr/>
        <p:txBody>
          <a:bodyPr vert="horz" lIns="91440" tIns="45720" rIns="91440" bIns="45720" rtlCol="0" anchor="t">
            <a:normAutofit lnSpcReduction="10000"/>
          </a:bodyPr>
          <a:lstStyle/>
          <a:p>
            <a:r>
              <a:rPr lang="en-US" dirty="0"/>
              <a:t>Useful for when projects have evolving requirements and needs and are unsure of how the product will look in the future</a:t>
            </a:r>
          </a:p>
          <a:p>
            <a:r>
              <a:rPr lang="en-US" dirty="0"/>
              <a:t>Constant client involvement required</a:t>
            </a:r>
          </a:p>
          <a:p>
            <a:r>
              <a:rPr lang="en-US" dirty="0"/>
              <a:t>Short development cycles for faster product deployment and testing</a:t>
            </a:r>
          </a:p>
        </p:txBody>
      </p:sp>
      <p:sp>
        <p:nvSpPr>
          <p:cNvPr id="7" name="TextBox 6">
            <a:extLst>
              <a:ext uri="{FF2B5EF4-FFF2-40B4-BE49-F238E27FC236}">
                <a16:creationId xmlns:a16="http://schemas.microsoft.com/office/drawing/2014/main" id="{9F742BF8-C4BE-F813-6DD7-795B4131B48D}"/>
              </a:ext>
            </a:extLst>
          </p:cNvPr>
          <p:cNvSpPr txBox="1"/>
          <p:nvPr/>
        </p:nvSpPr>
        <p:spPr>
          <a:xfrm>
            <a:off x="653143" y="6164807"/>
            <a:ext cx="530421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Source: Project Management Institute. (2023). </a:t>
            </a:r>
            <a:r>
              <a:rPr lang="en-US" i="1" dirty="0">
                <a:ea typeface="+mn-lt"/>
                <a:cs typeface="+mn-lt"/>
              </a:rPr>
              <a:t>Pulse of the Profession 2023: Power Skills, Redefined</a:t>
            </a:r>
            <a:endParaRPr lang="en-US" dirty="0"/>
          </a:p>
        </p:txBody>
      </p:sp>
    </p:spTree>
    <p:extLst>
      <p:ext uri="{BB962C8B-B14F-4D97-AF65-F5344CB8AC3E}">
        <p14:creationId xmlns:p14="http://schemas.microsoft.com/office/powerpoint/2010/main" val="308563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76AAE-61FE-7F25-550D-C8FFE08F7788}"/>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F4254EBF-7728-9AE9-5EDA-570A3000F711}"/>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Lehtinen, T., Mäenpää, H., &amp; Itkonen, J. (2020). Scrum Master's activities in software teams: A repertory grid study. </a:t>
            </a:r>
            <a:r>
              <a:rPr lang="en-US" i="1" dirty="0">
                <a:ea typeface="+mn-lt"/>
                <a:cs typeface="+mn-lt"/>
              </a:rPr>
              <a:t>Information and Software Technology, 120</a:t>
            </a:r>
            <a:r>
              <a:rPr lang="en-US" dirty="0">
                <a:ea typeface="+mn-lt"/>
                <a:cs typeface="+mn-lt"/>
              </a:rPr>
              <a:t>, 106229. </a:t>
            </a:r>
            <a:r>
              <a:rPr lang="en-US" dirty="0">
                <a:ea typeface="+mn-lt"/>
                <a:cs typeface="+mn-lt"/>
                <a:hlinkClick r:id="rId2"/>
              </a:rPr>
              <a:t>https://doi.org/10.1016/j.infsof.2019.106229</a:t>
            </a:r>
            <a:endParaRPr lang="en-US"/>
          </a:p>
          <a:p>
            <a:r>
              <a:rPr lang="en-US" dirty="0">
                <a:ea typeface="+mn-lt"/>
                <a:cs typeface="+mn-lt"/>
              </a:rPr>
              <a:t>Mishra, D., &amp; Mishra, A. (2020). Software development life cycle models: A survey. </a:t>
            </a:r>
            <a:r>
              <a:rPr lang="en-US" i="1" dirty="0">
                <a:ea typeface="+mn-lt"/>
                <a:cs typeface="+mn-lt"/>
              </a:rPr>
              <a:t>International Journal of Software Engineering &amp; Applications, 11</a:t>
            </a:r>
            <a:r>
              <a:rPr lang="en-US" dirty="0">
                <a:ea typeface="+mn-lt"/>
                <a:cs typeface="+mn-lt"/>
              </a:rPr>
              <a:t>(4), 1–20. </a:t>
            </a:r>
            <a:r>
              <a:rPr lang="en-US" dirty="0">
                <a:ea typeface="+mn-lt"/>
                <a:cs typeface="+mn-lt"/>
                <a:hlinkClick r:id="rId3"/>
              </a:rPr>
              <a:t>https://doi.org/10.5121/ijsea.2020.11401</a:t>
            </a:r>
            <a:endParaRPr lang="en-US">
              <a:ea typeface="+mn-lt"/>
              <a:cs typeface="+mn-lt"/>
            </a:endParaRPr>
          </a:p>
          <a:p>
            <a:r>
              <a:rPr lang="en-US" dirty="0">
                <a:ea typeface="+mn-lt"/>
                <a:cs typeface="+mn-lt"/>
              </a:rPr>
              <a:t>Project Management Institute. (2023). </a:t>
            </a:r>
            <a:r>
              <a:rPr lang="en-US" i="1" dirty="0">
                <a:ea typeface="+mn-lt"/>
                <a:cs typeface="+mn-lt"/>
              </a:rPr>
              <a:t>Pulse of the profession 2023: Power skills, redefined</a:t>
            </a:r>
            <a:r>
              <a:rPr lang="en-US" dirty="0">
                <a:ea typeface="+mn-lt"/>
                <a:cs typeface="+mn-lt"/>
              </a:rPr>
              <a:t>. </a:t>
            </a:r>
            <a:r>
              <a:rPr lang="en-US" dirty="0">
                <a:ea typeface="+mn-lt"/>
                <a:cs typeface="+mn-lt"/>
                <a:hlinkClick r:id="rId4"/>
              </a:rPr>
              <a:t>https://www.pmi.org</a:t>
            </a:r>
            <a:endParaRPr lang="en-US"/>
          </a:p>
          <a:p>
            <a:r>
              <a:rPr lang="en-US" dirty="0">
                <a:ea typeface="+mn-lt"/>
                <a:cs typeface="+mn-lt"/>
              </a:rPr>
              <a:t>Sulaiman, S., Mustaffa, N., &amp; Yusof, M. (2020). Comparison of Agile and Waterfall methodologies in software development life cycle. </a:t>
            </a:r>
            <a:r>
              <a:rPr lang="en-US" i="1" dirty="0">
                <a:ea typeface="+mn-lt"/>
                <a:cs typeface="+mn-lt"/>
              </a:rPr>
              <a:t>International Journal of Advanced Computer Science and Applications, 11</a:t>
            </a:r>
            <a:r>
              <a:rPr lang="en-US" dirty="0">
                <a:ea typeface="+mn-lt"/>
                <a:cs typeface="+mn-lt"/>
              </a:rPr>
              <a:t>(5), 341–346. </a:t>
            </a:r>
            <a:r>
              <a:rPr lang="en-US" dirty="0">
                <a:ea typeface="+mn-lt"/>
                <a:cs typeface="+mn-lt"/>
                <a:hlinkClick r:id="rId5"/>
              </a:rPr>
              <a:t>https://doi.org/10.14569/IJACSA.2020.0110544</a:t>
            </a:r>
            <a:endParaRPr lang="en-US"/>
          </a:p>
          <a:p>
            <a:endParaRPr lang="en-US" dirty="0"/>
          </a:p>
        </p:txBody>
      </p:sp>
    </p:spTree>
    <p:extLst>
      <p:ext uri="{BB962C8B-B14F-4D97-AF65-F5344CB8AC3E}">
        <p14:creationId xmlns:p14="http://schemas.microsoft.com/office/powerpoint/2010/main" val="3180172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2D255-AD16-B6D5-3717-C088831BE7F8}"/>
              </a:ext>
            </a:extLst>
          </p:cNvPr>
          <p:cNvSpPr>
            <a:spLocks noGrp="1"/>
          </p:cNvSpPr>
          <p:nvPr>
            <p:ph type="title"/>
          </p:nvPr>
        </p:nvSpPr>
        <p:spPr/>
        <p:txBody>
          <a:bodyPr/>
          <a:lstStyle/>
          <a:p>
            <a:pPr algn="ctr"/>
            <a:r>
              <a:rPr lang="en-US"/>
              <a:t>Introduction</a:t>
            </a:r>
          </a:p>
        </p:txBody>
      </p:sp>
      <p:sp>
        <p:nvSpPr>
          <p:cNvPr id="3" name="Content Placeholder 2">
            <a:extLst>
              <a:ext uri="{FF2B5EF4-FFF2-40B4-BE49-F238E27FC236}">
                <a16:creationId xmlns:a16="http://schemas.microsoft.com/office/drawing/2014/main" id="{38FB6A47-E1EB-FDAD-ADED-6E658804F5BC}"/>
              </a:ext>
            </a:extLst>
          </p:cNvPr>
          <p:cNvSpPr>
            <a:spLocks noGrp="1"/>
          </p:cNvSpPr>
          <p:nvPr>
            <p:ph idx="1"/>
          </p:nvPr>
        </p:nvSpPr>
        <p:spPr/>
        <p:txBody>
          <a:bodyPr vert="horz" lIns="91440" tIns="45720" rIns="91440" bIns="45720" rtlCol="0" anchor="t">
            <a:normAutofit/>
          </a:bodyPr>
          <a:lstStyle/>
          <a:p>
            <a:r>
              <a:rPr lang="en-US" dirty="0"/>
              <a:t>Purpose: The purpose of this presentation is to highlight why the Scrum-Agile approach worked better for SNHU Travel versus the waterfall development approach</a:t>
            </a:r>
          </a:p>
          <a:p>
            <a:endParaRPr lang="en-US"/>
          </a:p>
          <a:p>
            <a:endParaRPr lang="en-US"/>
          </a:p>
          <a:p>
            <a:r>
              <a:rPr lang="en-US" dirty="0"/>
              <a:t>Final Goal: To understand the Scrum-Agile approach and software development life cycle (SDLC). And to learn the facets that make it more beneficial when compared to the waterfall approach</a:t>
            </a:r>
          </a:p>
        </p:txBody>
      </p:sp>
    </p:spTree>
    <p:extLst>
      <p:ext uri="{BB962C8B-B14F-4D97-AF65-F5344CB8AC3E}">
        <p14:creationId xmlns:p14="http://schemas.microsoft.com/office/powerpoint/2010/main" val="3183412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9049C-78AF-DA2D-EBF3-D16A101F2F4A}"/>
              </a:ext>
            </a:extLst>
          </p:cNvPr>
          <p:cNvSpPr>
            <a:spLocks noGrp="1"/>
          </p:cNvSpPr>
          <p:nvPr>
            <p:ph type="title"/>
          </p:nvPr>
        </p:nvSpPr>
        <p:spPr/>
        <p:txBody>
          <a:bodyPr/>
          <a:lstStyle/>
          <a:p>
            <a:pPr algn="ctr"/>
            <a:r>
              <a:rPr lang="en-US" dirty="0"/>
              <a:t>The Different Agile Team Roles</a:t>
            </a:r>
          </a:p>
        </p:txBody>
      </p:sp>
      <p:sp>
        <p:nvSpPr>
          <p:cNvPr id="3" name="Content Placeholder 2">
            <a:extLst>
              <a:ext uri="{FF2B5EF4-FFF2-40B4-BE49-F238E27FC236}">
                <a16:creationId xmlns:a16="http://schemas.microsoft.com/office/drawing/2014/main" id="{6617CA16-E603-CDA2-5AC9-2F378B9ABA34}"/>
              </a:ext>
            </a:extLst>
          </p:cNvPr>
          <p:cNvSpPr>
            <a:spLocks noGrp="1"/>
          </p:cNvSpPr>
          <p:nvPr>
            <p:ph idx="1"/>
          </p:nvPr>
        </p:nvSpPr>
        <p:spPr/>
        <p:txBody>
          <a:bodyPr vert="horz" lIns="91440" tIns="45720" rIns="91440" bIns="45720" rtlCol="0" anchor="ctr">
            <a:normAutofit/>
          </a:bodyPr>
          <a:lstStyle/>
          <a:p>
            <a:pPr marL="0" indent="0">
              <a:buNone/>
            </a:pPr>
            <a:r>
              <a:rPr lang="en-US" dirty="0"/>
              <a:t>The upcoming slides will be going over the different team member roles on an Agile team</a:t>
            </a:r>
          </a:p>
          <a:p>
            <a:pPr marL="0" indent="0">
              <a:buNone/>
            </a:pPr>
            <a:endParaRPr lang="en-US"/>
          </a:p>
          <a:p>
            <a:pPr marL="0" indent="0">
              <a:buNone/>
            </a:pPr>
            <a:r>
              <a:rPr lang="en-US" dirty="0"/>
              <a:t>These roles include:</a:t>
            </a:r>
          </a:p>
          <a:p>
            <a:pPr marL="457200" indent="-457200"/>
            <a:r>
              <a:rPr lang="en-US" dirty="0"/>
              <a:t>Scrum Master</a:t>
            </a:r>
          </a:p>
          <a:p>
            <a:pPr marL="457200" indent="-457200"/>
            <a:r>
              <a:rPr lang="en-US" dirty="0"/>
              <a:t>Product Owner</a:t>
            </a:r>
          </a:p>
          <a:p>
            <a:pPr marL="457200" indent="-457200"/>
            <a:r>
              <a:rPr lang="en-US" dirty="0"/>
              <a:t>Developers</a:t>
            </a:r>
          </a:p>
          <a:p>
            <a:pPr marL="457200" indent="-457200"/>
            <a:r>
              <a:rPr lang="en-US" dirty="0"/>
              <a:t>Testers</a:t>
            </a:r>
          </a:p>
        </p:txBody>
      </p:sp>
    </p:spTree>
    <p:extLst>
      <p:ext uri="{BB962C8B-B14F-4D97-AF65-F5344CB8AC3E}">
        <p14:creationId xmlns:p14="http://schemas.microsoft.com/office/powerpoint/2010/main" val="92244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F7AC-6388-3D20-F5C5-A9DA2EE06BFD}"/>
              </a:ext>
            </a:extLst>
          </p:cNvPr>
          <p:cNvSpPr>
            <a:spLocks noGrp="1"/>
          </p:cNvSpPr>
          <p:nvPr>
            <p:ph type="title"/>
          </p:nvPr>
        </p:nvSpPr>
        <p:spPr/>
        <p:txBody>
          <a:bodyPr/>
          <a:lstStyle/>
          <a:p>
            <a:pPr algn="ctr"/>
            <a:r>
              <a:rPr lang="en-US"/>
              <a:t>Scrum Master</a:t>
            </a:r>
          </a:p>
        </p:txBody>
      </p:sp>
      <p:sp>
        <p:nvSpPr>
          <p:cNvPr id="3" name="Content Placeholder 2">
            <a:extLst>
              <a:ext uri="{FF2B5EF4-FFF2-40B4-BE49-F238E27FC236}">
                <a16:creationId xmlns:a16="http://schemas.microsoft.com/office/drawing/2014/main" id="{4C392C0B-D015-A906-A201-B1B7610850B5}"/>
              </a:ext>
            </a:extLst>
          </p:cNvPr>
          <p:cNvSpPr>
            <a:spLocks noGrp="1"/>
          </p:cNvSpPr>
          <p:nvPr>
            <p:ph idx="1"/>
          </p:nvPr>
        </p:nvSpPr>
        <p:spPr/>
        <p:txBody>
          <a:bodyPr vert="horz" lIns="91440" tIns="45720" rIns="91440" bIns="45720" rtlCol="0" anchor="t">
            <a:normAutofit/>
          </a:bodyPr>
          <a:lstStyle/>
          <a:p>
            <a:r>
              <a:rPr lang="en-US"/>
              <a:t>Overseer of the different Scrum events such as:</a:t>
            </a:r>
          </a:p>
          <a:p>
            <a:pPr lvl="1">
              <a:buFont typeface="Courier New" panose="020B0604020202020204" pitchFamily="34" charset="0"/>
              <a:buChar char="o"/>
            </a:pPr>
            <a:r>
              <a:rPr lang="en-US"/>
              <a:t>Sprint Planning</a:t>
            </a:r>
          </a:p>
          <a:p>
            <a:pPr lvl="1">
              <a:buFont typeface="Courier New" panose="020B0604020202020204" pitchFamily="34" charset="0"/>
              <a:buChar char="o"/>
            </a:pPr>
            <a:r>
              <a:rPr lang="en-US"/>
              <a:t>Daily Scrums</a:t>
            </a:r>
          </a:p>
          <a:p>
            <a:pPr lvl="1">
              <a:buFont typeface="Courier New" panose="020B0604020202020204" pitchFamily="34" charset="0"/>
              <a:buChar char="o"/>
            </a:pPr>
            <a:r>
              <a:rPr lang="en-US"/>
              <a:t>Backlog Refinement</a:t>
            </a:r>
          </a:p>
          <a:p>
            <a:pPr lvl="1">
              <a:buFont typeface="Courier New" panose="020B0604020202020204" pitchFamily="34" charset="0"/>
              <a:buChar char="o"/>
            </a:pPr>
            <a:r>
              <a:rPr lang="en-US"/>
              <a:t>Sprint Review</a:t>
            </a:r>
          </a:p>
          <a:p>
            <a:pPr lvl="1">
              <a:buFont typeface="Courier New" panose="020B0604020202020204" pitchFamily="34" charset="0"/>
              <a:buChar char="o"/>
            </a:pPr>
            <a:r>
              <a:rPr lang="en-US"/>
              <a:t>Sprint Retrospective</a:t>
            </a:r>
          </a:p>
          <a:p>
            <a:r>
              <a:rPr lang="en-US"/>
              <a:t>Ensures that the team is following best practices to have high value sprints that benefit everyone</a:t>
            </a:r>
          </a:p>
          <a:p>
            <a:r>
              <a:rPr lang="en-US"/>
              <a:t>The Scrum Master is important to the success of the project because they keep the team productive and confident</a:t>
            </a:r>
          </a:p>
        </p:txBody>
      </p:sp>
      <p:sp>
        <p:nvSpPr>
          <p:cNvPr id="5" name="TextBox 4">
            <a:extLst>
              <a:ext uri="{FF2B5EF4-FFF2-40B4-BE49-F238E27FC236}">
                <a16:creationId xmlns:a16="http://schemas.microsoft.com/office/drawing/2014/main" id="{1290C231-7E1B-27C9-18B9-23E834D886DD}"/>
              </a:ext>
            </a:extLst>
          </p:cNvPr>
          <p:cNvSpPr txBox="1"/>
          <p:nvPr/>
        </p:nvSpPr>
        <p:spPr>
          <a:xfrm>
            <a:off x="1399438" y="6177394"/>
            <a:ext cx="553428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Source: </a:t>
            </a:r>
            <a:r>
              <a:rPr lang="en-US" sz="1200" dirty="0">
                <a:ea typeface="+mn-lt"/>
                <a:cs typeface="+mn-lt"/>
              </a:rPr>
              <a:t>Lehtinen, T., Mäenpää, H., &amp; Itkonen, J. (2020). Scrum Master's activities in software teams: A repertory grid study. </a:t>
            </a:r>
            <a:r>
              <a:rPr lang="en-US" sz="1200" i="1" dirty="0">
                <a:ea typeface="+mn-lt"/>
                <a:cs typeface="+mn-lt"/>
              </a:rPr>
              <a:t>Information and Software Technology, 120</a:t>
            </a:r>
            <a:r>
              <a:rPr lang="en-US" sz="1200" dirty="0">
                <a:ea typeface="+mn-lt"/>
                <a:cs typeface="+mn-lt"/>
              </a:rPr>
              <a:t>, 106229.</a:t>
            </a:r>
            <a:endParaRPr lang="en-US" sz="1200" dirty="0"/>
          </a:p>
        </p:txBody>
      </p:sp>
    </p:spTree>
    <p:extLst>
      <p:ext uri="{BB962C8B-B14F-4D97-AF65-F5344CB8AC3E}">
        <p14:creationId xmlns:p14="http://schemas.microsoft.com/office/powerpoint/2010/main" val="202714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44011-9749-5F15-8D9D-D6019F0A6679}"/>
              </a:ext>
            </a:extLst>
          </p:cNvPr>
          <p:cNvSpPr>
            <a:spLocks noGrp="1"/>
          </p:cNvSpPr>
          <p:nvPr>
            <p:ph type="title"/>
          </p:nvPr>
        </p:nvSpPr>
        <p:spPr/>
        <p:txBody>
          <a:bodyPr/>
          <a:lstStyle/>
          <a:p>
            <a:pPr algn="ctr"/>
            <a:r>
              <a:rPr lang="en-US"/>
              <a:t>Product Owner</a:t>
            </a:r>
          </a:p>
        </p:txBody>
      </p:sp>
      <p:sp>
        <p:nvSpPr>
          <p:cNvPr id="3" name="Content Placeholder 2">
            <a:extLst>
              <a:ext uri="{FF2B5EF4-FFF2-40B4-BE49-F238E27FC236}">
                <a16:creationId xmlns:a16="http://schemas.microsoft.com/office/drawing/2014/main" id="{E248A6EA-331F-30A5-218B-AEAC06F709DB}"/>
              </a:ext>
            </a:extLst>
          </p:cNvPr>
          <p:cNvSpPr>
            <a:spLocks noGrp="1"/>
          </p:cNvSpPr>
          <p:nvPr>
            <p:ph idx="1"/>
          </p:nvPr>
        </p:nvSpPr>
        <p:spPr/>
        <p:txBody>
          <a:bodyPr vert="horz" lIns="91440" tIns="45720" rIns="91440" bIns="45720" rtlCol="0" anchor="t">
            <a:normAutofit/>
          </a:bodyPr>
          <a:lstStyle/>
          <a:p>
            <a:r>
              <a:rPr lang="en-US"/>
              <a:t>Responsible for being the communication bridge between the stakeholders and Scrum team</a:t>
            </a:r>
          </a:p>
          <a:p>
            <a:r>
              <a:rPr lang="en-US"/>
              <a:t>Manages the product backlog and ensures items are ordered in terms of priority</a:t>
            </a:r>
          </a:p>
          <a:p>
            <a:r>
              <a:rPr lang="en-US"/>
              <a:t>Ensures that the team understands what needs to be done and when it needs to be done by</a:t>
            </a:r>
          </a:p>
          <a:p>
            <a:r>
              <a:rPr lang="en-US"/>
              <a:t>The product owner is important to the success of the project because they give a proper layout of what the stakeholders are looking for in the final product</a:t>
            </a:r>
          </a:p>
        </p:txBody>
      </p:sp>
    </p:spTree>
    <p:extLst>
      <p:ext uri="{BB962C8B-B14F-4D97-AF65-F5344CB8AC3E}">
        <p14:creationId xmlns:p14="http://schemas.microsoft.com/office/powerpoint/2010/main" val="2876212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7743A-B333-F745-A0AD-F476670918DA}"/>
              </a:ext>
            </a:extLst>
          </p:cNvPr>
          <p:cNvSpPr>
            <a:spLocks noGrp="1"/>
          </p:cNvSpPr>
          <p:nvPr>
            <p:ph type="title"/>
          </p:nvPr>
        </p:nvSpPr>
        <p:spPr/>
        <p:txBody>
          <a:bodyPr/>
          <a:lstStyle/>
          <a:p>
            <a:pPr algn="ctr"/>
            <a:r>
              <a:rPr lang="en-US"/>
              <a:t>Developer</a:t>
            </a:r>
          </a:p>
        </p:txBody>
      </p:sp>
      <p:sp>
        <p:nvSpPr>
          <p:cNvPr id="3" name="Content Placeholder 2">
            <a:extLst>
              <a:ext uri="{FF2B5EF4-FFF2-40B4-BE49-F238E27FC236}">
                <a16:creationId xmlns:a16="http://schemas.microsoft.com/office/drawing/2014/main" id="{D2F8E2A0-DE7A-658F-2B6D-7366E859B82C}"/>
              </a:ext>
            </a:extLst>
          </p:cNvPr>
          <p:cNvSpPr>
            <a:spLocks noGrp="1"/>
          </p:cNvSpPr>
          <p:nvPr>
            <p:ph idx="1"/>
          </p:nvPr>
        </p:nvSpPr>
        <p:spPr/>
        <p:txBody>
          <a:bodyPr vert="horz" lIns="91440" tIns="45720" rIns="91440" bIns="45720" rtlCol="0" anchor="t">
            <a:normAutofit lnSpcReduction="10000"/>
          </a:bodyPr>
          <a:lstStyle/>
          <a:p>
            <a:r>
              <a:rPr lang="en-US" dirty="0"/>
              <a:t>Developers are responsible for turning user stories into working software after discussing sprints with the rest of the team</a:t>
            </a:r>
          </a:p>
          <a:p>
            <a:endParaRPr lang="en-US" dirty="0"/>
          </a:p>
          <a:p>
            <a:r>
              <a:rPr lang="en-US" dirty="0"/>
              <a:t>They create software using best practices and previous feedback if available from clients or end users</a:t>
            </a:r>
          </a:p>
          <a:p>
            <a:endParaRPr lang="en-US" dirty="0"/>
          </a:p>
          <a:p>
            <a:r>
              <a:rPr lang="en-US" dirty="0"/>
              <a:t>The developers are important for the success of the project because they develop code during each sprint and improve on their code and software to create quality products during each sprint</a:t>
            </a:r>
          </a:p>
        </p:txBody>
      </p:sp>
    </p:spTree>
    <p:extLst>
      <p:ext uri="{BB962C8B-B14F-4D97-AF65-F5344CB8AC3E}">
        <p14:creationId xmlns:p14="http://schemas.microsoft.com/office/powerpoint/2010/main" val="2669638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A89E-3B83-4CAD-022F-71860A14F275}"/>
              </a:ext>
            </a:extLst>
          </p:cNvPr>
          <p:cNvSpPr>
            <a:spLocks noGrp="1"/>
          </p:cNvSpPr>
          <p:nvPr>
            <p:ph type="title"/>
          </p:nvPr>
        </p:nvSpPr>
        <p:spPr/>
        <p:txBody>
          <a:bodyPr/>
          <a:lstStyle/>
          <a:p>
            <a:pPr algn="ctr"/>
            <a:r>
              <a:rPr lang="en-US"/>
              <a:t>Tester</a:t>
            </a:r>
          </a:p>
        </p:txBody>
      </p:sp>
      <p:sp>
        <p:nvSpPr>
          <p:cNvPr id="3" name="Content Placeholder 2">
            <a:extLst>
              <a:ext uri="{FF2B5EF4-FFF2-40B4-BE49-F238E27FC236}">
                <a16:creationId xmlns:a16="http://schemas.microsoft.com/office/drawing/2014/main" id="{C050B29C-BBDE-885D-90DA-16F1BA7AC68B}"/>
              </a:ext>
            </a:extLst>
          </p:cNvPr>
          <p:cNvSpPr>
            <a:spLocks noGrp="1"/>
          </p:cNvSpPr>
          <p:nvPr>
            <p:ph idx="1"/>
          </p:nvPr>
        </p:nvSpPr>
        <p:spPr/>
        <p:txBody>
          <a:bodyPr vert="horz" lIns="91440" tIns="45720" rIns="91440" bIns="45720" rtlCol="0" anchor="t">
            <a:normAutofit lnSpcReduction="10000"/>
          </a:bodyPr>
          <a:lstStyle/>
          <a:p>
            <a:r>
              <a:rPr lang="en-US" dirty="0"/>
              <a:t>Responsible for refining products created by the developers by using the feedback from clients and users</a:t>
            </a:r>
          </a:p>
          <a:p>
            <a:endParaRPr lang="en-US" dirty="0"/>
          </a:p>
          <a:p>
            <a:r>
              <a:rPr lang="en-US" dirty="0"/>
              <a:t>Create and maintain test cases that put products under pressure to perform as well as checking edge cases to ensure no bugs will be ran into</a:t>
            </a:r>
          </a:p>
          <a:p>
            <a:endParaRPr lang="en-US" dirty="0"/>
          </a:p>
          <a:p>
            <a:r>
              <a:rPr lang="en-US" dirty="0"/>
              <a:t>The testers are important for the success of the project because they ensure that minimal to no problems arise during deployment and users are given quality products</a:t>
            </a:r>
          </a:p>
        </p:txBody>
      </p:sp>
    </p:spTree>
    <p:extLst>
      <p:ext uri="{BB962C8B-B14F-4D97-AF65-F5344CB8AC3E}">
        <p14:creationId xmlns:p14="http://schemas.microsoft.com/office/powerpoint/2010/main" val="307026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F0A2-5B51-CF53-589B-6A5774657EE8}"/>
              </a:ext>
            </a:extLst>
          </p:cNvPr>
          <p:cNvSpPr>
            <a:spLocks noGrp="1"/>
          </p:cNvSpPr>
          <p:nvPr>
            <p:ph type="title"/>
          </p:nvPr>
        </p:nvSpPr>
        <p:spPr/>
        <p:txBody>
          <a:bodyPr/>
          <a:lstStyle/>
          <a:p>
            <a:pPr algn="ctr"/>
            <a:r>
              <a:rPr lang="en-US"/>
              <a:t>Phases of the SDLC</a:t>
            </a:r>
          </a:p>
        </p:txBody>
      </p:sp>
      <p:sp>
        <p:nvSpPr>
          <p:cNvPr id="3" name="Content Placeholder 2">
            <a:extLst>
              <a:ext uri="{FF2B5EF4-FFF2-40B4-BE49-F238E27FC236}">
                <a16:creationId xmlns:a16="http://schemas.microsoft.com/office/drawing/2014/main" id="{2C507292-5E90-163C-2247-3E3AB32216C1}"/>
              </a:ext>
            </a:extLst>
          </p:cNvPr>
          <p:cNvSpPr>
            <a:spLocks noGrp="1"/>
          </p:cNvSpPr>
          <p:nvPr>
            <p:ph sz="half" idx="1"/>
          </p:nvPr>
        </p:nvSpPr>
        <p:spPr/>
        <p:txBody>
          <a:bodyPr vert="horz" lIns="91440" tIns="45720" rIns="91440" bIns="45720" rtlCol="0" anchor="t">
            <a:normAutofit fontScale="92500" lnSpcReduction="20000"/>
          </a:bodyPr>
          <a:lstStyle/>
          <a:p>
            <a:r>
              <a:rPr lang="en-US" dirty="0"/>
              <a:t>These are the 6 phases of the software development life cycle in an Agile approach</a:t>
            </a:r>
          </a:p>
          <a:p>
            <a:endParaRPr lang="en-US" dirty="0"/>
          </a:p>
          <a:p>
            <a:r>
              <a:rPr lang="en-US" dirty="0"/>
              <a:t>An Agile approach focuses on continuous improvements over short iterations that allow these phases to be repeated over and over till the client is happy with the final product</a:t>
            </a:r>
          </a:p>
          <a:p>
            <a:endParaRPr lang="en-US" dirty="0"/>
          </a:p>
          <a:p>
            <a:r>
              <a:rPr lang="en-US" dirty="0"/>
              <a:t>The next slides with explain each phase in greater detail</a:t>
            </a:r>
          </a:p>
        </p:txBody>
      </p:sp>
      <p:sp>
        <p:nvSpPr>
          <p:cNvPr id="4" name="Content Placeholder 3">
            <a:extLst>
              <a:ext uri="{FF2B5EF4-FFF2-40B4-BE49-F238E27FC236}">
                <a16:creationId xmlns:a16="http://schemas.microsoft.com/office/drawing/2014/main" id="{698B6B97-D8BE-36EC-0334-51B170848832}"/>
              </a:ext>
            </a:extLst>
          </p:cNvPr>
          <p:cNvSpPr>
            <a:spLocks noGrp="1"/>
          </p:cNvSpPr>
          <p:nvPr>
            <p:ph sz="half" idx="2"/>
          </p:nvPr>
        </p:nvSpPr>
        <p:spPr/>
        <p:txBody>
          <a:bodyPr vert="horz" lIns="91440" tIns="45720" rIns="91440" bIns="45720" rtlCol="0" anchor="t">
            <a:normAutofit fontScale="92500" lnSpcReduction="20000"/>
          </a:bodyPr>
          <a:lstStyle/>
          <a:p>
            <a:pPr marL="514350" indent="-514350">
              <a:buAutoNum type="arabicPeriod"/>
            </a:pPr>
            <a:r>
              <a:rPr lang="en-US" dirty="0"/>
              <a:t>Planning / Requirement Gathering</a:t>
            </a:r>
          </a:p>
          <a:p>
            <a:pPr marL="514350" indent="-514350">
              <a:buAutoNum type="arabicPeriod"/>
            </a:pPr>
            <a:r>
              <a:rPr lang="en-US" dirty="0"/>
              <a:t>Designing</a:t>
            </a:r>
          </a:p>
          <a:p>
            <a:pPr marL="514350" indent="-514350">
              <a:buAutoNum type="arabicPeriod"/>
            </a:pPr>
            <a:r>
              <a:rPr lang="en-US" dirty="0"/>
              <a:t>Development / Implementation</a:t>
            </a:r>
          </a:p>
          <a:p>
            <a:pPr marL="514350" indent="-514350">
              <a:buAutoNum type="arabicPeriod"/>
            </a:pPr>
            <a:r>
              <a:rPr lang="en-US" dirty="0"/>
              <a:t>Testing</a:t>
            </a:r>
          </a:p>
          <a:p>
            <a:pPr marL="514350" indent="-514350">
              <a:buAutoNum type="arabicPeriod"/>
            </a:pPr>
            <a:r>
              <a:rPr lang="en-US" dirty="0"/>
              <a:t>Deployment</a:t>
            </a:r>
          </a:p>
          <a:p>
            <a:pPr marL="514350" indent="-514350">
              <a:buAutoNum type="arabicPeriod"/>
            </a:pPr>
            <a:r>
              <a:rPr lang="en-US" dirty="0"/>
              <a:t>Maintenance</a:t>
            </a:r>
          </a:p>
        </p:txBody>
      </p:sp>
      <p:sp>
        <p:nvSpPr>
          <p:cNvPr id="5" name="TextBox 4">
            <a:extLst>
              <a:ext uri="{FF2B5EF4-FFF2-40B4-BE49-F238E27FC236}">
                <a16:creationId xmlns:a16="http://schemas.microsoft.com/office/drawing/2014/main" id="{CE5C7E49-5158-0E93-3989-4514F9A352F6}"/>
              </a:ext>
            </a:extLst>
          </p:cNvPr>
          <p:cNvSpPr txBox="1"/>
          <p:nvPr/>
        </p:nvSpPr>
        <p:spPr>
          <a:xfrm>
            <a:off x="6762598" y="5603295"/>
            <a:ext cx="48028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Source: Mishra, D., &amp; Mishra, A. (2020). Software development life cycle models: A survey. </a:t>
            </a:r>
            <a:r>
              <a:rPr lang="en-US" sz="1200" i="1" dirty="0"/>
              <a:t>International Journal of Software Engineering &amp; Applications, 11</a:t>
            </a:r>
            <a:r>
              <a:rPr lang="en-US" sz="1200" dirty="0"/>
              <a:t>(4), 1–20.</a:t>
            </a:r>
          </a:p>
        </p:txBody>
      </p:sp>
    </p:spTree>
    <p:extLst>
      <p:ext uri="{BB962C8B-B14F-4D97-AF65-F5344CB8AC3E}">
        <p14:creationId xmlns:p14="http://schemas.microsoft.com/office/powerpoint/2010/main" val="3576648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A130F-9645-6434-5AFE-9898D4D040EC}"/>
              </a:ext>
            </a:extLst>
          </p:cNvPr>
          <p:cNvSpPr>
            <a:spLocks noGrp="1"/>
          </p:cNvSpPr>
          <p:nvPr>
            <p:ph type="title"/>
          </p:nvPr>
        </p:nvSpPr>
        <p:spPr/>
        <p:txBody>
          <a:bodyPr/>
          <a:lstStyle/>
          <a:p>
            <a:pPr algn="ctr"/>
            <a:r>
              <a:rPr lang="en-US" dirty="0"/>
              <a:t>Planning / Requirement Gathering</a:t>
            </a:r>
          </a:p>
        </p:txBody>
      </p:sp>
      <p:sp>
        <p:nvSpPr>
          <p:cNvPr id="3" name="Content Placeholder 2">
            <a:extLst>
              <a:ext uri="{FF2B5EF4-FFF2-40B4-BE49-F238E27FC236}">
                <a16:creationId xmlns:a16="http://schemas.microsoft.com/office/drawing/2014/main" id="{9D6DAB08-7492-AA42-FA21-D2A9B54B8002}"/>
              </a:ext>
            </a:extLst>
          </p:cNvPr>
          <p:cNvSpPr>
            <a:spLocks noGrp="1"/>
          </p:cNvSpPr>
          <p:nvPr>
            <p:ph idx="1"/>
          </p:nvPr>
        </p:nvSpPr>
        <p:spPr/>
        <p:txBody>
          <a:bodyPr vert="horz" lIns="91440" tIns="45720" rIns="91440" bIns="45720" rtlCol="0" anchor="t">
            <a:normAutofit lnSpcReduction="10000"/>
          </a:bodyPr>
          <a:lstStyle/>
          <a:p>
            <a:r>
              <a:rPr lang="en-US" dirty="0"/>
              <a:t>The planning / requirement gathering phase is important for ensuring the project starts off with a solid foundation for the team to build upon</a:t>
            </a:r>
          </a:p>
          <a:p>
            <a:endParaRPr lang="en-US" dirty="0"/>
          </a:p>
          <a:p>
            <a:r>
              <a:rPr lang="en-US" dirty="0"/>
              <a:t>During sprints, the team goes over the requirements that were gathered from the user stories and plan out what steps will be taken to improve the product</a:t>
            </a:r>
          </a:p>
          <a:p>
            <a:endParaRPr lang="en-US" dirty="0"/>
          </a:p>
          <a:p>
            <a:r>
              <a:rPr lang="en-US" dirty="0"/>
              <a:t>Project goals are also discussed during the initial stages to get everybody on the same page</a:t>
            </a:r>
          </a:p>
        </p:txBody>
      </p:sp>
    </p:spTree>
    <p:extLst>
      <p:ext uri="{BB962C8B-B14F-4D97-AF65-F5344CB8AC3E}">
        <p14:creationId xmlns:p14="http://schemas.microsoft.com/office/powerpoint/2010/main" val="1214994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Agile Presentation</vt:lpstr>
      <vt:lpstr>Introduction</vt:lpstr>
      <vt:lpstr>The Different Agile Team Roles</vt:lpstr>
      <vt:lpstr>Scrum Master</vt:lpstr>
      <vt:lpstr>Product Owner</vt:lpstr>
      <vt:lpstr>Developer</vt:lpstr>
      <vt:lpstr>Tester</vt:lpstr>
      <vt:lpstr>Phases of the SDLC</vt:lpstr>
      <vt:lpstr>Planning / Requirement Gathering</vt:lpstr>
      <vt:lpstr>Designing</vt:lpstr>
      <vt:lpstr>Development / Implementation</vt:lpstr>
      <vt:lpstr>Testing</vt:lpstr>
      <vt:lpstr>Deployment</vt:lpstr>
      <vt:lpstr>Maintenance</vt:lpstr>
      <vt:lpstr>The Waterfall Model</vt:lpstr>
      <vt:lpstr>Waterfall VS. Agile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466</cp:revision>
  <dcterms:created xsi:type="dcterms:W3CDTF">2025-06-23T00:58:58Z</dcterms:created>
  <dcterms:modified xsi:type="dcterms:W3CDTF">2025-06-23T04:48:46Z</dcterms:modified>
</cp:coreProperties>
</file>