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5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ZsVit/IBM-Applied-Data-Analyst-Capstone-Project/blob/main/Applied%20DA%20Capstone%20%20-%20Dashboards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391910" cy="1325563"/>
          </a:xfrm>
        </p:spPr>
        <p:txBody>
          <a:bodyPr anchor="ctr">
            <a:normAutofit fontScale="90000"/>
          </a:bodyPr>
          <a:lstStyle/>
          <a:p>
            <a:r>
              <a:rPr lang="hu-HU" dirty="0">
                <a:solidFill>
                  <a:srgbClr val="0E659B"/>
                </a:solidFill>
              </a:rPr>
              <a:t>STACK OVERFLOW DEVELOPER SURVEY 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355" y="4000495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Vitarius Zsofia</a:t>
            </a:r>
          </a:p>
          <a:p>
            <a:pPr marL="0" indent="0">
              <a:buNone/>
            </a:pPr>
            <a:r>
              <a:rPr lang="hu-HU" dirty="0" err="1"/>
              <a:t>October</a:t>
            </a:r>
            <a:r>
              <a:rPr lang="hu-HU" dirty="0"/>
              <a:t> 3, 2024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 err="1"/>
              <a:t>MySQL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most </a:t>
            </a:r>
            <a:r>
              <a:rPr lang="hu-HU" dirty="0" err="1"/>
              <a:t>frequently</a:t>
            </a:r>
            <a:r>
              <a:rPr lang="hu-HU" dirty="0"/>
              <a:t> </a:t>
            </a:r>
            <a:r>
              <a:rPr lang="hu-HU" dirty="0" err="1"/>
              <a:t>worked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database</a:t>
            </a:r>
            <a:endParaRPr lang="en-US" dirty="0"/>
          </a:p>
          <a:p>
            <a:r>
              <a:rPr lang="hu-HU" dirty="0"/>
              <a:t>Microsoft SQL in </a:t>
            </a:r>
            <a:r>
              <a:rPr lang="hu-HU" dirty="0" err="1"/>
              <a:t>the</a:t>
            </a:r>
            <a:r>
              <a:rPr lang="hu-HU" dirty="0"/>
              <a:t> top 3</a:t>
            </a:r>
          </a:p>
          <a:p>
            <a:r>
              <a:rPr lang="hu-HU" dirty="0" err="1"/>
              <a:t>PostgreSQL</a:t>
            </a:r>
            <a:r>
              <a:rPr lang="hu-HU" dirty="0"/>
              <a:t> and </a:t>
            </a:r>
            <a:r>
              <a:rPr lang="hu-HU" dirty="0" err="1"/>
              <a:t>MicrosoftSQL</a:t>
            </a:r>
            <a:r>
              <a:rPr lang="hu-HU" dirty="0"/>
              <a:t> has almost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usage</a:t>
            </a:r>
            <a:endParaRPr lang="hu-HU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 err="1"/>
              <a:t>PostgreSQL’s</a:t>
            </a:r>
            <a:r>
              <a:rPr lang="hu-HU" dirty="0"/>
              <a:t> </a:t>
            </a:r>
            <a:r>
              <a:rPr lang="hu-HU" dirty="0" err="1"/>
              <a:t>rising</a:t>
            </a:r>
            <a:r>
              <a:rPr lang="hu-HU" dirty="0"/>
              <a:t> </a:t>
            </a:r>
            <a:r>
              <a:rPr lang="hu-HU" dirty="0" err="1"/>
              <a:t>popularity</a:t>
            </a:r>
            <a:endParaRPr lang="en-US" dirty="0"/>
          </a:p>
          <a:p>
            <a:r>
              <a:rPr lang="hu-HU" dirty="0" err="1"/>
              <a:t>Decline</a:t>
            </a:r>
            <a:r>
              <a:rPr lang="hu-HU" dirty="0"/>
              <a:t> in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usage</a:t>
            </a:r>
            <a:endParaRPr lang="en-US" dirty="0"/>
          </a:p>
          <a:p>
            <a:r>
              <a:rPr lang="hu-HU" dirty="0" err="1"/>
              <a:t>Steady</a:t>
            </a:r>
            <a:r>
              <a:rPr lang="hu-HU" dirty="0"/>
              <a:t> </a:t>
            </a:r>
            <a:r>
              <a:rPr lang="hu-HU" dirty="0" err="1"/>
              <a:t>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Redis</a:t>
            </a:r>
            <a:r>
              <a:rPr lang="hu-HU" dirty="0"/>
              <a:t> and </a:t>
            </a:r>
            <a:r>
              <a:rPr lang="hu-HU" dirty="0" err="1"/>
              <a:t>Mungo</a:t>
            </a:r>
            <a:r>
              <a:rPr lang="hu-HU" dirty="0"/>
              <a:t>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GitHub link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E4346-3B77-D362-C63A-E1C840F0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01631"/>
            <a:ext cx="8655424" cy="49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A8E53-90BC-6EED-FDA6-3F46B90A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530"/>
            <a:ext cx="7990442" cy="46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43E5D-AB61-81C7-B957-115DE0E0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678"/>
            <a:ext cx="8475658" cy="49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 err="1"/>
              <a:t>Increasing</a:t>
            </a:r>
            <a:r>
              <a:rPr lang="hu-HU" dirty="0"/>
              <a:t> Linux </a:t>
            </a:r>
            <a:r>
              <a:rPr lang="hu-HU" dirty="0" err="1"/>
              <a:t>dominance</a:t>
            </a:r>
            <a:r>
              <a:rPr lang="hu-HU" dirty="0"/>
              <a:t> </a:t>
            </a:r>
            <a:endParaRPr lang="en-US" dirty="0"/>
          </a:p>
          <a:p>
            <a:r>
              <a:rPr lang="hu-HU" dirty="0" err="1"/>
              <a:t>Mostly</a:t>
            </a:r>
            <a:r>
              <a:rPr lang="hu-HU" dirty="0"/>
              <a:t> USA </a:t>
            </a:r>
            <a:r>
              <a:rPr lang="hu-HU" dirty="0" err="1"/>
              <a:t>respondants</a:t>
            </a:r>
            <a:endParaRPr lang="en-US" dirty="0"/>
          </a:p>
          <a:p>
            <a:r>
              <a:rPr lang="hu-HU" dirty="0" err="1"/>
              <a:t>Only</a:t>
            </a:r>
            <a:r>
              <a:rPr lang="hu-HU" dirty="0"/>
              <a:t> 2%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respondants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woman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 err="1"/>
              <a:t>Rising</a:t>
            </a:r>
            <a:r>
              <a:rPr lang="hu-HU" dirty="0"/>
              <a:t> </a:t>
            </a:r>
            <a:r>
              <a:rPr lang="hu-HU" dirty="0" err="1"/>
              <a:t>popularity</a:t>
            </a:r>
            <a:r>
              <a:rPr lang="hu-HU" dirty="0"/>
              <a:t> of Python</a:t>
            </a:r>
            <a:endParaRPr lang="en-US" dirty="0"/>
          </a:p>
          <a:p>
            <a:r>
              <a:rPr lang="hu-HU" dirty="0"/>
              <a:t>AWS </a:t>
            </a:r>
            <a:r>
              <a:rPr lang="hu-HU" dirty="0" err="1"/>
              <a:t>leading</a:t>
            </a:r>
            <a:r>
              <a:rPr lang="hu-HU" dirty="0"/>
              <a:t> </a:t>
            </a:r>
            <a:r>
              <a:rPr lang="hu-HU" dirty="0" err="1"/>
              <a:t>position</a:t>
            </a:r>
            <a:endParaRPr lang="en-US" dirty="0"/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6524" y="1825625"/>
            <a:ext cx="6809509" cy="4351338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JavaScript and Python: The high demand for JavaScript and Python indicates their critical roles in web development, data science, and automation, suggesting these skills will remain highly valuable.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MySQL’s Reliability: MySQL’s strong presence as the most desired database highlights its reliability and continued importance in database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Linux Expertise: The preference for Linux underscores its significance in server management and cloud computing, indicating a sustained need for Linux skills.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Gender Imbalance: The significant majority of respondents from one gender category suggests potential gender imbalances, which could impact the generalizability of the findings and highlight the need for more inclusive practices.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C9A54-E2D0-BD35-6281-4F46AD9C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1553180"/>
            <a:ext cx="7611035" cy="40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B710B1-CA08-68E4-3940-517B0176EC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2212" y="1705337"/>
            <a:ext cx="7691717" cy="4006103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hu-HU" sz="2200" dirty="0" err="1"/>
              <a:t>Analysis</a:t>
            </a:r>
            <a:r>
              <a:rPr lang="hu-HU" sz="2200" dirty="0"/>
              <a:t> </a:t>
            </a:r>
            <a:r>
              <a:rPr lang="hu-HU" sz="2200" dirty="0" err="1"/>
              <a:t>goal</a:t>
            </a:r>
            <a:endParaRPr lang="en-US" sz="2200" dirty="0"/>
          </a:p>
          <a:p>
            <a:r>
              <a:rPr lang="hu-HU" sz="2200" dirty="0" err="1"/>
              <a:t>Methodology</a:t>
            </a:r>
            <a:endParaRPr lang="en-US" sz="2200" dirty="0"/>
          </a:p>
          <a:p>
            <a:pPr lvl="1"/>
            <a:r>
              <a:rPr lang="hu-HU" sz="1800" dirty="0"/>
              <a:t>Data </a:t>
            </a:r>
            <a:r>
              <a:rPr lang="hu-HU" sz="1800" dirty="0" err="1"/>
              <a:t>gathering</a:t>
            </a:r>
            <a:endParaRPr lang="en-US" sz="1800" dirty="0"/>
          </a:p>
          <a:p>
            <a:pPr lvl="1"/>
            <a:r>
              <a:rPr lang="hu-HU" sz="1800" dirty="0"/>
              <a:t>Data </a:t>
            </a:r>
            <a:r>
              <a:rPr lang="hu-HU" sz="1800" dirty="0" err="1"/>
              <a:t>analysis</a:t>
            </a:r>
            <a:endParaRPr lang="en-US" sz="1800" dirty="0"/>
          </a:p>
          <a:p>
            <a:pPr lvl="1"/>
            <a:r>
              <a:rPr lang="hu-HU" sz="1800" dirty="0"/>
              <a:t>Data </a:t>
            </a:r>
            <a:r>
              <a:rPr lang="hu-HU" sz="1800" dirty="0" err="1"/>
              <a:t>visualization</a:t>
            </a:r>
            <a:endParaRPr lang="en-US" sz="1800" dirty="0"/>
          </a:p>
          <a:p>
            <a:r>
              <a:rPr lang="hu-HU" sz="2200" dirty="0" err="1"/>
              <a:t>Results</a:t>
            </a:r>
            <a:endParaRPr lang="en-US" sz="2200" dirty="0"/>
          </a:p>
          <a:p>
            <a:r>
              <a:rPr lang="hu-HU" sz="2200" dirty="0" err="1"/>
              <a:t>Discussion</a:t>
            </a:r>
            <a:endParaRPr lang="en-US" sz="2200" dirty="0"/>
          </a:p>
          <a:p>
            <a:r>
              <a:rPr lang="hu-HU" sz="2200" dirty="0" err="1"/>
              <a:t>Final</a:t>
            </a:r>
            <a:r>
              <a:rPr lang="hu-HU" sz="2200" dirty="0"/>
              <a:t> </a:t>
            </a:r>
            <a:r>
              <a:rPr lang="hu-HU" sz="2200" dirty="0" err="1"/>
              <a:t>conclusion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2469816"/>
            <a:ext cx="7068725" cy="2638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/>
              <a:t> </a:t>
            </a:r>
            <a:r>
              <a:rPr lang="hu-HU" sz="2200" dirty="0" err="1"/>
              <a:t>Analyze</a:t>
            </a:r>
            <a:r>
              <a:rPr lang="hu-HU" sz="2200" dirty="0"/>
              <a:t> </a:t>
            </a:r>
            <a:r>
              <a:rPr lang="hu-HU" sz="2200" dirty="0" err="1"/>
              <a:t>datasets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identify</a:t>
            </a:r>
            <a:r>
              <a:rPr lang="hu-HU" sz="2200" dirty="0"/>
              <a:t> </a:t>
            </a:r>
            <a:r>
              <a:rPr lang="hu-HU" sz="2200" dirty="0" err="1"/>
              <a:t>trends</a:t>
            </a:r>
            <a:r>
              <a:rPr lang="hu-HU" sz="2200" dirty="0"/>
              <a:t> in </a:t>
            </a:r>
            <a:r>
              <a:rPr lang="hu-HU" sz="2200" dirty="0" err="1"/>
              <a:t>emerging</a:t>
            </a:r>
            <a:r>
              <a:rPr lang="hu-HU" sz="2200" dirty="0"/>
              <a:t> </a:t>
            </a:r>
            <a:r>
              <a:rPr lang="hu-HU" sz="2200" dirty="0" err="1"/>
              <a:t>technologies</a:t>
            </a:r>
            <a:endParaRPr lang="hu-HU" sz="2200" dirty="0"/>
          </a:p>
          <a:p>
            <a:endParaRPr lang="en-US" sz="2200" dirty="0"/>
          </a:p>
          <a:p>
            <a:r>
              <a:rPr lang="hu-HU" sz="2200" dirty="0" err="1"/>
              <a:t>Sources</a:t>
            </a:r>
            <a:r>
              <a:rPr lang="hu-HU" sz="2200" dirty="0"/>
              <a:t>: </a:t>
            </a:r>
            <a:r>
              <a:rPr lang="hu-HU" sz="2200" dirty="0" err="1"/>
              <a:t>Surveys</a:t>
            </a:r>
            <a:r>
              <a:rPr lang="hu-HU" sz="2200" dirty="0"/>
              <a:t>, Job </a:t>
            </a:r>
            <a:r>
              <a:rPr lang="hu-HU" sz="2200" dirty="0" err="1"/>
              <a:t>postings</a:t>
            </a:r>
            <a:r>
              <a:rPr lang="hu-HU" sz="2200" dirty="0"/>
              <a:t>, Blog </a:t>
            </a:r>
            <a:r>
              <a:rPr lang="hu-HU" sz="2200" dirty="0" err="1"/>
              <a:t>posts</a:t>
            </a:r>
            <a:endParaRPr lang="hu-HU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hu-HU" sz="2200" dirty="0"/>
              <a:t>NB:  </a:t>
            </a:r>
            <a:r>
              <a:rPr lang="hu-HU" sz="2200" dirty="0" err="1"/>
              <a:t>Results</a:t>
            </a:r>
            <a:r>
              <a:rPr lang="hu-HU" sz="2200" dirty="0"/>
              <a:t> </a:t>
            </a:r>
            <a:r>
              <a:rPr lang="hu-HU" sz="2200" dirty="0" err="1"/>
              <a:t>do</a:t>
            </a:r>
            <a:r>
              <a:rPr lang="hu-HU" sz="2200" dirty="0"/>
              <a:t> </a:t>
            </a:r>
            <a:r>
              <a:rPr lang="hu-HU" sz="2200" dirty="0" err="1"/>
              <a:t>not</a:t>
            </a:r>
            <a:r>
              <a:rPr lang="hu-HU" sz="2200" dirty="0"/>
              <a:t> </a:t>
            </a:r>
            <a:r>
              <a:rPr lang="hu-HU" sz="2200" dirty="0" err="1"/>
              <a:t>represent</a:t>
            </a:r>
            <a:r>
              <a:rPr lang="hu-HU" sz="2200" dirty="0"/>
              <a:t> </a:t>
            </a:r>
            <a:r>
              <a:rPr lang="hu-HU" sz="2200" dirty="0" err="1"/>
              <a:t>everyone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hu-HU" sz="2200" dirty="0" err="1"/>
              <a:t>Collecting</a:t>
            </a:r>
            <a:r>
              <a:rPr lang="hu-HU" sz="2200" dirty="0"/>
              <a:t> </a:t>
            </a:r>
            <a:r>
              <a:rPr lang="hu-HU" sz="2200" dirty="0" err="1"/>
              <a:t>survey</a:t>
            </a:r>
            <a:r>
              <a:rPr lang="hu-HU" sz="2200" dirty="0"/>
              <a:t> </a:t>
            </a:r>
            <a:r>
              <a:rPr lang="hu-HU" sz="2200" dirty="0" err="1"/>
              <a:t>data</a:t>
            </a:r>
            <a:endParaRPr lang="hu-HU" sz="2200" dirty="0"/>
          </a:p>
          <a:p>
            <a:pPr lvl="1"/>
            <a:r>
              <a:rPr lang="hu-HU" sz="1800" dirty="0"/>
              <a:t>Web </a:t>
            </a:r>
            <a:r>
              <a:rPr lang="hu-HU" sz="1800" dirty="0" err="1"/>
              <a:t>Scraping</a:t>
            </a:r>
            <a:endParaRPr lang="hu-HU" sz="1800" dirty="0"/>
          </a:p>
          <a:p>
            <a:pPr lvl="1"/>
            <a:r>
              <a:rPr lang="hu-HU" sz="1800" dirty="0" err="1"/>
              <a:t>APIs</a:t>
            </a:r>
            <a:endParaRPr lang="hu-HU" sz="1800" dirty="0"/>
          </a:p>
          <a:p>
            <a:pPr lvl="1"/>
            <a:r>
              <a:rPr lang="hu-HU" sz="1800" dirty="0" err="1"/>
              <a:t>Request</a:t>
            </a:r>
            <a:r>
              <a:rPr lang="hu-HU" sz="1800" dirty="0"/>
              <a:t> </a:t>
            </a:r>
            <a:r>
              <a:rPr lang="hu-HU" sz="1800" dirty="0" err="1"/>
              <a:t>library</a:t>
            </a:r>
            <a:endParaRPr lang="en-US" sz="1800" dirty="0"/>
          </a:p>
          <a:p>
            <a:r>
              <a:rPr lang="hu-HU" sz="2200" dirty="0"/>
              <a:t>Data </a:t>
            </a:r>
            <a:r>
              <a:rPr lang="hu-HU" sz="2200" dirty="0" err="1"/>
              <a:t>wrangling</a:t>
            </a:r>
            <a:endParaRPr lang="en-US" sz="2200" dirty="0"/>
          </a:p>
          <a:p>
            <a:r>
              <a:rPr lang="hu-HU" sz="2200" dirty="0" err="1"/>
              <a:t>Exploratory</a:t>
            </a:r>
            <a:r>
              <a:rPr lang="hu-HU" sz="2200" dirty="0"/>
              <a:t> </a:t>
            </a:r>
            <a:r>
              <a:rPr lang="hu-HU" sz="2200" dirty="0" err="1"/>
              <a:t>data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1800" dirty="0" err="1"/>
              <a:t>Analysing</a:t>
            </a:r>
            <a:r>
              <a:rPr lang="hu-HU" sz="1800" dirty="0"/>
              <a:t> </a:t>
            </a:r>
            <a:r>
              <a:rPr lang="hu-HU" sz="1800" dirty="0" err="1"/>
              <a:t>data</a:t>
            </a:r>
            <a:r>
              <a:rPr lang="hu-HU" sz="1800" dirty="0"/>
              <a:t> </a:t>
            </a:r>
            <a:r>
              <a:rPr lang="hu-HU" sz="1800" dirty="0" err="1"/>
              <a:t>distributions</a:t>
            </a:r>
            <a:endParaRPr lang="hu-HU" sz="1800" dirty="0"/>
          </a:p>
          <a:p>
            <a:pPr lvl="1"/>
            <a:r>
              <a:rPr lang="hu-HU" sz="1800" dirty="0" err="1"/>
              <a:t>Handling</a:t>
            </a:r>
            <a:r>
              <a:rPr lang="hu-HU" sz="1800" dirty="0"/>
              <a:t> </a:t>
            </a:r>
            <a:r>
              <a:rPr lang="hu-HU" sz="1800" dirty="0" err="1"/>
              <a:t>outliers</a:t>
            </a:r>
            <a:endParaRPr lang="hu-HU" sz="1800" dirty="0"/>
          </a:p>
          <a:p>
            <a:pPr lvl="1"/>
            <a:r>
              <a:rPr lang="hu-HU" sz="1800" dirty="0" err="1"/>
              <a:t>Exploring</a:t>
            </a:r>
            <a:r>
              <a:rPr lang="hu-HU" sz="1800" dirty="0"/>
              <a:t> </a:t>
            </a:r>
            <a:r>
              <a:rPr lang="hu-HU" sz="1800" dirty="0" err="1"/>
              <a:t>correlations</a:t>
            </a:r>
            <a:endParaRPr lang="en-US" sz="1800" dirty="0"/>
          </a:p>
          <a:p>
            <a:r>
              <a:rPr lang="hu-HU" sz="2200" dirty="0"/>
              <a:t>Data </a:t>
            </a:r>
            <a:r>
              <a:rPr lang="hu-HU" sz="2200" dirty="0" err="1"/>
              <a:t>visualization</a:t>
            </a:r>
            <a:endParaRPr lang="en-US" sz="2200" dirty="0"/>
          </a:p>
          <a:p>
            <a:pPr lvl="1"/>
            <a:r>
              <a:rPr lang="hu-HU" sz="1800" dirty="0" err="1"/>
              <a:t>Distribution</a:t>
            </a:r>
            <a:r>
              <a:rPr lang="hu-HU" sz="1800" dirty="0"/>
              <a:t>, </a:t>
            </a:r>
            <a:r>
              <a:rPr lang="hu-HU" sz="1800" dirty="0" err="1"/>
              <a:t>relationship</a:t>
            </a:r>
            <a:r>
              <a:rPr lang="hu-HU" sz="1800" dirty="0"/>
              <a:t>, </a:t>
            </a:r>
            <a:r>
              <a:rPr lang="hu-HU" sz="1800" dirty="0" err="1"/>
              <a:t>comparison</a:t>
            </a:r>
            <a:r>
              <a:rPr lang="hu-HU" sz="1800" dirty="0"/>
              <a:t> of </a:t>
            </a:r>
            <a:r>
              <a:rPr lang="hu-HU" sz="1800" dirty="0" err="1"/>
              <a:t>data</a:t>
            </a:r>
            <a:r>
              <a:rPr lang="hu-HU" sz="1800" dirty="0"/>
              <a:t> </a:t>
            </a:r>
            <a:r>
              <a:rPr lang="hu-HU" sz="1800" dirty="0" err="1"/>
              <a:t>with</a:t>
            </a:r>
            <a:r>
              <a:rPr lang="hu-HU" sz="1800" dirty="0"/>
              <a:t> </a:t>
            </a:r>
            <a:r>
              <a:rPr lang="hu-HU" sz="1800" dirty="0" err="1"/>
              <a:t>charts</a:t>
            </a:r>
            <a:endParaRPr lang="en-US" sz="1800" dirty="0"/>
          </a:p>
          <a:p>
            <a:pPr lvl="1"/>
            <a:r>
              <a:rPr lang="hu-HU" sz="1800" dirty="0" err="1"/>
              <a:t>Dashboard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98564068-0B18-CBC5-9BD6-8E5A60304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4" y="2091126"/>
            <a:ext cx="3042458" cy="30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AE1DE-4AAD-5A10-30D1-BD9D60B1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84" y="2445450"/>
            <a:ext cx="4701947" cy="25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30C9F-8C44-F5C1-5115-8DD079BB6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448045"/>
            <a:ext cx="4663844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/>
              <a:t>JavaScript </a:t>
            </a:r>
            <a:r>
              <a:rPr lang="hu-HU" dirty="0" err="1"/>
              <a:t>the</a:t>
            </a:r>
            <a:r>
              <a:rPr lang="hu-HU" dirty="0"/>
              <a:t> most </a:t>
            </a:r>
            <a:r>
              <a:rPr lang="hu-HU" dirty="0" err="1"/>
              <a:t>worked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en-US" dirty="0"/>
          </a:p>
          <a:p>
            <a:r>
              <a:rPr lang="hu-HU" dirty="0"/>
              <a:t>HTML/ CSS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second</a:t>
            </a:r>
            <a:r>
              <a:rPr lang="hu-HU" dirty="0"/>
              <a:t> most </a:t>
            </a:r>
            <a:r>
              <a:rPr lang="hu-HU" dirty="0" err="1"/>
              <a:t>popular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en-US" dirty="0"/>
          </a:p>
          <a:p>
            <a:r>
              <a:rPr lang="hu-HU" dirty="0"/>
              <a:t>SQL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one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/>
              <a:t>JavaScript and Python </a:t>
            </a:r>
            <a:r>
              <a:rPr lang="hu-HU" dirty="0" err="1"/>
              <a:t>continued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professionals</a:t>
            </a:r>
            <a:endParaRPr lang="en-US" dirty="0"/>
          </a:p>
          <a:p>
            <a:r>
              <a:rPr lang="hu-HU" dirty="0"/>
              <a:t>HTML/CSS </a:t>
            </a:r>
            <a:r>
              <a:rPr lang="hu-HU" dirty="0" err="1"/>
              <a:t>slight</a:t>
            </a:r>
            <a:r>
              <a:rPr lang="hu-HU" dirty="0"/>
              <a:t> </a:t>
            </a:r>
            <a:r>
              <a:rPr lang="hu-HU" dirty="0" err="1"/>
              <a:t>decline</a:t>
            </a:r>
            <a:r>
              <a:rPr lang="hu-HU" dirty="0"/>
              <a:t> in </a:t>
            </a:r>
            <a:r>
              <a:rPr lang="hu-HU" dirty="0" err="1"/>
              <a:t>future</a:t>
            </a:r>
            <a:r>
              <a:rPr lang="hu-HU" dirty="0"/>
              <a:t> interest</a:t>
            </a:r>
            <a:endParaRPr lang="en-US" dirty="0"/>
          </a:p>
          <a:p>
            <a:r>
              <a:rPr lang="hu-HU" dirty="0"/>
              <a:t>SQL consistent </a:t>
            </a:r>
            <a:r>
              <a:rPr lang="hu-HU" dirty="0" err="1"/>
              <a:t>demand</a:t>
            </a:r>
            <a:r>
              <a:rPr lang="hu-HU" dirty="0"/>
              <a:t> </a:t>
            </a:r>
            <a:r>
              <a:rPr lang="hu-HU" dirty="0" err="1"/>
              <a:t>suggest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BF906-FF08-8F9E-D3C3-21B12B40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4779"/>
            <a:ext cx="4747671" cy="2537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A6A47-3A9E-7853-3032-D562C2016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" y="2494296"/>
            <a:ext cx="4762913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455</Words>
  <Application>Microsoft Office PowerPoint</Application>
  <PresentationFormat>Widescreen</PresentationFormat>
  <Paragraphs>115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Zsofia Vitarius</cp:lastModifiedBy>
  <cp:revision>23</cp:revision>
  <dcterms:created xsi:type="dcterms:W3CDTF">2020-10-28T18:29:43Z</dcterms:created>
  <dcterms:modified xsi:type="dcterms:W3CDTF">2024-10-03T08:43:10Z</dcterms:modified>
</cp:coreProperties>
</file>