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09b19a9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09b19a9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09b19a9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09b19a9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09b19a9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09b19a9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9b19a9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09b19a9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09b19a9a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09b19a9a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09b19a9a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09b19a9a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Sourcing and CQRS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“by the book”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Sourcing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/>
              <a:t>Event Sourcing</a:t>
            </a:r>
            <a:r>
              <a:rPr lang="en" sz="2100"/>
              <a:t> defines an approach where all the </a:t>
            </a:r>
            <a:r>
              <a:rPr b="1" lang="en" sz="2100"/>
              <a:t>changes</a:t>
            </a:r>
            <a:r>
              <a:rPr lang="en" sz="2100"/>
              <a:t> that are made to an object or entity, </a:t>
            </a:r>
            <a:r>
              <a:rPr b="1" lang="en" sz="2100"/>
              <a:t>are stored as a sequence of immutable events</a:t>
            </a:r>
            <a:r>
              <a:rPr lang="en" sz="2100"/>
              <a:t> to an event store, as </a:t>
            </a:r>
            <a:r>
              <a:rPr b="1" lang="en" sz="2100"/>
              <a:t>opposed</a:t>
            </a:r>
            <a:r>
              <a:rPr lang="en" sz="2100"/>
              <a:t> to storing just the </a:t>
            </a:r>
            <a:r>
              <a:rPr b="1" lang="en" sz="2100"/>
              <a:t>current state</a:t>
            </a:r>
            <a:r>
              <a:rPr lang="en" sz="2100"/>
              <a:t>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Sourcing Example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50" y="1175000"/>
            <a:ext cx="772399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“An </a:t>
            </a:r>
            <a:r>
              <a:rPr b="1" lang="en" sz="2200"/>
              <a:t>aggregate</a:t>
            </a:r>
            <a:r>
              <a:rPr lang="en" sz="2200"/>
              <a:t> is an </a:t>
            </a:r>
            <a:r>
              <a:rPr b="1" lang="en" sz="2200"/>
              <a:t>entity</a:t>
            </a:r>
            <a:r>
              <a:rPr lang="en" sz="2200"/>
              <a:t> or group of entities that is </a:t>
            </a:r>
            <a:r>
              <a:rPr b="1" lang="en" sz="2200"/>
              <a:t>always kept in consistent state</a:t>
            </a:r>
            <a:r>
              <a:rPr lang="en" sz="2200"/>
              <a:t> (within a single </a:t>
            </a:r>
            <a:r>
              <a:rPr b="1" lang="en" sz="2200"/>
              <a:t>ACID transaction</a:t>
            </a:r>
            <a:r>
              <a:rPr lang="en" sz="2200"/>
              <a:t>).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b="1" lang="en" sz="2200"/>
              <a:t>Aggregate Root</a:t>
            </a:r>
            <a:r>
              <a:rPr lang="en" sz="2200"/>
              <a:t> is the entity within the aggregate that is </a:t>
            </a:r>
            <a:r>
              <a:rPr b="1" lang="en" sz="2200"/>
              <a:t>responsible for maintaining this consistent state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This makes the aggregate the prime </a:t>
            </a:r>
            <a:r>
              <a:rPr b="1" lang="en" sz="2200"/>
              <a:t>building block for implementing a command model</a:t>
            </a:r>
            <a:r>
              <a:rPr lang="en" sz="2200"/>
              <a:t> in any CQRS base application.”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CQRS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CQRS</a:t>
            </a:r>
            <a:r>
              <a:rPr lang="en" sz="2200"/>
              <a:t> is a software design pattern that stands for </a:t>
            </a:r>
            <a:r>
              <a:rPr b="1" lang="en" sz="2200"/>
              <a:t>Command Query Responsibility Segregation</a:t>
            </a:r>
            <a:r>
              <a:rPr lang="en" sz="2200"/>
              <a:t>.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CQRS suggests that applications should be divided in a </a:t>
            </a:r>
            <a:r>
              <a:rPr b="1" lang="en" sz="2200"/>
              <a:t>command</a:t>
            </a:r>
            <a:r>
              <a:rPr lang="en" sz="2200"/>
              <a:t> and a </a:t>
            </a:r>
            <a:r>
              <a:rPr b="1" lang="en" sz="2200"/>
              <a:t>query</a:t>
            </a:r>
            <a:r>
              <a:rPr lang="en" sz="2200"/>
              <a:t> part.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Commands alters the state of an object or entity, and queries return the state of an object or entity.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CQRS Schema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800" y="1140900"/>
            <a:ext cx="747341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1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Application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75" y="633100"/>
            <a:ext cx="6915050" cy="43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