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8F3B-A901-4317-8EA9-455B24E9F3C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8EF4-54A4-4F74-B657-DC4EC02E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Automation</a:t>
            </a:r>
            <a:r>
              <a:rPr lang="hu-HU" dirty="0" smtClean="0"/>
              <a:t> </a:t>
            </a:r>
            <a:r>
              <a:rPr lang="hu-HU" dirty="0" err="1" smtClean="0"/>
              <a:t>Strategy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02" y="222404"/>
            <a:ext cx="9230111" cy="6204932"/>
          </a:xfrm>
        </p:spPr>
      </p:pic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39" y="365125"/>
            <a:ext cx="9200947" cy="6307895"/>
          </a:xfrm>
        </p:spPr>
      </p:pic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476250"/>
            <a:ext cx="6657975" cy="5905500"/>
          </a:xfrm>
          <a:prstGeom prst="rect">
            <a:avLst/>
          </a:prstGeom>
        </p:spPr>
      </p:pic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46314" y="365124"/>
            <a:ext cx="11223171" cy="5883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27" y="337457"/>
            <a:ext cx="7953543" cy="6060509"/>
          </a:xfrm>
        </p:spPr>
      </p:pic>
    </p:spTree>
    <p:extLst>
      <p:ext uri="{BB962C8B-B14F-4D97-AF65-F5344CB8AC3E}">
        <p14:creationId xmlns:p14="http://schemas.microsoft.com/office/powerpoint/2010/main" val="403617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48" y="1919510"/>
            <a:ext cx="8604504" cy="4163568"/>
          </a:xfrm>
        </p:spPr>
      </p:pic>
    </p:spTree>
    <p:extLst>
      <p:ext uri="{BB962C8B-B14F-4D97-AF65-F5344CB8AC3E}">
        <p14:creationId xmlns:p14="http://schemas.microsoft.com/office/powerpoint/2010/main" val="10438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10" y="696686"/>
            <a:ext cx="9290510" cy="5041968"/>
          </a:xfrm>
        </p:spPr>
      </p:pic>
    </p:spTree>
    <p:extLst>
      <p:ext uri="{BB962C8B-B14F-4D97-AF65-F5344CB8AC3E}">
        <p14:creationId xmlns:p14="http://schemas.microsoft.com/office/powerpoint/2010/main" val="40880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5" y="658819"/>
            <a:ext cx="8131736" cy="5611352"/>
          </a:xfrm>
        </p:spPr>
      </p:pic>
    </p:spTree>
    <p:extLst>
      <p:ext uri="{BB962C8B-B14F-4D97-AF65-F5344CB8AC3E}">
        <p14:creationId xmlns:p14="http://schemas.microsoft.com/office/powerpoint/2010/main" val="150357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Application>Microsoft Office PowerPoint</Application>
  <PresentationFormat>Szélesvásznú</PresentationFormat>
  <Paragraphs>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Test Automation Strategy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Strategy</dc:title>
  <dc:creator>Zsuffa Zsolt</dc:creator>
  <cp:lastModifiedBy>Zsuffa Zsolt</cp:lastModifiedBy>
  <cp:revision>3</cp:revision>
  <dcterms:created xsi:type="dcterms:W3CDTF">2016-07-13T13:10:34Z</dcterms:created>
  <dcterms:modified xsi:type="dcterms:W3CDTF">2016-07-13T13:50:12Z</dcterms:modified>
</cp:coreProperties>
</file>