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58" r:id="rId5"/>
    <p:sldId id="266" r:id="rId6"/>
    <p:sldId id="260" r:id="rId7"/>
    <p:sldId id="267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2CD64-8F41-4853-BEC4-A1739DBDEF66}" v="348" dt="2023-12-11T21:46:22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0E60-276B-4FAC-8AB3-20C1D636D3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C0F57602-7C53-4F88-A388-63D6E5D722F9}">
      <dgm:prSet/>
      <dgm:spPr/>
      <dgm:t>
        <a:bodyPr/>
        <a:lstStyle/>
        <a:p>
          <a:r>
            <a:rPr lang="hu-HU" dirty="0" err="1"/>
            <a:t>Forward</a:t>
          </a:r>
          <a:r>
            <a:rPr lang="hu-HU" dirty="0"/>
            <a:t> </a:t>
          </a:r>
          <a:r>
            <a:rPr lang="hu-HU" dirty="0" err="1"/>
            <a:t>diffusion</a:t>
          </a:r>
          <a:endParaRPr lang="hu-HU" dirty="0"/>
        </a:p>
      </dgm:t>
    </dgm:pt>
    <dgm:pt modelId="{289BE31D-044C-4738-8116-8E86B03D1053}" type="parTrans" cxnId="{21756647-84D3-4A9A-B416-A400D0D66827}">
      <dgm:prSet/>
      <dgm:spPr/>
      <dgm:t>
        <a:bodyPr/>
        <a:lstStyle/>
        <a:p>
          <a:endParaRPr lang="hu-HU"/>
        </a:p>
      </dgm:t>
    </dgm:pt>
    <dgm:pt modelId="{65852886-885F-413D-8CE3-A1EF2C34FC71}" type="sibTrans" cxnId="{21756647-84D3-4A9A-B416-A400D0D66827}">
      <dgm:prSet/>
      <dgm:spPr/>
      <dgm:t>
        <a:bodyPr/>
        <a:lstStyle/>
        <a:p>
          <a:endParaRPr lang="hu-HU"/>
        </a:p>
      </dgm:t>
    </dgm:pt>
    <dgm:pt modelId="{A95343D9-D385-424D-90CA-857898D234A6}" type="pres">
      <dgm:prSet presAssocID="{DECC0E60-276B-4FAC-8AB3-20C1D636D314}" presName="linear" presStyleCnt="0">
        <dgm:presLayoutVars>
          <dgm:animLvl val="lvl"/>
          <dgm:resizeHandles val="exact"/>
        </dgm:presLayoutVars>
      </dgm:prSet>
      <dgm:spPr/>
    </dgm:pt>
    <dgm:pt modelId="{DB3B5CB7-72BD-40E9-8D5F-08B5A04B4333}" type="pres">
      <dgm:prSet presAssocID="{C0F57602-7C53-4F88-A388-63D6E5D722F9}" presName="parentText" presStyleLbl="node1" presStyleIdx="0" presStyleCnt="1" custLinFactNeighborX="3830">
        <dgm:presLayoutVars>
          <dgm:chMax val="0"/>
          <dgm:bulletEnabled val="1"/>
        </dgm:presLayoutVars>
      </dgm:prSet>
      <dgm:spPr/>
    </dgm:pt>
  </dgm:ptLst>
  <dgm:cxnLst>
    <dgm:cxn modelId="{E472CF10-5D96-4741-BA62-0AC1004EFFA0}" type="presOf" srcId="{C0F57602-7C53-4F88-A388-63D6E5D722F9}" destId="{DB3B5CB7-72BD-40E9-8D5F-08B5A04B4333}" srcOrd="0" destOrd="0" presId="urn:microsoft.com/office/officeart/2005/8/layout/vList2"/>
    <dgm:cxn modelId="{AD80AE66-FB84-4589-A0BD-F43E9F9A4B75}" type="presOf" srcId="{DECC0E60-276B-4FAC-8AB3-20C1D636D314}" destId="{A95343D9-D385-424D-90CA-857898D234A6}" srcOrd="0" destOrd="0" presId="urn:microsoft.com/office/officeart/2005/8/layout/vList2"/>
    <dgm:cxn modelId="{21756647-84D3-4A9A-B416-A400D0D66827}" srcId="{DECC0E60-276B-4FAC-8AB3-20C1D636D314}" destId="{C0F57602-7C53-4F88-A388-63D6E5D722F9}" srcOrd="0" destOrd="0" parTransId="{289BE31D-044C-4738-8116-8E86B03D1053}" sibTransId="{65852886-885F-413D-8CE3-A1EF2C34FC71}"/>
    <dgm:cxn modelId="{831E200C-63CA-47DE-8B0E-158192DEE9A8}" type="presParOf" srcId="{A95343D9-D385-424D-90CA-857898D234A6}" destId="{DB3B5CB7-72BD-40E9-8D5F-08B5A04B43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FA35A-2A56-4647-9EBB-281CD80781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55454BB-863A-49FB-A932-CA0B8AA9D34F}">
      <dgm:prSet/>
      <dgm:spPr/>
      <dgm:t>
        <a:bodyPr/>
        <a:lstStyle/>
        <a:p>
          <a:r>
            <a:rPr lang="hu-HU" dirty="0"/>
            <a:t>Paraméterek</a:t>
          </a:r>
        </a:p>
      </dgm:t>
    </dgm:pt>
    <dgm:pt modelId="{A1999BD4-0FDE-4B32-A8CD-7BBA87C7BA8F}" type="parTrans" cxnId="{1A61B66D-F764-4DFF-931B-B7F8A6E48F7B}">
      <dgm:prSet/>
      <dgm:spPr/>
      <dgm:t>
        <a:bodyPr/>
        <a:lstStyle/>
        <a:p>
          <a:endParaRPr lang="hu-HU"/>
        </a:p>
      </dgm:t>
    </dgm:pt>
    <dgm:pt modelId="{8E8C0FB7-8F98-4EA6-96A6-FEC35F1A9A94}" type="sibTrans" cxnId="{1A61B66D-F764-4DFF-931B-B7F8A6E48F7B}">
      <dgm:prSet/>
      <dgm:spPr/>
      <dgm:t>
        <a:bodyPr/>
        <a:lstStyle/>
        <a:p>
          <a:endParaRPr lang="hu-HU"/>
        </a:p>
      </dgm:t>
    </dgm:pt>
    <dgm:pt modelId="{92473216-08FC-446A-A105-D8D244AF065F}">
      <dgm:prSet/>
      <dgm:spPr/>
      <dgm:t>
        <a:bodyPr/>
        <a:lstStyle/>
        <a:p>
          <a:r>
            <a:rPr lang="hu-HU"/>
            <a:t>Iterációszám: 1000</a:t>
          </a:r>
        </a:p>
      </dgm:t>
    </dgm:pt>
    <dgm:pt modelId="{7BF53466-7E79-48C4-91CB-883C7F0AAC86}" type="parTrans" cxnId="{7B7B97DF-58D4-4204-991E-3D6860BE4896}">
      <dgm:prSet/>
      <dgm:spPr/>
      <dgm:t>
        <a:bodyPr/>
        <a:lstStyle/>
        <a:p>
          <a:endParaRPr lang="hu-HU"/>
        </a:p>
      </dgm:t>
    </dgm:pt>
    <dgm:pt modelId="{07E9A7FD-A070-4F7C-BD22-00DDA6E6F12E}" type="sibTrans" cxnId="{7B7B97DF-58D4-4204-991E-3D6860BE4896}">
      <dgm:prSet/>
      <dgm:spPr/>
      <dgm:t>
        <a:bodyPr/>
        <a:lstStyle/>
        <a:p>
          <a:endParaRPr lang="hu-HU"/>
        </a:p>
      </dgm:t>
    </dgm:pt>
    <dgm:pt modelId="{6B732870-3F0B-44B6-832D-6A18C754DE22}">
      <dgm:prSet/>
      <dgm:spPr/>
      <dgm:t>
        <a:bodyPr/>
        <a:lstStyle/>
        <a:p>
          <a:r>
            <a:rPr lang="hu-HU"/>
            <a:t>Epoch: 100</a:t>
          </a:r>
        </a:p>
      </dgm:t>
    </dgm:pt>
    <dgm:pt modelId="{4DDAFD6B-F543-4033-AA37-3EDC8EF557FB}" type="parTrans" cxnId="{AC692DB0-9AC0-4526-B362-0DBB628188C1}">
      <dgm:prSet/>
      <dgm:spPr/>
      <dgm:t>
        <a:bodyPr/>
        <a:lstStyle/>
        <a:p>
          <a:endParaRPr lang="hu-HU"/>
        </a:p>
      </dgm:t>
    </dgm:pt>
    <dgm:pt modelId="{65C3E9D2-3B93-4E04-90B7-E725659300B4}" type="sibTrans" cxnId="{AC692DB0-9AC0-4526-B362-0DBB628188C1}">
      <dgm:prSet/>
      <dgm:spPr/>
      <dgm:t>
        <a:bodyPr/>
        <a:lstStyle/>
        <a:p>
          <a:endParaRPr lang="hu-HU"/>
        </a:p>
      </dgm:t>
    </dgm:pt>
    <dgm:pt modelId="{B996183D-667B-4A07-8775-C7F6DC7E4302}">
      <dgm:prSet/>
      <dgm:spPr/>
      <dgm:t>
        <a:bodyPr/>
        <a:lstStyle/>
        <a:p>
          <a:r>
            <a:rPr lang="hu-HU"/>
            <a:t>Csatorna-multiplikátor: 1,2,2,4</a:t>
          </a:r>
        </a:p>
      </dgm:t>
    </dgm:pt>
    <dgm:pt modelId="{BF4BD499-61ED-412C-93EB-541B7BB51E93}" type="parTrans" cxnId="{49F44F30-6417-4D12-8F3E-27819F1B63C8}">
      <dgm:prSet/>
      <dgm:spPr/>
      <dgm:t>
        <a:bodyPr/>
        <a:lstStyle/>
        <a:p>
          <a:endParaRPr lang="hu-HU"/>
        </a:p>
      </dgm:t>
    </dgm:pt>
    <dgm:pt modelId="{DF57178B-4B22-4518-82D7-DF12FA393E97}" type="sibTrans" cxnId="{49F44F30-6417-4D12-8F3E-27819F1B63C8}">
      <dgm:prSet/>
      <dgm:spPr/>
      <dgm:t>
        <a:bodyPr/>
        <a:lstStyle/>
        <a:p>
          <a:endParaRPr lang="hu-HU"/>
        </a:p>
      </dgm:t>
    </dgm:pt>
    <dgm:pt modelId="{1B2243BA-0C98-48C1-916B-CC149E65FB9C}">
      <dgm:prSet/>
      <dgm:spPr/>
      <dgm:t>
        <a:bodyPr/>
        <a:lstStyle/>
        <a:p>
          <a:r>
            <a:rPr lang="hu-HU"/>
            <a:t>Attention: H, H, I, I</a:t>
          </a:r>
        </a:p>
      </dgm:t>
    </dgm:pt>
    <dgm:pt modelId="{D72BB3CF-7CA3-4193-9521-B9785618ECBE}" type="parTrans" cxnId="{E520AFE2-30ED-46D9-A913-15C50AABB5C9}">
      <dgm:prSet/>
      <dgm:spPr/>
      <dgm:t>
        <a:bodyPr/>
        <a:lstStyle/>
        <a:p>
          <a:endParaRPr lang="hu-HU"/>
        </a:p>
      </dgm:t>
    </dgm:pt>
    <dgm:pt modelId="{DECCDB90-B90E-470A-A9A8-361E29294C8A}" type="sibTrans" cxnId="{E520AFE2-30ED-46D9-A913-15C50AABB5C9}">
      <dgm:prSet/>
      <dgm:spPr/>
      <dgm:t>
        <a:bodyPr/>
        <a:lstStyle/>
        <a:p>
          <a:endParaRPr lang="hu-HU"/>
        </a:p>
      </dgm:t>
    </dgm:pt>
    <dgm:pt modelId="{961203DF-D65F-4A48-B134-722AFC56722A}">
      <dgm:prSet/>
      <dgm:spPr/>
      <dgm:t>
        <a:bodyPr/>
        <a:lstStyle/>
        <a:p>
          <a:r>
            <a:rPr lang="hu-HU"/>
            <a:t>Learning rate: 0.00002</a:t>
          </a:r>
        </a:p>
      </dgm:t>
    </dgm:pt>
    <dgm:pt modelId="{0D64A94F-D252-4CE0-B014-490C9E6F3882}" type="parTrans" cxnId="{CC62F93B-10C3-4673-B963-B641F753B067}">
      <dgm:prSet/>
      <dgm:spPr/>
      <dgm:t>
        <a:bodyPr/>
        <a:lstStyle/>
        <a:p>
          <a:endParaRPr lang="hu-HU"/>
        </a:p>
      </dgm:t>
    </dgm:pt>
    <dgm:pt modelId="{7D80697F-3F49-4BB7-A733-24419EEB7056}" type="sibTrans" cxnId="{CC62F93B-10C3-4673-B963-B641F753B067}">
      <dgm:prSet/>
      <dgm:spPr/>
      <dgm:t>
        <a:bodyPr/>
        <a:lstStyle/>
        <a:p>
          <a:endParaRPr lang="hu-HU"/>
        </a:p>
      </dgm:t>
    </dgm:pt>
    <dgm:pt modelId="{F2BA3C4B-303D-4F6D-9AA4-75F875C4B1F9}">
      <dgm:prSet/>
      <dgm:spPr/>
      <dgm:t>
        <a:bodyPr/>
        <a:lstStyle/>
        <a:p>
          <a:r>
            <a:rPr lang="hu-HU" dirty="0"/>
            <a:t>Batch méret: 256</a:t>
          </a:r>
        </a:p>
      </dgm:t>
    </dgm:pt>
    <dgm:pt modelId="{1ED774F9-F5CF-42C0-A1A6-88ABC9CCBB32}" type="parTrans" cxnId="{612755FD-3440-4D26-B59F-33EED0A3E3D8}">
      <dgm:prSet/>
      <dgm:spPr/>
      <dgm:t>
        <a:bodyPr/>
        <a:lstStyle/>
        <a:p>
          <a:endParaRPr lang="hu-HU"/>
        </a:p>
      </dgm:t>
    </dgm:pt>
    <dgm:pt modelId="{381C2A9A-4E66-4678-99B1-107CDFDDF4A8}" type="sibTrans" cxnId="{612755FD-3440-4D26-B59F-33EED0A3E3D8}">
      <dgm:prSet/>
      <dgm:spPr/>
      <dgm:t>
        <a:bodyPr/>
        <a:lstStyle/>
        <a:p>
          <a:endParaRPr lang="hu-HU"/>
        </a:p>
      </dgm:t>
    </dgm:pt>
    <dgm:pt modelId="{A1FA4A03-6927-4D84-A57E-73BCBF1E993A}">
      <dgm:prSet/>
      <dgm:spPr/>
      <dgm:t>
        <a:bodyPr/>
        <a:lstStyle/>
        <a:p>
          <a:r>
            <a:rPr lang="hu-HU"/>
            <a:t>Metrikák</a:t>
          </a:r>
        </a:p>
      </dgm:t>
    </dgm:pt>
    <dgm:pt modelId="{27E400D7-22F0-4A4E-A949-91381000A087}" type="parTrans" cxnId="{60749A2B-0056-43E5-9550-2439E08BCA52}">
      <dgm:prSet/>
      <dgm:spPr/>
      <dgm:t>
        <a:bodyPr/>
        <a:lstStyle/>
        <a:p>
          <a:endParaRPr lang="hu-HU"/>
        </a:p>
      </dgm:t>
    </dgm:pt>
    <dgm:pt modelId="{57147946-AA57-43B3-B9C1-E221F4E1A13D}" type="sibTrans" cxnId="{60749A2B-0056-43E5-9550-2439E08BCA52}">
      <dgm:prSet/>
      <dgm:spPr/>
      <dgm:t>
        <a:bodyPr/>
        <a:lstStyle/>
        <a:p>
          <a:endParaRPr lang="hu-HU"/>
        </a:p>
      </dgm:t>
    </dgm:pt>
    <dgm:pt modelId="{A5D79423-6BFD-4665-A1D4-7842D83E0FD9}">
      <dgm:prSet/>
      <dgm:spPr/>
      <dgm:t>
        <a:bodyPr/>
        <a:lstStyle/>
        <a:p>
          <a:r>
            <a:rPr lang="hu-HU"/>
            <a:t>FID érték</a:t>
          </a:r>
        </a:p>
      </dgm:t>
    </dgm:pt>
    <dgm:pt modelId="{4D21D911-663D-449D-A72B-2BA52B9114DE}" type="parTrans" cxnId="{363F8656-3696-4A02-9E6A-75DFC1BF3548}">
      <dgm:prSet/>
      <dgm:spPr/>
      <dgm:t>
        <a:bodyPr/>
        <a:lstStyle/>
        <a:p>
          <a:endParaRPr lang="hu-HU"/>
        </a:p>
      </dgm:t>
    </dgm:pt>
    <dgm:pt modelId="{2FFF4F3F-0084-4581-9529-218DE6CD7436}" type="sibTrans" cxnId="{363F8656-3696-4A02-9E6A-75DFC1BF3548}">
      <dgm:prSet/>
      <dgm:spPr/>
      <dgm:t>
        <a:bodyPr/>
        <a:lstStyle/>
        <a:p>
          <a:endParaRPr lang="hu-HU"/>
        </a:p>
      </dgm:t>
    </dgm:pt>
    <dgm:pt modelId="{ACF5155D-4A03-4B38-9F52-CF9B3E5E0208}">
      <dgm:prSet/>
      <dgm:spPr/>
      <dgm:t>
        <a:bodyPr/>
        <a:lstStyle/>
        <a:p>
          <a:r>
            <a:rPr lang="hu-HU"/>
            <a:t>Validációs loss</a:t>
          </a:r>
        </a:p>
      </dgm:t>
    </dgm:pt>
    <dgm:pt modelId="{B5681378-B598-43D8-A397-9DCE820BC7B2}" type="parTrans" cxnId="{4471C10A-1399-4617-8353-6B856A8D79BF}">
      <dgm:prSet/>
      <dgm:spPr/>
      <dgm:t>
        <a:bodyPr/>
        <a:lstStyle/>
        <a:p>
          <a:endParaRPr lang="hu-HU"/>
        </a:p>
      </dgm:t>
    </dgm:pt>
    <dgm:pt modelId="{309A913C-B7CA-408D-BC7D-F6C45F12D83C}" type="sibTrans" cxnId="{4471C10A-1399-4617-8353-6B856A8D79BF}">
      <dgm:prSet/>
      <dgm:spPr/>
      <dgm:t>
        <a:bodyPr/>
        <a:lstStyle/>
        <a:p>
          <a:endParaRPr lang="hu-HU"/>
        </a:p>
      </dgm:t>
    </dgm:pt>
    <dgm:pt modelId="{A29FEECE-4635-4A35-BACA-D5ECADF858EA}">
      <dgm:prSet/>
      <dgm:spPr/>
      <dgm:t>
        <a:bodyPr/>
        <a:lstStyle/>
        <a:p>
          <a:r>
            <a:rPr lang="hu-HU"/>
            <a:t>Tanítási loss</a:t>
          </a:r>
        </a:p>
      </dgm:t>
    </dgm:pt>
    <dgm:pt modelId="{39224C28-57EA-4EF0-AAF5-98D7384F3E34}" type="parTrans" cxnId="{0FD6098A-6C3E-4C49-BC40-DCBA42D67F9B}">
      <dgm:prSet/>
      <dgm:spPr/>
      <dgm:t>
        <a:bodyPr/>
        <a:lstStyle/>
        <a:p>
          <a:endParaRPr lang="hu-HU"/>
        </a:p>
      </dgm:t>
    </dgm:pt>
    <dgm:pt modelId="{19E6CE6E-D793-4ADE-B6DA-EEB06DD7D21B}" type="sibTrans" cxnId="{0FD6098A-6C3E-4C49-BC40-DCBA42D67F9B}">
      <dgm:prSet/>
      <dgm:spPr/>
      <dgm:t>
        <a:bodyPr/>
        <a:lstStyle/>
        <a:p>
          <a:endParaRPr lang="hu-HU"/>
        </a:p>
      </dgm:t>
    </dgm:pt>
    <dgm:pt modelId="{BB3BAF74-1B94-4A4E-A391-F85012329759}" type="pres">
      <dgm:prSet presAssocID="{1FEFA35A-2A56-4647-9EBB-281CD807813C}" presName="Name0" presStyleCnt="0">
        <dgm:presLayoutVars>
          <dgm:dir/>
          <dgm:animLvl val="lvl"/>
          <dgm:resizeHandles val="exact"/>
        </dgm:presLayoutVars>
      </dgm:prSet>
      <dgm:spPr/>
    </dgm:pt>
    <dgm:pt modelId="{F088992E-6E87-45CD-B17C-4A2BD0177FAC}" type="pres">
      <dgm:prSet presAssocID="{955454BB-863A-49FB-A932-CA0B8AA9D34F}" presName="linNode" presStyleCnt="0"/>
      <dgm:spPr/>
    </dgm:pt>
    <dgm:pt modelId="{59B72038-CBFA-4C1E-B4F2-7C49AC3CA2D1}" type="pres">
      <dgm:prSet presAssocID="{955454BB-863A-49FB-A932-CA0B8AA9D3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817B802-9889-4FF4-818B-D224E6C426BA}" type="pres">
      <dgm:prSet presAssocID="{955454BB-863A-49FB-A932-CA0B8AA9D34F}" presName="descendantText" presStyleLbl="alignAccFollowNode1" presStyleIdx="0" presStyleCnt="2">
        <dgm:presLayoutVars>
          <dgm:bulletEnabled val="1"/>
        </dgm:presLayoutVars>
      </dgm:prSet>
      <dgm:spPr/>
    </dgm:pt>
    <dgm:pt modelId="{12EAE762-8E19-482F-9C38-D86EFD0E6B8A}" type="pres">
      <dgm:prSet presAssocID="{8E8C0FB7-8F98-4EA6-96A6-FEC35F1A9A94}" presName="sp" presStyleCnt="0"/>
      <dgm:spPr/>
    </dgm:pt>
    <dgm:pt modelId="{49F1AB9A-48CA-4C33-B474-8CF4B64B4804}" type="pres">
      <dgm:prSet presAssocID="{A1FA4A03-6927-4D84-A57E-73BCBF1E993A}" presName="linNode" presStyleCnt="0"/>
      <dgm:spPr/>
    </dgm:pt>
    <dgm:pt modelId="{F58600A9-6F05-42B5-8508-86B23E398AA9}" type="pres">
      <dgm:prSet presAssocID="{A1FA4A03-6927-4D84-A57E-73BCBF1E993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25C4FFF-1FE5-4217-9939-E87795EC2A5F}" type="pres">
      <dgm:prSet presAssocID="{A1FA4A03-6927-4D84-A57E-73BCBF1E993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471C10A-1399-4617-8353-6B856A8D79BF}" srcId="{A1FA4A03-6927-4D84-A57E-73BCBF1E993A}" destId="{ACF5155D-4A03-4B38-9F52-CF9B3E5E0208}" srcOrd="1" destOrd="0" parTransId="{B5681378-B598-43D8-A397-9DCE820BC7B2}" sibTransId="{309A913C-B7CA-408D-BC7D-F6C45F12D83C}"/>
    <dgm:cxn modelId="{60749A2B-0056-43E5-9550-2439E08BCA52}" srcId="{1FEFA35A-2A56-4647-9EBB-281CD807813C}" destId="{A1FA4A03-6927-4D84-A57E-73BCBF1E993A}" srcOrd="1" destOrd="0" parTransId="{27E400D7-22F0-4A4E-A949-91381000A087}" sibTransId="{57147946-AA57-43B3-B9C1-E221F4E1A13D}"/>
    <dgm:cxn modelId="{49F44F30-6417-4D12-8F3E-27819F1B63C8}" srcId="{955454BB-863A-49FB-A932-CA0B8AA9D34F}" destId="{B996183D-667B-4A07-8775-C7F6DC7E4302}" srcOrd="2" destOrd="0" parTransId="{BF4BD499-61ED-412C-93EB-541B7BB51E93}" sibTransId="{DF57178B-4B22-4518-82D7-DF12FA393E97}"/>
    <dgm:cxn modelId="{CC62F93B-10C3-4673-B963-B641F753B067}" srcId="{955454BB-863A-49FB-A932-CA0B8AA9D34F}" destId="{961203DF-D65F-4A48-B134-722AFC56722A}" srcOrd="4" destOrd="0" parTransId="{0D64A94F-D252-4CE0-B014-490C9E6F3882}" sibTransId="{7D80697F-3F49-4BB7-A733-24419EEB7056}"/>
    <dgm:cxn modelId="{4383494B-D129-429E-AF1C-703387102112}" type="presOf" srcId="{B996183D-667B-4A07-8775-C7F6DC7E4302}" destId="{B817B802-9889-4FF4-818B-D224E6C426BA}" srcOrd="0" destOrd="2" presId="urn:microsoft.com/office/officeart/2005/8/layout/vList5"/>
    <dgm:cxn modelId="{1A61B66D-F764-4DFF-931B-B7F8A6E48F7B}" srcId="{1FEFA35A-2A56-4647-9EBB-281CD807813C}" destId="{955454BB-863A-49FB-A932-CA0B8AA9D34F}" srcOrd="0" destOrd="0" parTransId="{A1999BD4-0FDE-4B32-A8CD-7BBA87C7BA8F}" sibTransId="{8E8C0FB7-8F98-4EA6-96A6-FEC35F1A9A94}"/>
    <dgm:cxn modelId="{62C1A455-24C6-49F1-B652-FA4C4AB928FF}" type="presOf" srcId="{F2BA3C4B-303D-4F6D-9AA4-75F875C4B1F9}" destId="{B817B802-9889-4FF4-818B-D224E6C426BA}" srcOrd="0" destOrd="5" presId="urn:microsoft.com/office/officeart/2005/8/layout/vList5"/>
    <dgm:cxn modelId="{363F8656-3696-4A02-9E6A-75DFC1BF3548}" srcId="{A1FA4A03-6927-4D84-A57E-73BCBF1E993A}" destId="{A5D79423-6BFD-4665-A1D4-7842D83E0FD9}" srcOrd="0" destOrd="0" parTransId="{4D21D911-663D-449D-A72B-2BA52B9114DE}" sibTransId="{2FFF4F3F-0084-4581-9529-218DE6CD7436}"/>
    <dgm:cxn modelId="{473CD859-423C-4CEC-AAC1-0CAFED2A142E}" type="presOf" srcId="{A1FA4A03-6927-4D84-A57E-73BCBF1E993A}" destId="{F58600A9-6F05-42B5-8508-86B23E398AA9}" srcOrd="0" destOrd="0" presId="urn:microsoft.com/office/officeart/2005/8/layout/vList5"/>
    <dgm:cxn modelId="{0FD6098A-6C3E-4C49-BC40-DCBA42D67F9B}" srcId="{A1FA4A03-6927-4D84-A57E-73BCBF1E993A}" destId="{A29FEECE-4635-4A35-BACA-D5ECADF858EA}" srcOrd="2" destOrd="0" parTransId="{39224C28-57EA-4EF0-AAF5-98D7384F3E34}" sibTransId="{19E6CE6E-D793-4ADE-B6DA-EEB06DD7D21B}"/>
    <dgm:cxn modelId="{72E2DA92-D003-47BC-8D5E-84A2D6C116D9}" type="presOf" srcId="{92473216-08FC-446A-A105-D8D244AF065F}" destId="{B817B802-9889-4FF4-818B-D224E6C426BA}" srcOrd="0" destOrd="0" presId="urn:microsoft.com/office/officeart/2005/8/layout/vList5"/>
    <dgm:cxn modelId="{9FCEA9A2-1D12-4155-9A59-C0D11CF42102}" type="presOf" srcId="{6B732870-3F0B-44B6-832D-6A18C754DE22}" destId="{B817B802-9889-4FF4-818B-D224E6C426BA}" srcOrd="0" destOrd="1" presId="urn:microsoft.com/office/officeart/2005/8/layout/vList5"/>
    <dgm:cxn modelId="{F3BF90A6-6166-4277-A019-CD5AC296D28E}" type="presOf" srcId="{1B2243BA-0C98-48C1-916B-CC149E65FB9C}" destId="{B817B802-9889-4FF4-818B-D224E6C426BA}" srcOrd="0" destOrd="3" presId="urn:microsoft.com/office/officeart/2005/8/layout/vList5"/>
    <dgm:cxn modelId="{5D743CA9-17F7-4F5F-A115-6D9AA4051342}" type="presOf" srcId="{A5D79423-6BFD-4665-A1D4-7842D83E0FD9}" destId="{F25C4FFF-1FE5-4217-9939-E87795EC2A5F}" srcOrd="0" destOrd="0" presId="urn:microsoft.com/office/officeart/2005/8/layout/vList5"/>
    <dgm:cxn modelId="{AC692DB0-9AC0-4526-B362-0DBB628188C1}" srcId="{955454BB-863A-49FB-A932-CA0B8AA9D34F}" destId="{6B732870-3F0B-44B6-832D-6A18C754DE22}" srcOrd="1" destOrd="0" parTransId="{4DDAFD6B-F543-4033-AA37-3EDC8EF557FB}" sibTransId="{65C3E9D2-3B93-4E04-90B7-E725659300B4}"/>
    <dgm:cxn modelId="{78E347C2-B799-4B4A-A549-E1CB409E8E99}" type="presOf" srcId="{1FEFA35A-2A56-4647-9EBB-281CD807813C}" destId="{BB3BAF74-1B94-4A4E-A391-F85012329759}" srcOrd="0" destOrd="0" presId="urn:microsoft.com/office/officeart/2005/8/layout/vList5"/>
    <dgm:cxn modelId="{7BEABAD2-0DB7-4B75-97FC-0C7E2BDB6739}" type="presOf" srcId="{955454BB-863A-49FB-A932-CA0B8AA9D34F}" destId="{59B72038-CBFA-4C1E-B4F2-7C49AC3CA2D1}" srcOrd="0" destOrd="0" presId="urn:microsoft.com/office/officeart/2005/8/layout/vList5"/>
    <dgm:cxn modelId="{FE3A11D5-91A5-4F91-B617-87E7ECCD345B}" type="presOf" srcId="{961203DF-D65F-4A48-B134-722AFC56722A}" destId="{B817B802-9889-4FF4-818B-D224E6C426BA}" srcOrd="0" destOrd="4" presId="urn:microsoft.com/office/officeart/2005/8/layout/vList5"/>
    <dgm:cxn modelId="{7B7B97DF-58D4-4204-991E-3D6860BE4896}" srcId="{955454BB-863A-49FB-A932-CA0B8AA9D34F}" destId="{92473216-08FC-446A-A105-D8D244AF065F}" srcOrd="0" destOrd="0" parTransId="{7BF53466-7E79-48C4-91CB-883C7F0AAC86}" sibTransId="{07E9A7FD-A070-4F7C-BD22-00DDA6E6F12E}"/>
    <dgm:cxn modelId="{E520AFE2-30ED-46D9-A913-15C50AABB5C9}" srcId="{955454BB-863A-49FB-A932-CA0B8AA9D34F}" destId="{1B2243BA-0C98-48C1-916B-CC149E65FB9C}" srcOrd="3" destOrd="0" parTransId="{D72BB3CF-7CA3-4193-9521-B9785618ECBE}" sibTransId="{DECCDB90-B90E-470A-A9A8-361E29294C8A}"/>
    <dgm:cxn modelId="{48DD4DE7-411F-4453-92F9-CD6ECEB74117}" type="presOf" srcId="{A29FEECE-4635-4A35-BACA-D5ECADF858EA}" destId="{F25C4FFF-1FE5-4217-9939-E87795EC2A5F}" srcOrd="0" destOrd="2" presId="urn:microsoft.com/office/officeart/2005/8/layout/vList5"/>
    <dgm:cxn modelId="{43B1C2F5-C00D-4A21-9705-8F428DD95773}" type="presOf" srcId="{ACF5155D-4A03-4B38-9F52-CF9B3E5E0208}" destId="{F25C4FFF-1FE5-4217-9939-E87795EC2A5F}" srcOrd="0" destOrd="1" presId="urn:microsoft.com/office/officeart/2005/8/layout/vList5"/>
    <dgm:cxn modelId="{612755FD-3440-4D26-B59F-33EED0A3E3D8}" srcId="{955454BB-863A-49FB-A932-CA0B8AA9D34F}" destId="{F2BA3C4B-303D-4F6D-9AA4-75F875C4B1F9}" srcOrd="5" destOrd="0" parTransId="{1ED774F9-F5CF-42C0-A1A6-88ABC9CCBB32}" sibTransId="{381C2A9A-4E66-4678-99B1-107CDFDDF4A8}"/>
    <dgm:cxn modelId="{2BF2578C-544B-4668-AD52-FAEFDBE7C17E}" type="presParOf" srcId="{BB3BAF74-1B94-4A4E-A391-F85012329759}" destId="{F088992E-6E87-45CD-B17C-4A2BD0177FAC}" srcOrd="0" destOrd="0" presId="urn:microsoft.com/office/officeart/2005/8/layout/vList5"/>
    <dgm:cxn modelId="{8748817C-2ED9-40AA-84CE-79ACFDC9EFB9}" type="presParOf" srcId="{F088992E-6E87-45CD-B17C-4A2BD0177FAC}" destId="{59B72038-CBFA-4C1E-B4F2-7C49AC3CA2D1}" srcOrd="0" destOrd="0" presId="urn:microsoft.com/office/officeart/2005/8/layout/vList5"/>
    <dgm:cxn modelId="{78AEBFCD-62D0-4C0E-BCB3-8193EBC456C9}" type="presParOf" srcId="{F088992E-6E87-45CD-B17C-4A2BD0177FAC}" destId="{B817B802-9889-4FF4-818B-D224E6C426BA}" srcOrd="1" destOrd="0" presId="urn:microsoft.com/office/officeart/2005/8/layout/vList5"/>
    <dgm:cxn modelId="{EDE7CD11-B8CC-445A-960E-C29515E0853B}" type="presParOf" srcId="{BB3BAF74-1B94-4A4E-A391-F85012329759}" destId="{12EAE762-8E19-482F-9C38-D86EFD0E6B8A}" srcOrd="1" destOrd="0" presId="urn:microsoft.com/office/officeart/2005/8/layout/vList5"/>
    <dgm:cxn modelId="{AF8B0CE2-F929-4546-A479-A99A4BEC03C3}" type="presParOf" srcId="{BB3BAF74-1B94-4A4E-A391-F85012329759}" destId="{49F1AB9A-48CA-4C33-B474-8CF4B64B4804}" srcOrd="2" destOrd="0" presId="urn:microsoft.com/office/officeart/2005/8/layout/vList5"/>
    <dgm:cxn modelId="{F89B7EB5-8E82-409F-AC72-49DF6C3D04BB}" type="presParOf" srcId="{49F1AB9A-48CA-4C33-B474-8CF4B64B4804}" destId="{F58600A9-6F05-42B5-8508-86B23E398AA9}" srcOrd="0" destOrd="0" presId="urn:microsoft.com/office/officeart/2005/8/layout/vList5"/>
    <dgm:cxn modelId="{BC9B1EAA-CD4C-407E-9831-7A8670F72390}" type="presParOf" srcId="{49F1AB9A-48CA-4C33-B474-8CF4B64B4804}" destId="{F25C4FFF-1FE5-4217-9939-E87795EC2A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5CB7-72BD-40E9-8D5F-08B5A04B4333}">
      <dsp:nvSpPr>
        <dsp:cNvPr id="0" name=""/>
        <dsp:cNvSpPr/>
      </dsp:nvSpPr>
      <dsp:spPr>
        <a:xfrm>
          <a:off x="0" y="15066"/>
          <a:ext cx="219055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Forward</a:t>
          </a:r>
          <a:r>
            <a:rPr lang="hu-HU" sz="2100" kern="1200" dirty="0"/>
            <a:t> </a:t>
          </a:r>
          <a:r>
            <a:rPr lang="hu-HU" sz="2100" kern="1200" dirty="0" err="1"/>
            <a:t>diffusion</a:t>
          </a:r>
          <a:endParaRPr lang="hu-HU" sz="2100" kern="1200" dirty="0"/>
        </a:p>
      </dsp:txBody>
      <dsp:txXfrm>
        <a:off x="23988" y="39054"/>
        <a:ext cx="2142583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7B802-9889-4FF4-818B-D224E6C426BA}">
      <dsp:nvSpPr>
        <dsp:cNvPr id="0" name=""/>
        <dsp:cNvSpPr/>
      </dsp:nvSpPr>
      <dsp:spPr>
        <a:xfrm rot="5400000">
          <a:off x="2598247" y="-540392"/>
          <a:ext cx="1750698" cy="32692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Iterációszám: 1000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Epoch: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Csatorna-multiplikátor: 1,2,2,4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Attention: H, H, I, 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Learning rate: 0.00002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Batch méret: 256</a:t>
          </a:r>
        </a:p>
      </dsp:txBody>
      <dsp:txXfrm rot="-5400000">
        <a:off x="1838963" y="304354"/>
        <a:ext cx="3183805" cy="1579774"/>
      </dsp:txXfrm>
    </dsp:sp>
    <dsp:sp modelId="{59B72038-CBFA-4C1E-B4F2-7C49AC3CA2D1}">
      <dsp:nvSpPr>
        <dsp:cNvPr id="0" name=""/>
        <dsp:cNvSpPr/>
      </dsp:nvSpPr>
      <dsp:spPr>
        <a:xfrm>
          <a:off x="0" y="54"/>
          <a:ext cx="1838963" cy="218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Paraméterek</a:t>
          </a:r>
        </a:p>
      </dsp:txBody>
      <dsp:txXfrm>
        <a:off x="89771" y="89825"/>
        <a:ext cx="1659421" cy="2008831"/>
      </dsp:txXfrm>
    </dsp:sp>
    <dsp:sp modelId="{F25C4FFF-1FE5-4217-9939-E87795EC2A5F}">
      <dsp:nvSpPr>
        <dsp:cNvPr id="0" name=""/>
        <dsp:cNvSpPr/>
      </dsp:nvSpPr>
      <dsp:spPr>
        <a:xfrm rot="5400000">
          <a:off x="2598247" y="1757399"/>
          <a:ext cx="1750698" cy="32692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FID érték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Validációs loss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Tanítási loss</a:t>
          </a:r>
        </a:p>
      </dsp:txBody>
      <dsp:txXfrm rot="-5400000">
        <a:off x="1838963" y="2602145"/>
        <a:ext cx="3183805" cy="1579774"/>
      </dsp:txXfrm>
    </dsp:sp>
    <dsp:sp modelId="{F58600A9-6F05-42B5-8508-86B23E398AA9}">
      <dsp:nvSpPr>
        <dsp:cNvPr id="0" name=""/>
        <dsp:cNvSpPr/>
      </dsp:nvSpPr>
      <dsp:spPr>
        <a:xfrm>
          <a:off x="0" y="2297846"/>
          <a:ext cx="1838963" cy="2188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Metrikák</a:t>
          </a:r>
        </a:p>
      </dsp:txBody>
      <dsp:txXfrm>
        <a:off x="89771" y="2387617"/>
        <a:ext cx="1659421" cy="2008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5E2BD4-D9CB-48FD-8C59-508D6F90418C}" type="datetime1">
              <a:rPr lang="hu-HU" smtClean="0"/>
              <a:t>2023. 12. 18.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109E94-D5C7-44E2-84F8-C830BDB9E442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CAD535B-4CB5-4874-81B6-D6A6E78C0D76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EB5C9B-AF09-4148-9E7B-564D848971C9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506E46-8335-4DD0-87E8-8DD3A9C9747F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62769-DD6F-402E-80FD-DE6D2DAAD7EA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3E6A39-B7CB-4575-9402-D8A9B7A62C97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8C29E-B407-4C40-80D8-E0A5BDC59311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C1DA7-F88C-4FD5-A20D-D995857F5843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2ED9-DB45-4408-A60F-7251CE4974B0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B6C48-B647-4E5E-8558-3BA6B2EBF053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99BAC8-BF23-4F15-A2D5-7CE50D65D686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BC3CA-2A87-4192-91B8-793CE7007EAE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FD6CA5F-EA8B-41AD-BAA5-9D185411B527}" type="datetime1">
              <a:rPr lang="hu-HU" noProof="0" smtClean="0"/>
              <a:t>2023. 12. 18.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Kép 6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Képgenerálás Diffúziós Modellel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14479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Csik Laura</a:t>
            </a:r>
          </a:p>
          <a:p>
            <a:pPr rtl="0"/>
            <a:r>
              <a:rPr lang="hu-HU" dirty="0">
                <a:solidFill>
                  <a:srgbClr val="7CEBFF"/>
                </a:solidFill>
              </a:rPr>
              <a:t>Zsáli Zsombor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38A-0603-D431-506E-7D9A8C2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C09-8479-4577-289D-85A220FD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hu-HU" dirty="0" err="1"/>
              <a:t>CelebA</a:t>
            </a:r>
            <a:endParaRPr lang="hu-HU" dirty="0"/>
          </a:p>
          <a:p>
            <a:pPr lvl="1"/>
            <a:r>
              <a:rPr lang="hu-HU" dirty="0"/>
              <a:t>~202,000 db kép</a:t>
            </a:r>
          </a:p>
          <a:p>
            <a:pPr lvl="1"/>
            <a:r>
              <a:rPr lang="hu-HU" dirty="0"/>
              <a:t>Átméretezés 80x64-re</a:t>
            </a:r>
          </a:p>
          <a:p>
            <a:r>
              <a:rPr lang="hu-HU" dirty="0" err="1"/>
              <a:t>Danbooru</a:t>
            </a:r>
            <a:endParaRPr lang="hu-HU" dirty="0"/>
          </a:p>
          <a:p>
            <a:pPr lvl="1"/>
            <a:r>
              <a:rPr lang="hu-HU" dirty="0"/>
              <a:t>~303,000 db kép</a:t>
            </a:r>
          </a:p>
          <a:p>
            <a:pPr lvl="1"/>
            <a:r>
              <a:rPr lang="hu-HU" dirty="0"/>
              <a:t>Átméretezés 64x64-re</a:t>
            </a:r>
          </a:p>
          <a:p>
            <a:pPr lvl="1"/>
            <a:endParaRPr lang="hu-HU" dirty="0"/>
          </a:p>
        </p:txBody>
      </p:sp>
      <p:pic>
        <p:nvPicPr>
          <p:cNvPr id="4" name="Kép 3" descr="Sample face attributes images from CelebA dataset | Download Scientific  Diagram">
            <a:extLst>
              <a:ext uri="{FF2B5EF4-FFF2-40B4-BE49-F238E27FC236}">
                <a16:creationId xmlns:a16="http://schemas.microsoft.com/office/drawing/2014/main" id="{350E8664-9960-1491-B2A3-4E9C2C4C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7"/>
          <a:stretch/>
        </p:blipFill>
        <p:spPr bwMode="auto">
          <a:xfrm>
            <a:off x="4476115" y="2374996"/>
            <a:ext cx="3239770" cy="328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 descr="A képen anime, Emberi arc, rajzfilm, Frufru látható&#10;&#10;Automatikusan generált leírás">
            <a:extLst>
              <a:ext uri="{FF2B5EF4-FFF2-40B4-BE49-F238E27FC236}">
                <a16:creationId xmlns:a16="http://schemas.microsoft.com/office/drawing/2014/main" id="{0A11F81B-4905-7728-2BDD-87932767A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37" y="2984914"/>
            <a:ext cx="3239770" cy="20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1A3B0-FEB5-BBA8-F22E-D8EFFBE4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Diffúziós modellek</a:t>
            </a:r>
          </a:p>
        </p:txBody>
      </p:sp>
      <p:pic>
        <p:nvPicPr>
          <p:cNvPr id="24" name="Kép 23" descr="A képen képernyőkép, tervezés, sor látható&#10;&#10;Automatikusan generált leírás">
            <a:extLst>
              <a:ext uri="{FF2B5EF4-FFF2-40B4-BE49-F238E27FC236}">
                <a16:creationId xmlns:a16="http://schemas.microsoft.com/office/drawing/2014/main" id="{45C006D7-47EC-8023-71A2-96C5D6F3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20" y="3989008"/>
            <a:ext cx="4858678" cy="2527193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619C9093-D9D6-2414-D507-BE696878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04" y="1890250"/>
            <a:ext cx="6741824" cy="1153282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F63DB9CD-42AB-7389-9CE2-DCA304B2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51" y="4466608"/>
            <a:ext cx="1579970" cy="1571991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14106EBB-C6F9-6E3C-0759-65F6E429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819" y="4465399"/>
            <a:ext cx="1658238" cy="1573200"/>
          </a:xfrm>
          <a:prstGeom prst="rect">
            <a:avLst/>
          </a:prstGeom>
        </p:spPr>
      </p:pic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775693B8-80CE-23AC-B2B9-E5E9B0552F4B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4351721" y="5252604"/>
            <a:ext cx="51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22A4EE5-FF7A-7844-4E26-3F8DD5422BEB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9720998" y="5251999"/>
            <a:ext cx="493821" cy="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Kép 35">
            <a:extLst>
              <a:ext uri="{FF2B5EF4-FFF2-40B4-BE49-F238E27FC236}">
                <a16:creationId xmlns:a16="http://schemas.microsoft.com/office/drawing/2014/main" id="{E6A3F164-C1DE-EFD5-6616-D92A5AED0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77" y="3529243"/>
            <a:ext cx="985573" cy="91953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5D893-E7BC-8135-0D6B-1267CCDC8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987896"/>
              </p:ext>
            </p:extLst>
          </p:nvPr>
        </p:nvGraphicFramePr>
        <p:xfrm>
          <a:off x="449367" y="2206125"/>
          <a:ext cx="2190559" cy="52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5A0ABD2-4E93-D3CC-3A80-FF93C0517626}"/>
              </a:ext>
            </a:extLst>
          </p:cNvPr>
          <p:cNvGrpSpPr/>
          <p:nvPr/>
        </p:nvGrpSpPr>
        <p:grpSpPr>
          <a:xfrm>
            <a:off x="449366" y="5006299"/>
            <a:ext cx="2190559" cy="491399"/>
            <a:chOff x="0" y="15066"/>
            <a:chExt cx="2190559" cy="491399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5406A223-F5BC-6A3B-5D89-09C1EE2D4456}"/>
                </a:ext>
              </a:extLst>
            </p:cNvPr>
            <p:cNvSpPr/>
            <p:nvPr/>
          </p:nvSpPr>
          <p:spPr>
            <a:xfrm>
              <a:off x="0" y="15066"/>
              <a:ext cx="2190559" cy="4913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8" name="Téglalap: lekerekített 4">
              <a:extLst>
                <a:ext uri="{FF2B5EF4-FFF2-40B4-BE49-F238E27FC236}">
                  <a16:creationId xmlns:a16="http://schemas.microsoft.com/office/drawing/2014/main" id="{E98C45CF-5E14-FECD-ACAB-4904C5645391}"/>
                </a:ext>
              </a:extLst>
            </p:cNvPr>
            <p:cNvSpPr txBox="1"/>
            <p:nvPr/>
          </p:nvSpPr>
          <p:spPr>
            <a:xfrm>
              <a:off x="23988" y="39054"/>
              <a:ext cx="2142583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kern="1200" dirty="0" err="1"/>
                <a:t>Reverse</a:t>
              </a:r>
              <a:r>
                <a:rPr lang="hu-HU" sz="2100" kern="1200" dirty="0"/>
                <a:t> </a:t>
              </a:r>
              <a:r>
                <a:rPr lang="hu-HU" sz="2100" kern="1200" dirty="0" err="1"/>
                <a:t>diffusion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5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ADDE8A-25B0-4119-931C-73CA966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 dirty="0"/>
              <a:t>Modell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363BC-3962-19BB-05D1-09B496A2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3" y="2425926"/>
            <a:ext cx="7143582" cy="3654451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6A24CC-C371-EBC4-9128-5A4555A1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8948" y="2581276"/>
            <a:ext cx="3717751" cy="3343274"/>
          </a:xfrm>
        </p:spPr>
        <p:txBody>
          <a:bodyPr anchor="ctr">
            <a:normAutofit/>
          </a:bodyPr>
          <a:lstStyle/>
          <a:p>
            <a:r>
              <a:rPr lang="hu-HU" dirty="0"/>
              <a:t>U-Net</a:t>
            </a:r>
          </a:p>
          <a:p>
            <a:pPr lvl="1"/>
            <a:r>
              <a:rPr lang="hu-HU" sz="1800" dirty="0" err="1"/>
              <a:t>Konvolúciós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Attention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 err="1"/>
              <a:t>Normalizációs</a:t>
            </a:r>
            <a:r>
              <a:rPr lang="hu-HU" sz="1800" dirty="0"/>
              <a:t> rétegek</a:t>
            </a:r>
          </a:p>
          <a:p>
            <a:pPr lvl="1"/>
            <a:r>
              <a:rPr lang="hu-HU" sz="1800" dirty="0"/>
              <a:t>Reziduális kapcsolatok</a:t>
            </a:r>
          </a:p>
          <a:p>
            <a:pPr lvl="1"/>
            <a:r>
              <a:rPr lang="hu-HU" sz="1800" dirty="0"/>
              <a:t>Időbeágyazás</a:t>
            </a:r>
          </a:p>
          <a:p>
            <a:pPr lvl="1"/>
            <a:r>
              <a:rPr lang="hu-HU" sz="1800" dirty="0" err="1"/>
              <a:t>Swish</a:t>
            </a:r>
            <a:r>
              <a:rPr lang="hu-HU" sz="1800" dirty="0"/>
              <a:t> aktivációs függvény</a:t>
            </a:r>
          </a:p>
        </p:txBody>
      </p:sp>
    </p:spTree>
    <p:extLst>
      <p:ext uri="{BB962C8B-B14F-4D97-AF65-F5344CB8AC3E}">
        <p14:creationId xmlns:p14="http://schemas.microsoft.com/office/powerpoint/2010/main" val="8132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585C-00A4-CF39-457B-D46A4C05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5DA7BB-95D3-7F21-E349-963386F446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6675479"/>
              </p:ext>
            </p:extLst>
          </p:nvPr>
        </p:nvGraphicFramePr>
        <p:xfrm>
          <a:off x="3541885" y="2057400"/>
          <a:ext cx="5108231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1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37FDD-EB0A-CD5E-26A5-067F7F2E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hu-HU" dirty="0"/>
              <a:t>Kiértékelés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1F25A4-41BC-25D0-846B-212D5C85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09910"/>
              </p:ext>
            </p:extLst>
          </p:nvPr>
        </p:nvGraphicFramePr>
        <p:xfrm>
          <a:off x="1312531" y="2180496"/>
          <a:ext cx="9566939" cy="367830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453043">
                  <a:extLst>
                    <a:ext uri="{9D8B030D-6E8A-4147-A177-3AD203B41FA5}">
                      <a16:colId xmlns:a16="http://schemas.microsoft.com/office/drawing/2014/main" val="1216683150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639895439"/>
                    </a:ext>
                  </a:extLst>
                </a:gridCol>
                <a:gridCol w="1296194">
                  <a:extLst>
                    <a:ext uri="{9D8B030D-6E8A-4147-A177-3AD203B41FA5}">
                      <a16:colId xmlns:a16="http://schemas.microsoft.com/office/drawing/2014/main" val="2928488025"/>
                    </a:ext>
                  </a:extLst>
                </a:gridCol>
                <a:gridCol w="1446048">
                  <a:extLst>
                    <a:ext uri="{9D8B030D-6E8A-4147-A177-3AD203B41FA5}">
                      <a16:colId xmlns:a16="http://schemas.microsoft.com/office/drawing/2014/main" val="810933402"/>
                    </a:ext>
                  </a:extLst>
                </a:gridCol>
                <a:gridCol w="1282860">
                  <a:extLst>
                    <a:ext uri="{9D8B030D-6E8A-4147-A177-3AD203B41FA5}">
                      <a16:colId xmlns:a16="http://schemas.microsoft.com/office/drawing/2014/main" val="3915955893"/>
                    </a:ext>
                  </a:extLst>
                </a:gridCol>
                <a:gridCol w="1357740">
                  <a:extLst>
                    <a:ext uri="{9D8B030D-6E8A-4147-A177-3AD203B41FA5}">
                      <a16:colId xmlns:a16="http://schemas.microsoft.com/office/drawing/2014/main" val="4176814860"/>
                    </a:ext>
                  </a:extLst>
                </a:gridCol>
                <a:gridCol w="1446050">
                  <a:extLst>
                    <a:ext uri="{9D8B030D-6E8A-4147-A177-3AD203B41FA5}">
                      <a16:colId xmlns:a16="http://schemas.microsoft.com/office/drawing/2014/main" val="3357112411"/>
                    </a:ext>
                  </a:extLst>
                </a:gridCol>
              </a:tblGrid>
              <a:tr h="735661">
                <a:tc rowSpan="2">
                  <a:txBody>
                    <a:bodyPr/>
                    <a:lstStyle/>
                    <a:p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CelebA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b="0" kern="100" cap="none" spc="0">
                          <a:solidFill>
                            <a:schemeClr val="bg1"/>
                          </a:solidFill>
                          <a:effectLst/>
                        </a:rPr>
                        <a:t>Danbooru</a:t>
                      </a:r>
                      <a:endParaRPr lang="hu-HU" sz="2100" b="0" kern="1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74247"/>
                  </a:ext>
                </a:extLst>
              </a:tr>
              <a:tr h="73566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Val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Train loss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12594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43.4380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0.0211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0.0159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33.8833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0.0279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0.0307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77143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Middle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32.5785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0.0158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0.0120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25.3052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0.0208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0.0229</a:t>
                      </a:r>
                      <a:endParaRPr lang="hu-HU" sz="2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94729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Final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27.1487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0.0133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0.0099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21.4451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0.0178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0.0193</a:t>
                      </a:r>
                      <a:endParaRPr lang="hu-HU" sz="21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4567" marR="100711" marT="134282" marB="134282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1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8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C9A-19C4-C15A-4A1E-C3AD14AA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Minták</a:t>
            </a:r>
          </a:p>
        </p:txBody>
      </p:sp>
      <p:pic>
        <p:nvPicPr>
          <p:cNvPr id="5" name="Picture 4" descr="A collage of images of anime girls&#10;&#10;Description automatically generated">
            <a:extLst>
              <a:ext uri="{FF2B5EF4-FFF2-40B4-BE49-F238E27FC236}">
                <a16:creationId xmlns:a16="http://schemas.microsoft.com/office/drawing/2014/main" id="{D72B6E94-E8EE-BDA4-0900-8DBDCD1B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1976681"/>
            <a:ext cx="5852172" cy="4389129"/>
          </a:xfrm>
          <a:prstGeom prst="rect">
            <a:avLst/>
          </a:prstGeom>
        </p:spPr>
      </p:pic>
      <p:pic>
        <p:nvPicPr>
          <p:cNvPr id="7" name="Picture 6" descr="A collage of a group of people&#10;&#10;Description automatically generated">
            <a:extLst>
              <a:ext uri="{FF2B5EF4-FFF2-40B4-BE49-F238E27FC236}">
                <a16:creationId xmlns:a16="http://schemas.microsoft.com/office/drawing/2014/main" id="{3689B161-AC2A-209E-B789-30E34B83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25" y="197668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9DD-52A1-64B5-DAB1-41BE8F4A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hu-HU" dirty="0"/>
              <a:t>GUI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8672F6-398D-310E-6D44-73D26F05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979452"/>
            <a:ext cx="5513518" cy="43832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B06A-120D-DFD9-E106-FE20E59C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0925" y="2228003"/>
            <a:ext cx="4209884" cy="3633047"/>
          </a:xfrm>
        </p:spPr>
        <p:txBody>
          <a:bodyPr anchor="ctr">
            <a:normAutofit/>
          </a:bodyPr>
          <a:lstStyle/>
          <a:p>
            <a:r>
              <a:rPr lang="hu-HU" dirty="0" err="1"/>
              <a:t>Streamlit</a:t>
            </a:r>
            <a:r>
              <a:rPr lang="hu-HU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2734570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1_TF56390039_Win32" id="{EAA3BE05-E780-42B9-A9B7-97C8290D1664}" vid="{A13A5028-BBA1-4F02-BCEF-FCD1EF8F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Technológiai arculat</Template>
  <TotalTime>853</TotalTime>
  <Words>116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Times New Roman</vt:lpstr>
      <vt:lpstr>Wingdings 2</vt:lpstr>
      <vt:lpstr>Osztalék</vt:lpstr>
      <vt:lpstr>Képgenerálás Diffúziós Modellel</vt:lpstr>
      <vt:lpstr>Adathalmaz</vt:lpstr>
      <vt:lpstr>Diffúziós modellek</vt:lpstr>
      <vt:lpstr>Modell</vt:lpstr>
      <vt:lpstr>Tanítás</vt:lpstr>
      <vt:lpstr>Kiértékelés</vt:lpstr>
      <vt:lpstr>Minták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Műszaki arculat</dc:title>
  <dc:creator>Zsáli Zsombor</dc:creator>
  <cp:lastModifiedBy>Zsáli Zsombor</cp:lastModifiedBy>
  <cp:revision>18</cp:revision>
  <dcterms:created xsi:type="dcterms:W3CDTF">2023-06-06T17:13:11Z</dcterms:created>
  <dcterms:modified xsi:type="dcterms:W3CDTF">2023-12-18T10:08:26Z</dcterms:modified>
</cp:coreProperties>
</file>