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2E3"/>
    <a:srgbClr val="3399FF"/>
    <a:srgbClr val="F6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76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8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2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93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066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46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63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9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12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47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0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6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72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39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72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04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46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FB07-32AD-463A-ABA0-7AD5852EF788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AE40-4125-4DA7-9AB6-EE6BA28F54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77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  <a14:imgEffect>
                      <a14:brightnessContrast bright="-21000" contrast="4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80595" y="1746873"/>
            <a:ext cx="8791575" cy="2387600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 HTML ALAPKÓDJAI </a:t>
            </a:r>
            <a:endParaRPr lang="hu-HU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492566" y="5928550"/>
            <a:ext cx="8791575" cy="1655762"/>
          </a:xfrm>
        </p:spPr>
        <p:txBody>
          <a:bodyPr/>
          <a:lstStyle/>
          <a:p>
            <a:r>
              <a:rPr lang="hu-HU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Készítette:</a:t>
            </a:r>
          </a:p>
          <a:p>
            <a:r>
              <a:rPr lang="hu-HU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Zsámboki </a:t>
            </a:r>
            <a:r>
              <a:rPr lang="hu-HU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jános</a:t>
            </a:r>
            <a:endParaRPr lang="hu-HU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4000"/>
                    </a14:imgEffect>
                    <a14:imgEffect>
                      <a14:brightnessContrast bright="-21000" contrast="4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390261" y="0"/>
            <a:ext cx="9563877" cy="6858000"/>
          </a:xfrm>
          <a:prstGeom prst="ellipse">
            <a:avLst/>
          </a:prstGeom>
          <a:gradFill flip="none" rotWithShape="1">
            <a:gsLst>
              <a:gs pos="42000">
                <a:schemeClr val="dk1">
                  <a:tint val="94000"/>
                  <a:satMod val="105000"/>
                  <a:lumMod val="0"/>
                  <a:alpha val="0"/>
                </a:schemeClr>
              </a:gs>
              <a:gs pos="15000">
                <a:srgbClr val="808080"/>
              </a:gs>
              <a:gs pos="100000">
                <a:schemeClr val="tx1"/>
              </a:gs>
            </a:gsLst>
            <a:lin ang="2700000" scaled="1"/>
            <a:tileRect/>
          </a:gradFill>
          <a:effectLst>
            <a:softEdge rad="4826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Bahnschrift SemiBold Condensed" panose="020B0502040204020203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331025" y="734992"/>
            <a:ext cx="568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ALAPSZERKEZET:</a:t>
            </a:r>
            <a:endParaRPr lang="hu-HU" sz="48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59" y="2470006"/>
            <a:ext cx="6611273" cy="2597463"/>
          </a:xfrm>
          <a:prstGeom prst="rect">
            <a:avLst/>
          </a:prstGeom>
          <a:noFill/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58178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dk1">
                <a:tint val="94000"/>
                <a:satMod val="105000"/>
                <a:lumMod val="0"/>
                <a:alpha val="0"/>
              </a:schemeClr>
            </a:gs>
            <a:gs pos="15000">
              <a:srgbClr val="808080"/>
            </a:gs>
            <a:gs pos="100000">
              <a:schemeClr val="tx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2323322" y="0"/>
            <a:ext cx="11196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3977" y="66238"/>
            <a:ext cx="1166326" cy="6725524"/>
          </a:xfrm>
          <a:prstGeom prst="rect">
            <a:avLst/>
          </a:prstGeom>
          <a:noFill/>
        </p:spPr>
        <p:txBody>
          <a:bodyPr vert="horz" wrap="square" lIns="1188000" tIns="1296000" rIns="1260000" bIns="0" rtlCol="0" anchor="t" anchorCtr="1">
            <a:spAutoFit/>
          </a:bodyPr>
          <a:lstStyle/>
          <a:p>
            <a:r>
              <a:rPr lang="hu-HU" sz="4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TÁBLÁZAT</a:t>
            </a:r>
            <a:endParaRPr lang="hu-HU" sz="4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10" y="794026"/>
            <a:ext cx="4244007" cy="4730369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995" y="163942"/>
            <a:ext cx="2899569" cy="2056744"/>
          </a:xfrm>
          <a:prstGeom prst="rect">
            <a:avLst/>
          </a:prstGeom>
        </p:spPr>
      </p:pic>
      <p:cxnSp>
        <p:nvCxnSpPr>
          <p:cNvPr id="15" name="Szögletes összekötő 14"/>
          <p:cNvCxnSpPr/>
          <p:nvPr/>
        </p:nvCxnSpPr>
        <p:spPr>
          <a:xfrm flipV="1">
            <a:off x="6924737" y="1192314"/>
            <a:ext cx="2006081" cy="1966897"/>
          </a:xfrm>
          <a:prstGeom prst="bentConnector3">
            <a:avLst>
              <a:gd name="adj1" fmla="val 50000"/>
            </a:avLst>
          </a:prstGeom>
          <a:ln w="149225" cap="flat" cmpd="tri">
            <a:solidFill>
              <a:schemeClr val="bg1">
                <a:lumMod val="95000"/>
                <a:lumOff val="5000"/>
              </a:schemeClr>
            </a:solidFill>
            <a:prstDash val="solid"/>
            <a:bevel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955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02" y="1284513"/>
            <a:ext cx="5430008" cy="242596"/>
          </a:xfrm>
          <a:prstGeom prst="rect">
            <a:avLst/>
          </a:prstGeom>
        </p:spPr>
      </p:pic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1411998" y="-87086"/>
            <a:ext cx="9904459" cy="1371599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solidFill>
                  <a:srgbClr val="C00000"/>
                </a:solidFill>
              </a:rPr>
              <a:t>HIVATKOZÁS, AMELY RÁ MUTAT EGY ONLINE WEBOLDALRA </a:t>
            </a:r>
            <a:endParaRPr lang="hu-HU" sz="2800" b="1" dirty="0">
              <a:solidFill>
                <a:srgbClr val="C00000"/>
              </a:solidFill>
            </a:endParaRPr>
          </a:p>
        </p:txBody>
      </p:sp>
      <p:cxnSp>
        <p:nvCxnSpPr>
          <p:cNvPr id="8" name="Szögletes összekötő 7"/>
          <p:cNvCxnSpPr/>
          <p:nvPr/>
        </p:nvCxnSpPr>
        <p:spPr>
          <a:xfrm rot="16200000" flipH="1">
            <a:off x="4387875" y="2702765"/>
            <a:ext cx="2178391" cy="2"/>
          </a:xfrm>
          <a:prstGeom prst="bentConnector3">
            <a:avLst>
              <a:gd name="adj1" fmla="val 50000"/>
            </a:avLst>
          </a:prstGeom>
          <a:ln w="149225" cap="flat" cmpd="tri">
            <a:solidFill>
              <a:schemeClr val="bg1">
                <a:lumMod val="95000"/>
                <a:lumOff val="5000"/>
              </a:schemeClr>
            </a:solidFill>
            <a:prstDash val="solid"/>
            <a:bevel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52" y="4356842"/>
            <a:ext cx="383911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76347" y="591242"/>
            <a:ext cx="388764" cy="5408341"/>
          </a:xfrm>
        </p:spPr>
        <p:txBody>
          <a:bodyPr>
            <a:normAutofit fontScale="90000"/>
          </a:bodyPr>
          <a:lstStyle/>
          <a:p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EGY PARAGRAFUS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72" y="591242"/>
            <a:ext cx="6228264" cy="50571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58" y="2239607"/>
            <a:ext cx="5368574" cy="37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75995"/>
              </p:ext>
            </p:extLst>
          </p:nvPr>
        </p:nvGraphicFramePr>
        <p:xfrm>
          <a:off x="1427584" y="719666"/>
          <a:ext cx="87324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03">
                  <a:extLst>
                    <a:ext uri="{9D8B030D-6E8A-4147-A177-3AD203B41FA5}">
                      <a16:colId xmlns:a16="http://schemas.microsoft.com/office/drawing/2014/main" val="372404400"/>
                    </a:ext>
                  </a:extLst>
                </a:gridCol>
                <a:gridCol w="1455403">
                  <a:extLst>
                    <a:ext uri="{9D8B030D-6E8A-4147-A177-3AD203B41FA5}">
                      <a16:colId xmlns:a16="http://schemas.microsoft.com/office/drawing/2014/main" val="2679481921"/>
                    </a:ext>
                  </a:extLst>
                </a:gridCol>
                <a:gridCol w="1455403">
                  <a:extLst>
                    <a:ext uri="{9D8B030D-6E8A-4147-A177-3AD203B41FA5}">
                      <a16:colId xmlns:a16="http://schemas.microsoft.com/office/drawing/2014/main" val="1446812981"/>
                    </a:ext>
                  </a:extLst>
                </a:gridCol>
                <a:gridCol w="1455403">
                  <a:extLst>
                    <a:ext uri="{9D8B030D-6E8A-4147-A177-3AD203B41FA5}">
                      <a16:colId xmlns:a16="http://schemas.microsoft.com/office/drawing/2014/main" val="1578417522"/>
                    </a:ext>
                  </a:extLst>
                </a:gridCol>
                <a:gridCol w="1455403">
                  <a:extLst>
                    <a:ext uri="{9D8B030D-6E8A-4147-A177-3AD203B41FA5}">
                      <a16:colId xmlns:a16="http://schemas.microsoft.com/office/drawing/2014/main" val="3939875695"/>
                    </a:ext>
                  </a:extLst>
                </a:gridCol>
                <a:gridCol w="1455403">
                  <a:extLst>
                    <a:ext uri="{9D8B030D-6E8A-4147-A177-3AD203B41FA5}">
                      <a16:colId xmlns:a16="http://schemas.microsoft.com/office/drawing/2014/main" val="3959144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h6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93380"/>
                  </a:ext>
                </a:extLst>
              </a:tr>
            </a:tbl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44735"/>
              </p:ext>
            </p:extLst>
          </p:nvPr>
        </p:nvGraphicFramePr>
        <p:xfrm>
          <a:off x="1182914" y="2959013"/>
          <a:ext cx="101351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1432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1031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123964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50820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1795982"/>
                    </a:ext>
                  </a:extLst>
                </a:gridCol>
                <a:gridCol w="3361784">
                  <a:extLst>
                    <a:ext uri="{9D8B030D-6E8A-4147-A177-3AD203B41FA5}">
                      <a16:colId xmlns:a16="http://schemas.microsoft.com/office/drawing/2014/main" val="126255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05567"/>
                  </a:ext>
                </a:extLst>
              </a:tr>
            </a:tbl>
          </a:graphicData>
        </a:graphic>
      </p:graphicFrame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4" y="2959013"/>
            <a:ext cx="1356597" cy="36196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26" y="2959013"/>
            <a:ext cx="1689928" cy="36196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069" y="2959013"/>
            <a:ext cx="1919433" cy="36196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816" y="2959013"/>
            <a:ext cx="1614195" cy="361961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324" y="2959013"/>
            <a:ext cx="1604867" cy="3619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6511" y="2959013"/>
            <a:ext cx="1651522" cy="361961"/>
          </a:xfrm>
          <a:prstGeom prst="rect">
            <a:avLst/>
          </a:prstGeom>
        </p:spPr>
      </p:pic>
      <p:cxnSp>
        <p:nvCxnSpPr>
          <p:cNvPr id="15" name="Egyenes összekötő nyíllal 14"/>
          <p:cNvCxnSpPr/>
          <p:nvPr/>
        </p:nvCxnSpPr>
        <p:spPr>
          <a:xfrm>
            <a:off x="2080727" y="1212980"/>
            <a:ext cx="0" cy="1595534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3558074" y="1212980"/>
            <a:ext cx="0" cy="1595534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4966997" y="1212980"/>
            <a:ext cx="0" cy="1595534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>
            <a:off x="6665168" y="1212980"/>
            <a:ext cx="0" cy="1595534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>
            <a:off x="8344678" y="1212980"/>
            <a:ext cx="0" cy="1595534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/>
          <p:nvPr/>
        </p:nvCxnSpPr>
        <p:spPr>
          <a:xfrm>
            <a:off x="9893560" y="1212980"/>
            <a:ext cx="0" cy="1595534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Kép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751" y="4063418"/>
            <a:ext cx="314408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896807" y="0"/>
            <a:ext cx="6393663" cy="2029428"/>
          </a:xfrm>
        </p:spPr>
        <p:txBody>
          <a:bodyPr/>
          <a:lstStyle/>
          <a:p>
            <a:r>
              <a:rPr lang="hu-H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SZÁMOZOTT ÉS SIMA LISTA</a:t>
            </a:r>
            <a:endParaRPr lang="hu-HU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5" y="2029428"/>
            <a:ext cx="2086266" cy="3067478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 flipV="1">
            <a:off x="3229337" y="3284376"/>
            <a:ext cx="3442051" cy="2834"/>
          </a:xfrm>
          <a:prstGeom prst="straightConnector1">
            <a:avLst/>
          </a:prstGeom>
          <a:ln w="952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556" y="2151922"/>
            <a:ext cx="1994559" cy="28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4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1375" y="-281651"/>
            <a:ext cx="10016539" cy="182108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ALTERNATÍV KÉP BESZÚRÁSA, HA A KÚRZORT RÁHÚZZUK, AKKOR JELENJEN MEG A SÚGÓABLAK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05" y="1539432"/>
            <a:ext cx="7260488" cy="532436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5321874" y="2152891"/>
            <a:ext cx="9330" cy="2230016"/>
          </a:xfrm>
          <a:prstGeom prst="straightConnector1">
            <a:avLst/>
          </a:prstGeom>
          <a:ln w="952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414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85</TotalTime>
  <Words>44</Words>
  <Application>Microsoft Office PowerPoint</Application>
  <PresentationFormat>Szélesvásznú</PresentationFormat>
  <Paragraphs>15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</vt:lpstr>
      <vt:lpstr>Bahnschrift SemiBold Condensed</vt:lpstr>
      <vt:lpstr>Trebuchet MS</vt:lpstr>
      <vt:lpstr>Tw Cen MT</vt:lpstr>
      <vt:lpstr>Áramkör</vt:lpstr>
      <vt:lpstr>A HTML ALAPKÓDJAI </vt:lpstr>
      <vt:lpstr>PowerPoint-bemutató</vt:lpstr>
      <vt:lpstr>PowerPoint-bemutató</vt:lpstr>
      <vt:lpstr>PowerPoint-bemutató</vt:lpstr>
      <vt:lpstr>EGY PARAGRAFUS</vt:lpstr>
      <vt:lpstr>PowerPoint-bemutató</vt:lpstr>
      <vt:lpstr>SZÁMOZOTT ÉS SIMA LISTA</vt:lpstr>
      <vt:lpstr>ALTERNATÍV KÉP BESZÚRÁSA, HA A KÚRZORT RÁHÚZZUK, AKKOR JELENJEN MEG A SÚGÓABLAK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HTML ALAPKÓDJAI</dc:title>
  <dc:creator>Zsámboki János</dc:creator>
  <cp:lastModifiedBy>Zsámboki János</cp:lastModifiedBy>
  <cp:revision>20</cp:revision>
  <dcterms:created xsi:type="dcterms:W3CDTF">2023-02-27T16:20:50Z</dcterms:created>
  <dcterms:modified xsi:type="dcterms:W3CDTF">2023-02-27T17:46:30Z</dcterms:modified>
</cp:coreProperties>
</file>