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7315200" cx="128016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04">
          <p15:clr>
            <a:srgbClr val="000000"/>
          </p15:clr>
        </p15:guide>
        <p15:guide id="2" pos="4032">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04" orient="horz"/>
        <p:guide pos="403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9247d521a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ga9247d521a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93f27577b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ga93f27577b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93f27577b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ga93f27577b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5a179cece5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g15a179cece5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5a179cece5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15a179cece5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5d595a41b0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5d595a41b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7cd7da54f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ga7cd7da54f_0_1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4f47097a0_1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gc4f47097a0_1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5d595a41b0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g15d595a41b0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4f47097a0_1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gc4f47097a0_1_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7cd7da54f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ga7cd7da54f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5d595a41b0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g15d595a41b0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c4f47097a0_1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gc4f47097a0_1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b20cb485b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 name="Google Shape;236;gb20cb485b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7cd7da54f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ga7cd7da54f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7cd7da54f_0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ga7cd7da54f_0_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20cb485b6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gb20cb485b6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20cb485b6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gb20cb485b6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20cb485b6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gb20cb485b6_0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9247d521a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ga9247d521a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9247d521a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ga9247d521a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body"/>
          </p:nvPr>
        </p:nvSpPr>
        <p:spPr>
          <a:xfrm>
            <a:off x="640080" y="1706880"/>
            <a:ext cx="11521440" cy="4827694"/>
          </a:xfrm>
          <a:prstGeom prst="rect">
            <a:avLst/>
          </a:prstGeom>
          <a:noFill/>
          <a:ln>
            <a:noFill/>
          </a:ln>
        </p:spPr>
        <p:txBody>
          <a:bodyPr anchorCtr="0" anchor="t" bIns="57475" lIns="114925" spcFirstLastPara="1" rIns="114925" wrap="square" tIns="574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 name="Google Shape;14;p2"/>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86953" y="-1639993"/>
            <a:ext cx="4827694" cy="11521440"/>
          </a:xfrm>
          <a:prstGeom prst="rect">
            <a:avLst/>
          </a:prstGeom>
          <a:noFill/>
          <a:ln>
            <a:noFill/>
          </a:ln>
        </p:spPr>
        <p:txBody>
          <a:bodyPr anchorCtr="0" anchor="t" bIns="57475" lIns="114925" spcFirstLastPara="1" rIns="114925" wrap="square" tIns="574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11682519" y="1625706"/>
            <a:ext cx="6656493" cy="4031615"/>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3510386" y="-2301452"/>
            <a:ext cx="6656493" cy="11885930"/>
          </a:xfrm>
          <a:prstGeom prst="rect">
            <a:avLst/>
          </a:prstGeom>
          <a:noFill/>
          <a:ln>
            <a:noFill/>
          </a:ln>
        </p:spPr>
        <p:txBody>
          <a:bodyPr anchorCtr="0" anchor="t" bIns="57475" lIns="114925" spcFirstLastPara="1" rIns="114925" wrap="square" tIns="574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960120" y="2272454"/>
            <a:ext cx="10881360" cy="156802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subTitle"/>
          </p:nvPr>
        </p:nvSpPr>
        <p:spPr>
          <a:xfrm>
            <a:off x="1920240" y="4145280"/>
            <a:ext cx="8961120" cy="1869440"/>
          </a:xfrm>
          <a:prstGeom prst="rect">
            <a:avLst/>
          </a:prstGeom>
          <a:noFill/>
          <a:ln>
            <a:noFill/>
          </a:ln>
        </p:spPr>
        <p:txBody>
          <a:bodyPr anchorCtr="0" anchor="t" bIns="57475" lIns="114925" spcFirstLastPara="1" rIns="114925" wrap="square" tIns="57475">
            <a:noAutofit/>
          </a:bodyPr>
          <a:lstStyle>
            <a:lvl1pPr lvl="0" algn="ctr">
              <a:lnSpc>
                <a:spcPct val="100000"/>
              </a:lnSpc>
              <a:spcBef>
                <a:spcPts val="800"/>
              </a:spcBef>
              <a:spcAft>
                <a:spcPts val="0"/>
              </a:spcAft>
              <a:buClr>
                <a:srgbClr val="888888"/>
              </a:buClr>
              <a:buSzPts val="4000"/>
              <a:buNone/>
              <a:defRPr>
                <a:solidFill>
                  <a:srgbClr val="888888"/>
                </a:solidFill>
              </a:defRPr>
            </a:lvl1pPr>
            <a:lvl2pPr lvl="1" algn="ctr">
              <a:lnSpc>
                <a:spcPct val="100000"/>
              </a:lnSpc>
              <a:spcBef>
                <a:spcPts val="700"/>
              </a:spcBef>
              <a:spcAft>
                <a:spcPts val="0"/>
              </a:spcAft>
              <a:buClr>
                <a:srgbClr val="888888"/>
              </a:buClr>
              <a:buSzPts val="3500"/>
              <a:buNone/>
              <a:defRPr>
                <a:solidFill>
                  <a:srgbClr val="888888"/>
                </a:solidFill>
              </a:defRPr>
            </a:lvl2pPr>
            <a:lvl3pPr lvl="2" algn="ctr">
              <a:lnSpc>
                <a:spcPct val="100000"/>
              </a:lnSpc>
              <a:spcBef>
                <a:spcPts val="600"/>
              </a:spcBef>
              <a:spcAft>
                <a:spcPts val="0"/>
              </a:spcAft>
              <a:buClr>
                <a:srgbClr val="888888"/>
              </a:buClr>
              <a:buSzPts val="3000"/>
              <a:buNone/>
              <a:defRPr>
                <a:solidFill>
                  <a:srgbClr val="888888"/>
                </a:solidFill>
              </a:defRPr>
            </a:lvl3pPr>
            <a:lvl4pPr lvl="3" algn="ctr">
              <a:lnSpc>
                <a:spcPct val="100000"/>
              </a:lnSpc>
              <a:spcBef>
                <a:spcPts val="500"/>
              </a:spcBef>
              <a:spcAft>
                <a:spcPts val="0"/>
              </a:spcAft>
              <a:buClr>
                <a:srgbClr val="888888"/>
              </a:buClr>
              <a:buSzPts val="2500"/>
              <a:buNone/>
              <a:defRPr>
                <a:solidFill>
                  <a:srgbClr val="888888"/>
                </a:solidFill>
              </a:defRPr>
            </a:lvl4pPr>
            <a:lvl5pPr lvl="4" algn="ctr">
              <a:lnSpc>
                <a:spcPct val="100000"/>
              </a:lnSpc>
              <a:spcBef>
                <a:spcPts val="500"/>
              </a:spcBef>
              <a:spcAft>
                <a:spcPts val="0"/>
              </a:spcAft>
              <a:buClr>
                <a:srgbClr val="888888"/>
              </a:buClr>
              <a:buSzPts val="2500"/>
              <a:buNone/>
              <a:defRPr>
                <a:solidFill>
                  <a:srgbClr val="888888"/>
                </a:solidFill>
              </a:defRPr>
            </a:lvl5pPr>
            <a:lvl6pPr lvl="5" algn="ctr">
              <a:lnSpc>
                <a:spcPct val="100000"/>
              </a:lnSpc>
              <a:spcBef>
                <a:spcPts val="500"/>
              </a:spcBef>
              <a:spcAft>
                <a:spcPts val="0"/>
              </a:spcAft>
              <a:buClr>
                <a:srgbClr val="888888"/>
              </a:buClr>
              <a:buSzPts val="2500"/>
              <a:buNone/>
              <a:defRPr>
                <a:solidFill>
                  <a:srgbClr val="888888"/>
                </a:solidFill>
              </a:defRPr>
            </a:lvl6pPr>
            <a:lvl7pPr lvl="6" algn="ctr">
              <a:lnSpc>
                <a:spcPct val="100000"/>
              </a:lnSpc>
              <a:spcBef>
                <a:spcPts val="500"/>
              </a:spcBef>
              <a:spcAft>
                <a:spcPts val="0"/>
              </a:spcAft>
              <a:buClr>
                <a:srgbClr val="888888"/>
              </a:buClr>
              <a:buSzPts val="2500"/>
              <a:buNone/>
              <a:defRPr>
                <a:solidFill>
                  <a:srgbClr val="888888"/>
                </a:solidFill>
              </a:defRPr>
            </a:lvl7pPr>
            <a:lvl8pPr lvl="7" algn="ctr">
              <a:lnSpc>
                <a:spcPct val="100000"/>
              </a:lnSpc>
              <a:spcBef>
                <a:spcPts val="500"/>
              </a:spcBef>
              <a:spcAft>
                <a:spcPts val="0"/>
              </a:spcAft>
              <a:buClr>
                <a:srgbClr val="888888"/>
              </a:buClr>
              <a:buSzPts val="2500"/>
              <a:buNone/>
              <a:defRPr>
                <a:solidFill>
                  <a:srgbClr val="888888"/>
                </a:solidFill>
              </a:defRPr>
            </a:lvl8pPr>
            <a:lvl9pPr lvl="8" algn="ctr">
              <a:lnSpc>
                <a:spcPct val="100000"/>
              </a:lnSpc>
              <a:spcBef>
                <a:spcPts val="500"/>
              </a:spcBef>
              <a:spcAft>
                <a:spcPts val="0"/>
              </a:spcAft>
              <a:buClr>
                <a:srgbClr val="888888"/>
              </a:buClr>
              <a:buSzPts val="2500"/>
              <a:buNone/>
              <a:defRPr>
                <a:solidFill>
                  <a:srgbClr val="888888"/>
                </a:solidFill>
              </a:defRPr>
            </a:lvl9pPr>
          </a:lstStyle>
          <a:p/>
        </p:txBody>
      </p:sp>
      <p:sp>
        <p:nvSpPr>
          <p:cNvPr id="20" name="Google Shape;20;p3"/>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1011238" y="4700694"/>
            <a:ext cx="10881360" cy="1452880"/>
          </a:xfrm>
          <a:prstGeom prst="rect">
            <a:avLst/>
          </a:prstGeom>
          <a:noFill/>
          <a:ln>
            <a:noFill/>
          </a:ln>
        </p:spPr>
        <p:txBody>
          <a:bodyPr anchorCtr="0" anchor="t" bIns="57475" lIns="114925" spcFirstLastPara="1" rIns="114925" wrap="square" tIns="57475">
            <a:noAutofit/>
          </a:bodyPr>
          <a:lstStyle>
            <a:lvl1pPr lvl="0" algn="l">
              <a:lnSpc>
                <a:spcPct val="100000"/>
              </a:lnSpc>
              <a:spcBef>
                <a:spcPts val="0"/>
              </a:spcBef>
              <a:spcAft>
                <a:spcPts val="0"/>
              </a:spcAft>
              <a:buClr>
                <a:schemeClr val="dk1"/>
              </a:buClr>
              <a:buSzPts val="5000"/>
              <a:buFont typeface="Calibri"/>
              <a:buNone/>
              <a:defRPr b="1" sz="5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1011238" y="3100495"/>
            <a:ext cx="10881360" cy="1600199"/>
          </a:xfrm>
          <a:prstGeom prst="rect">
            <a:avLst/>
          </a:prstGeom>
          <a:noFill/>
          <a:ln>
            <a:noFill/>
          </a:ln>
        </p:spPr>
        <p:txBody>
          <a:bodyPr anchorCtr="0" anchor="b" bIns="57475" lIns="114925" spcFirstLastPara="1" rIns="114925" wrap="square" tIns="57475">
            <a:noAutofit/>
          </a:bodyPr>
          <a:lstStyle>
            <a:lvl1pPr indent="-228600" lvl="0" marL="457200" algn="l">
              <a:lnSpc>
                <a:spcPct val="100000"/>
              </a:lnSpc>
              <a:spcBef>
                <a:spcPts val="500"/>
              </a:spcBef>
              <a:spcAft>
                <a:spcPts val="0"/>
              </a:spcAft>
              <a:buClr>
                <a:srgbClr val="888888"/>
              </a:buClr>
              <a:buSzPts val="2500"/>
              <a:buNone/>
              <a:defRPr sz="2500">
                <a:solidFill>
                  <a:srgbClr val="888888"/>
                </a:solidFill>
              </a:defRPr>
            </a:lvl1pPr>
            <a:lvl2pPr indent="-228600" lvl="1" marL="914400" algn="l">
              <a:lnSpc>
                <a:spcPct val="100000"/>
              </a:lnSpc>
              <a:spcBef>
                <a:spcPts val="460"/>
              </a:spcBef>
              <a:spcAft>
                <a:spcPts val="0"/>
              </a:spcAft>
              <a:buClr>
                <a:srgbClr val="888888"/>
              </a:buClr>
              <a:buSzPts val="2300"/>
              <a:buNone/>
              <a:defRPr sz="2300">
                <a:solidFill>
                  <a:srgbClr val="888888"/>
                </a:solidFill>
              </a:defRPr>
            </a:lvl2pPr>
            <a:lvl3pPr indent="-228600" lvl="2" marL="1371600" algn="l">
              <a:lnSpc>
                <a:spcPct val="100000"/>
              </a:lnSpc>
              <a:spcBef>
                <a:spcPts val="400"/>
              </a:spcBef>
              <a:spcAft>
                <a:spcPts val="0"/>
              </a:spcAft>
              <a:buClr>
                <a:srgbClr val="888888"/>
              </a:buClr>
              <a:buSzPts val="2000"/>
              <a:buNone/>
              <a:defRPr sz="2000">
                <a:solidFill>
                  <a:srgbClr val="888888"/>
                </a:solidFill>
              </a:defRPr>
            </a:lvl3pPr>
            <a:lvl4pPr indent="-228600" lvl="3" marL="1828800" algn="l">
              <a:lnSpc>
                <a:spcPct val="100000"/>
              </a:lnSpc>
              <a:spcBef>
                <a:spcPts val="360"/>
              </a:spcBef>
              <a:spcAft>
                <a:spcPts val="0"/>
              </a:spcAft>
              <a:buClr>
                <a:srgbClr val="888888"/>
              </a:buClr>
              <a:buSzPts val="1800"/>
              <a:buNone/>
              <a:defRPr sz="1800">
                <a:solidFill>
                  <a:srgbClr val="888888"/>
                </a:solidFill>
              </a:defRPr>
            </a:lvl4pPr>
            <a:lvl5pPr indent="-228600" lvl="4" marL="2286000" algn="l">
              <a:lnSpc>
                <a:spcPct val="100000"/>
              </a:lnSpc>
              <a:spcBef>
                <a:spcPts val="360"/>
              </a:spcBef>
              <a:spcAft>
                <a:spcPts val="0"/>
              </a:spcAft>
              <a:buClr>
                <a:srgbClr val="888888"/>
              </a:buClr>
              <a:buSzPts val="1800"/>
              <a:buNone/>
              <a:defRPr sz="1800">
                <a:solidFill>
                  <a:srgbClr val="888888"/>
                </a:solidFill>
              </a:defRPr>
            </a:lvl5pPr>
            <a:lvl6pPr indent="-228600" lvl="5" marL="2743200" algn="l">
              <a:lnSpc>
                <a:spcPct val="100000"/>
              </a:lnSpc>
              <a:spcBef>
                <a:spcPts val="360"/>
              </a:spcBef>
              <a:spcAft>
                <a:spcPts val="0"/>
              </a:spcAft>
              <a:buClr>
                <a:srgbClr val="888888"/>
              </a:buClr>
              <a:buSzPts val="1800"/>
              <a:buNone/>
              <a:defRPr sz="1800">
                <a:solidFill>
                  <a:srgbClr val="888888"/>
                </a:solidFill>
              </a:defRPr>
            </a:lvl6pPr>
            <a:lvl7pPr indent="-228600" lvl="6" marL="3200400" algn="l">
              <a:lnSpc>
                <a:spcPct val="100000"/>
              </a:lnSpc>
              <a:spcBef>
                <a:spcPts val="360"/>
              </a:spcBef>
              <a:spcAft>
                <a:spcPts val="0"/>
              </a:spcAft>
              <a:buClr>
                <a:srgbClr val="888888"/>
              </a:buClr>
              <a:buSzPts val="1800"/>
              <a:buNone/>
              <a:defRPr sz="1800">
                <a:solidFill>
                  <a:srgbClr val="888888"/>
                </a:solidFill>
              </a:defRPr>
            </a:lvl7pPr>
            <a:lvl8pPr indent="-228600" lvl="7" marL="3657600" algn="l">
              <a:lnSpc>
                <a:spcPct val="100000"/>
              </a:lnSpc>
              <a:spcBef>
                <a:spcPts val="360"/>
              </a:spcBef>
              <a:spcAft>
                <a:spcPts val="0"/>
              </a:spcAft>
              <a:buClr>
                <a:srgbClr val="888888"/>
              </a:buClr>
              <a:buSzPts val="1800"/>
              <a:buNone/>
              <a:defRPr sz="1800">
                <a:solidFill>
                  <a:srgbClr val="888888"/>
                </a:solidFill>
              </a:defRPr>
            </a:lvl8pPr>
            <a:lvl9pPr indent="-228600" lvl="8" marL="4114800" algn="l">
              <a:lnSpc>
                <a:spcPct val="100000"/>
              </a:lnSpc>
              <a:spcBef>
                <a:spcPts val="360"/>
              </a:spcBef>
              <a:spcAft>
                <a:spcPts val="0"/>
              </a:spcAft>
              <a:buClr>
                <a:srgbClr val="888888"/>
              </a:buClr>
              <a:buSzPts val="1800"/>
              <a:buNone/>
              <a:defRPr sz="1800">
                <a:solidFill>
                  <a:srgbClr val="888888"/>
                </a:solidFill>
              </a:defRPr>
            </a:lvl9pPr>
          </a:lstStyle>
          <a:p/>
        </p:txBody>
      </p:sp>
      <p:sp>
        <p:nvSpPr>
          <p:cNvPr id="26" name="Google Shape;26;p4"/>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895669" y="1820334"/>
            <a:ext cx="7958772" cy="5149426"/>
          </a:xfrm>
          <a:prstGeom prst="rect">
            <a:avLst/>
          </a:prstGeom>
          <a:noFill/>
          <a:ln>
            <a:noFill/>
          </a:ln>
        </p:spPr>
        <p:txBody>
          <a:bodyPr anchorCtr="0" anchor="t" bIns="57475" lIns="114925" spcFirstLastPara="1" rIns="114925" wrap="square" tIns="57475">
            <a:noAutofit/>
          </a:bodyPr>
          <a:lstStyle>
            <a:lvl1pPr indent="-450850" lvl="0" marL="457200" algn="l">
              <a:lnSpc>
                <a:spcPct val="100000"/>
              </a:lnSpc>
              <a:spcBef>
                <a:spcPts val="700"/>
              </a:spcBef>
              <a:spcAft>
                <a:spcPts val="0"/>
              </a:spcAft>
              <a:buClr>
                <a:schemeClr val="dk1"/>
              </a:buClr>
              <a:buSzPts val="3500"/>
              <a:buChar char="•"/>
              <a:defRPr sz="3500"/>
            </a:lvl1pPr>
            <a:lvl2pPr indent="-419100" lvl="1" marL="914400" algn="l">
              <a:lnSpc>
                <a:spcPct val="100000"/>
              </a:lnSpc>
              <a:spcBef>
                <a:spcPts val="600"/>
              </a:spcBef>
              <a:spcAft>
                <a:spcPts val="0"/>
              </a:spcAft>
              <a:buClr>
                <a:schemeClr val="dk1"/>
              </a:buClr>
              <a:buSzPts val="3000"/>
              <a:buChar char="–"/>
              <a:defRPr sz="3000"/>
            </a:lvl2pPr>
            <a:lvl3pPr indent="-387350" lvl="2" marL="1371600" algn="l">
              <a:lnSpc>
                <a:spcPct val="100000"/>
              </a:lnSpc>
              <a:spcBef>
                <a:spcPts val="500"/>
              </a:spcBef>
              <a:spcAft>
                <a:spcPts val="0"/>
              </a:spcAft>
              <a:buClr>
                <a:schemeClr val="dk1"/>
              </a:buClr>
              <a:buSzPts val="2500"/>
              <a:buChar char="•"/>
              <a:defRPr sz="2500"/>
            </a:lvl3pPr>
            <a:lvl4pPr indent="-374650" lvl="3" marL="1828800" algn="l">
              <a:lnSpc>
                <a:spcPct val="100000"/>
              </a:lnSpc>
              <a:spcBef>
                <a:spcPts val="460"/>
              </a:spcBef>
              <a:spcAft>
                <a:spcPts val="0"/>
              </a:spcAft>
              <a:buClr>
                <a:schemeClr val="dk1"/>
              </a:buClr>
              <a:buSzPts val="2300"/>
              <a:buChar char="–"/>
              <a:defRPr sz="2300"/>
            </a:lvl4pPr>
            <a:lvl5pPr indent="-374650" lvl="4" marL="2286000" algn="l">
              <a:lnSpc>
                <a:spcPct val="100000"/>
              </a:lnSpc>
              <a:spcBef>
                <a:spcPts val="460"/>
              </a:spcBef>
              <a:spcAft>
                <a:spcPts val="0"/>
              </a:spcAft>
              <a:buClr>
                <a:schemeClr val="dk1"/>
              </a:buClr>
              <a:buSzPts val="2300"/>
              <a:buChar char="»"/>
              <a:defRPr sz="2300"/>
            </a:lvl5pPr>
            <a:lvl6pPr indent="-374650" lvl="5" marL="2743200" algn="l">
              <a:lnSpc>
                <a:spcPct val="100000"/>
              </a:lnSpc>
              <a:spcBef>
                <a:spcPts val="460"/>
              </a:spcBef>
              <a:spcAft>
                <a:spcPts val="0"/>
              </a:spcAft>
              <a:buClr>
                <a:schemeClr val="dk1"/>
              </a:buClr>
              <a:buSzPts val="2300"/>
              <a:buChar char="•"/>
              <a:defRPr sz="2300"/>
            </a:lvl6pPr>
            <a:lvl7pPr indent="-374650" lvl="6" marL="3200400" algn="l">
              <a:lnSpc>
                <a:spcPct val="100000"/>
              </a:lnSpc>
              <a:spcBef>
                <a:spcPts val="460"/>
              </a:spcBef>
              <a:spcAft>
                <a:spcPts val="0"/>
              </a:spcAft>
              <a:buClr>
                <a:schemeClr val="dk1"/>
              </a:buClr>
              <a:buSzPts val="2300"/>
              <a:buChar char="•"/>
              <a:defRPr sz="2300"/>
            </a:lvl7pPr>
            <a:lvl8pPr indent="-374650" lvl="7" marL="3657600" algn="l">
              <a:lnSpc>
                <a:spcPct val="100000"/>
              </a:lnSpc>
              <a:spcBef>
                <a:spcPts val="460"/>
              </a:spcBef>
              <a:spcAft>
                <a:spcPts val="0"/>
              </a:spcAft>
              <a:buClr>
                <a:schemeClr val="dk1"/>
              </a:buClr>
              <a:buSzPts val="2300"/>
              <a:buChar char="•"/>
              <a:defRPr sz="2300"/>
            </a:lvl8pPr>
            <a:lvl9pPr indent="-374650" lvl="8" marL="4114800" algn="l">
              <a:lnSpc>
                <a:spcPct val="100000"/>
              </a:lnSpc>
              <a:spcBef>
                <a:spcPts val="460"/>
              </a:spcBef>
              <a:spcAft>
                <a:spcPts val="0"/>
              </a:spcAft>
              <a:buClr>
                <a:schemeClr val="dk1"/>
              </a:buClr>
              <a:buSzPts val="2300"/>
              <a:buChar char="•"/>
              <a:defRPr sz="2300"/>
            </a:lvl9pPr>
          </a:lstStyle>
          <a:p/>
        </p:txBody>
      </p:sp>
      <p:sp>
        <p:nvSpPr>
          <p:cNvPr id="32" name="Google Shape;32;p5"/>
          <p:cNvSpPr txBox="1"/>
          <p:nvPr>
            <p:ph idx="2" type="body"/>
          </p:nvPr>
        </p:nvSpPr>
        <p:spPr>
          <a:xfrm>
            <a:off x="9067800" y="1820334"/>
            <a:ext cx="7958773" cy="5149426"/>
          </a:xfrm>
          <a:prstGeom prst="rect">
            <a:avLst/>
          </a:prstGeom>
          <a:noFill/>
          <a:ln>
            <a:noFill/>
          </a:ln>
        </p:spPr>
        <p:txBody>
          <a:bodyPr anchorCtr="0" anchor="t" bIns="57475" lIns="114925" spcFirstLastPara="1" rIns="114925" wrap="square" tIns="57475">
            <a:noAutofit/>
          </a:bodyPr>
          <a:lstStyle>
            <a:lvl1pPr indent="-450850" lvl="0" marL="457200" algn="l">
              <a:lnSpc>
                <a:spcPct val="100000"/>
              </a:lnSpc>
              <a:spcBef>
                <a:spcPts val="700"/>
              </a:spcBef>
              <a:spcAft>
                <a:spcPts val="0"/>
              </a:spcAft>
              <a:buClr>
                <a:schemeClr val="dk1"/>
              </a:buClr>
              <a:buSzPts val="3500"/>
              <a:buChar char="•"/>
              <a:defRPr sz="3500"/>
            </a:lvl1pPr>
            <a:lvl2pPr indent="-419100" lvl="1" marL="914400" algn="l">
              <a:lnSpc>
                <a:spcPct val="100000"/>
              </a:lnSpc>
              <a:spcBef>
                <a:spcPts val="600"/>
              </a:spcBef>
              <a:spcAft>
                <a:spcPts val="0"/>
              </a:spcAft>
              <a:buClr>
                <a:schemeClr val="dk1"/>
              </a:buClr>
              <a:buSzPts val="3000"/>
              <a:buChar char="–"/>
              <a:defRPr sz="3000"/>
            </a:lvl2pPr>
            <a:lvl3pPr indent="-387350" lvl="2" marL="1371600" algn="l">
              <a:lnSpc>
                <a:spcPct val="100000"/>
              </a:lnSpc>
              <a:spcBef>
                <a:spcPts val="500"/>
              </a:spcBef>
              <a:spcAft>
                <a:spcPts val="0"/>
              </a:spcAft>
              <a:buClr>
                <a:schemeClr val="dk1"/>
              </a:buClr>
              <a:buSzPts val="2500"/>
              <a:buChar char="•"/>
              <a:defRPr sz="2500"/>
            </a:lvl3pPr>
            <a:lvl4pPr indent="-374650" lvl="3" marL="1828800" algn="l">
              <a:lnSpc>
                <a:spcPct val="100000"/>
              </a:lnSpc>
              <a:spcBef>
                <a:spcPts val="460"/>
              </a:spcBef>
              <a:spcAft>
                <a:spcPts val="0"/>
              </a:spcAft>
              <a:buClr>
                <a:schemeClr val="dk1"/>
              </a:buClr>
              <a:buSzPts val="2300"/>
              <a:buChar char="–"/>
              <a:defRPr sz="2300"/>
            </a:lvl4pPr>
            <a:lvl5pPr indent="-374650" lvl="4" marL="2286000" algn="l">
              <a:lnSpc>
                <a:spcPct val="100000"/>
              </a:lnSpc>
              <a:spcBef>
                <a:spcPts val="460"/>
              </a:spcBef>
              <a:spcAft>
                <a:spcPts val="0"/>
              </a:spcAft>
              <a:buClr>
                <a:schemeClr val="dk1"/>
              </a:buClr>
              <a:buSzPts val="2300"/>
              <a:buChar char="»"/>
              <a:defRPr sz="2300"/>
            </a:lvl5pPr>
            <a:lvl6pPr indent="-374650" lvl="5" marL="2743200" algn="l">
              <a:lnSpc>
                <a:spcPct val="100000"/>
              </a:lnSpc>
              <a:spcBef>
                <a:spcPts val="460"/>
              </a:spcBef>
              <a:spcAft>
                <a:spcPts val="0"/>
              </a:spcAft>
              <a:buClr>
                <a:schemeClr val="dk1"/>
              </a:buClr>
              <a:buSzPts val="2300"/>
              <a:buChar char="•"/>
              <a:defRPr sz="2300"/>
            </a:lvl6pPr>
            <a:lvl7pPr indent="-374650" lvl="6" marL="3200400" algn="l">
              <a:lnSpc>
                <a:spcPct val="100000"/>
              </a:lnSpc>
              <a:spcBef>
                <a:spcPts val="460"/>
              </a:spcBef>
              <a:spcAft>
                <a:spcPts val="0"/>
              </a:spcAft>
              <a:buClr>
                <a:schemeClr val="dk1"/>
              </a:buClr>
              <a:buSzPts val="2300"/>
              <a:buChar char="•"/>
              <a:defRPr sz="2300"/>
            </a:lvl7pPr>
            <a:lvl8pPr indent="-374650" lvl="7" marL="3657600" algn="l">
              <a:lnSpc>
                <a:spcPct val="100000"/>
              </a:lnSpc>
              <a:spcBef>
                <a:spcPts val="460"/>
              </a:spcBef>
              <a:spcAft>
                <a:spcPts val="0"/>
              </a:spcAft>
              <a:buClr>
                <a:schemeClr val="dk1"/>
              </a:buClr>
              <a:buSzPts val="2300"/>
              <a:buChar char="•"/>
              <a:defRPr sz="2300"/>
            </a:lvl8pPr>
            <a:lvl9pPr indent="-374650" lvl="8" marL="4114800" algn="l">
              <a:lnSpc>
                <a:spcPct val="100000"/>
              </a:lnSpc>
              <a:spcBef>
                <a:spcPts val="460"/>
              </a:spcBef>
              <a:spcAft>
                <a:spcPts val="0"/>
              </a:spcAft>
              <a:buClr>
                <a:schemeClr val="dk1"/>
              </a:buClr>
              <a:buSzPts val="2300"/>
              <a:buChar char="•"/>
              <a:defRPr sz="2300"/>
            </a:lvl9pPr>
          </a:lstStyle>
          <a:p/>
        </p:txBody>
      </p:sp>
      <p:sp>
        <p:nvSpPr>
          <p:cNvPr id="33" name="Google Shape;33;p5"/>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55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640080" y="1637454"/>
            <a:ext cx="5656263" cy="682413"/>
          </a:xfrm>
          <a:prstGeom prst="rect">
            <a:avLst/>
          </a:prstGeom>
          <a:noFill/>
          <a:ln>
            <a:noFill/>
          </a:ln>
        </p:spPr>
        <p:txBody>
          <a:bodyPr anchorCtr="0" anchor="b" bIns="57475" lIns="114925" spcFirstLastPara="1" rIns="114925" wrap="square" tIns="57475">
            <a:noAutofit/>
          </a:bodyPr>
          <a:lstStyle>
            <a:lvl1pPr indent="-228600" lvl="0" marL="457200" algn="l">
              <a:lnSpc>
                <a:spcPct val="100000"/>
              </a:lnSpc>
              <a:spcBef>
                <a:spcPts val="600"/>
              </a:spcBef>
              <a:spcAft>
                <a:spcPts val="0"/>
              </a:spcAft>
              <a:buClr>
                <a:schemeClr val="dk1"/>
              </a:buClr>
              <a:buSzPts val="3000"/>
              <a:buNone/>
              <a:defRPr b="1" sz="3000"/>
            </a:lvl1pPr>
            <a:lvl2pPr indent="-228600" lvl="1" marL="914400" algn="l">
              <a:lnSpc>
                <a:spcPct val="100000"/>
              </a:lnSpc>
              <a:spcBef>
                <a:spcPts val="500"/>
              </a:spcBef>
              <a:spcAft>
                <a:spcPts val="0"/>
              </a:spcAft>
              <a:buClr>
                <a:schemeClr val="dk1"/>
              </a:buClr>
              <a:buSzPts val="2500"/>
              <a:buNone/>
              <a:defRPr b="1" sz="2500"/>
            </a:lvl2pPr>
            <a:lvl3pPr indent="-228600" lvl="2" marL="1371600" algn="l">
              <a:lnSpc>
                <a:spcPct val="100000"/>
              </a:lnSpc>
              <a:spcBef>
                <a:spcPts val="460"/>
              </a:spcBef>
              <a:spcAft>
                <a:spcPts val="0"/>
              </a:spcAft>
              <a:buClr>
                <a:schemeClr val="dk1"/>
              </a:buClr>
              <a:buSzPts val="2300"/>
              <a:buNone/>
              <a:defRPr b="1" sz="2300"/>
            </a:lvl3pPr>
            <a:lvl4pPr indent="-228600" lvl="3" marL="1828800" algn="l">
              <a:lnSpc>
                <a:spcPct val="100000"/>
              </a:lnSpc>
              <a:spcBef>
                <a:spcPts val="400"/>
              </a:spcBef>
              <a:spcAft>
                <a:spcPts val="0"/>
              </a:spcAft>
              <a:buClr>
                <a:schemeClr val="dk1"/>
              </a:buClr>
              <a:buSzPts val="2000"/>
              <a:buNone/>
              <a:defRPr b="1" sz="2000"/>
            </a:lvl4pPr>
            <a:lvl5pPr indent="-228600" lvl="4" marL="2286000" algn="l">
              <a:lnSpc>
                <a:spcPct val="100000"/>
              </a:lnSpc>
              <a:spcBef>
                <a:spcPts val="400"/>
              </a:spcBef>
              <a:spcAft>
                <a:spcPts val="0"/>
              </a:spcAft>
              <a:buClr>
                <a:schemeClr val="dk1"/>
              </a:buClr>
              <a:buSzPts val="2000"/>
              <a:buNone/>
              <a:defRPr b="1" sz="2000"/>
            </a:lvl5pPr>
            <a:lvl6pPr indent="-228600" lvl="5" marL="2743200" algn="l">
              <a:lnSpc>
                <a:spcPct val="100000"/>
              </a:lnSpc>
              <a:spcBef>
                <a:spcPts val="400"/>
              </a:spcBef>
              <a:spcAft>
                <a:spcPts val="0"/>
              </a:spcAft>
              <a:buClr>
                <a:schemeClr val="dk1"/>
              </a:buClr>
              <a:buSzPts val="2000"/>
              <a:buNone/>
              <a:defRPr b="1" sz="2000"/>
            </a:lvl6pPr>
            <a:lvl7pPr indent="-228600" lvl="6" marL="3200400" algn="l">
              <a:lnSpc>
                <a:spcPct val="100000"/>
              </a:lnSpc>
              <a:spcBef>
                <a:spcPts val="400"/>
              </a:spcBef>
              <a:spcAft>
                <a:spcPts val="0"/>
              </a:spcAft>
              <a:buClr>
                <a:schemeClr val="dk1"/>
              </a:buClr>
              <a:buSzPts val="2000"/>
              <a:buNone/>
              <a:defRPr b="1" sz="2000"/>
            </a:lvl7pPr>
            <a:lvl8pPr indent="-228600" lvl="7" marL="3657600" algn="l">
              <a:lnSpc>
                <a:spcPct val="100000"/>
              </a:lnSpc>
              <a:spcBef>
                <a:spcPts val="400"/>
              </a:spcBef>
              <a:spcAft>
                <a:spcPts val="0"/>
              </a:spcAft>
              <a:buClr>
                <a:schemeClr val="dk1"/>
              </a:buClr>
              <a:buSzPts val="2000"/>
              <a:buNone/>
              <a:defRPr b="1" sz="2000"/>
            </a:lvl8pPr>
            <a:lvl9pPr indent="-228600" lvl="8" marL="4114800" algn="l">
              <a:lnSpc>
                <a:spcPct val="100000"/>
              </a:lnSpc>
              <a:spcBef>
                <a:spcPts val="400"/>
              </a:spcBef>
              <a:spcAft>
                <a:spcPts val="0"/>
              </a:spcAft>
              <a:buClr>
                <a:schemeClr val="dk1"/>
              </a:buClr>
              <a:buSzPts val="2000"/>
              <a:buNone/>
              <a:defRPr b="1" sz="2000"/>
            </a:lvl9pPr>
          </a:lstStyle>
          <a:p/>
        </p:txBody>
      </p:sp>
      <p:sp>
        <p:nvSpPr>
          <p:cNvPr id="39" name="Google Shape;39;p6"/>
          <p:cNvSpPr txBox="1"/>
          <p:nvPr>
            <p:ph idx="2" type="body"/>
          </p:nvPr>
        </p:nvSpPr>
        <p:spPr>
          <a:xfrm>
            <a:off x="640080" y="2319867"/>
            <a:ext cx="5656263" cy="4214707"/>
          </a:xfrm>
          <a:prstGeom prst="rect">
            <a:avLst/>
          </a:prstGeom>
          <a:noFill/>
          <a:ln>
            <a:noFill/>
          </a:ln>
        </p:spPr>
        <p:txBody>
          <a:bodyPr anchorCtr="0" anchor="t" bIns="57475" lIns="114925" spcFirstLastPara="1" rIns="114925" wrap="square" tIns="57475">
            <a:noAutofit/>
          </a:bodyPr>
          <a:lstStyle>
            <a:lvl1pPr indent="-419100" lvl="0" marL="457200" algn="l">
              <a:lnSpc>
                <a:spcPct val="100000"/>
              </a:lnSpc>
              <a:spcBef>
                <a:spcPts val="600"/>
              </a:spcBef>
              <a:spcAft>
                <a:spcPts val="0"/>
              </a:spcAft>
              <a:buClr>
                <a:schemeClr val="dk1"/>
              </a:buClr>
              <a:buSzPts val="3000"/>
              <a:buChar char="•"/>
              <a:defRPr sz="3000"/>
            </a:lvl1pPr>
            <a:lvl2pPr indent="-387350" lvl="1" marL="914400" algn="l">
              <a:lnSpc>
                <a:spcPct val="100000"/>
              </a:lnSpc>
              <a:spcBef>
                <a:spcPts val="500"/>
              </a:spcBef>
              <a:spcAft>
                <a:spcPts val="0"/>
              </a:spcAft>
              <a:buClr>
                <a:schemeClr val="dk1"/>
              </a:buClr>
              <a:buSzPts val="2500"/>
              <a:buChar char="–"/>
              <a:defRPr sz="2500"/>
            </a:lvl2pPr>
            <a:lvl3pPr indent="-374650" lvl="2" marL="1371600" algn="l">
              <a:lnSpc>
                <a:spcPct val="100000"/>
              </a:lnSpc>
              <a:spcBef>
                <a:spcPts val="460"/>
              </a:spcBef>
              <a:spcAft>
                <a:spcPts val="0"/>
              </a:spcAft>
              <a:buClr>
                <a:schemeClr val="dk1"/>
              </a:buClr>
              <a:buSzPts val="2300"/>
              <a:buChar char="•"/>
              <a:defRPr sz="23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0" name="Google Shape;40;p6"/>
          <p:cNvSpPr txBox="1"/>
          <p:nvPr>
            <p:ph idx="3" type="body"/>
          </p:nvPr>
        </p:nvSpPr>
        <p:spPr>
          <a:xfrm>
            <a:off x="6503036" y="1637454"/>
            <a:ext cx="5658485" cy="682413"/>
          </a:xfrm>
          <a:prstGeom prst="rect">
            <a:avLst/>
          </a:prstGeom>
          <a:noFill/>
          <a:ln>
            <a:noFill/>
          </a:ln>
        </p:spPr>
        <p:txBody>
          <a:bodyPr anchorCtr="0" anchor="b" bIns="57475" lIns="114925" spcFirstLastPara="1" rIns="114925" wrap="square" tIns="57475">
            <a:noAutofit/>
          </a:bodyPr>
          <a:lstStyle>
            <a:lvl1pPr indent="-228600" lvl="0" marL="457200" algn="l">
              <a:lnSpc>
                <a:spcPct val="100000"/>
              </a:lnSpc>
              <a:spcBef>
                <a:spcPts val="600"/>
              </a:spcBef>
              <a:spcAft>
                <a:spcPts val="0"/>
              </a:spcAft>
              <a:buClr>
                <a:schemeClr val="dk1"/>
              </a:buClr>
              <a:buSzPts val="3000"/>
              <a:buNone/>
              <a:defRPr b="1" sz="3000"/>
            </a:lvl1pPr>
            <a:lvl2pPr indent="-228600" lvl="1" marL="914400" algn="l">
              <a:lnSpc>
                <a:spcPct val="100000"/>
              </a:lnSpc>
              <a:spcBef>
                <a:spcPts val="500"/>
              </a:spcBef>
              <a:spcAft>
                <a:spcPts val="0"/>
              </a:spcAft>
              <a:buClr>
                <a:schemeClr val="dk1"/>
              </a:buClr>
              <a:buSzPts val="2500"/>
              <a:buNone/>
              <a:defRPr b="1" sz="2500"/>
            </a:lvl2pPr>
            <a:lvl3pPr indent="-228600" lvl="2" marL="1371600" algn="l">
              <a:lnSpc>
                <a:spcPct val="100000"/>
              </a:lnSpc>
              <a:spcBef>
                <a:spcPts val="460"/>
              </a:spcBef>
              <a:spcAft>
                <a:spcPts val="0"/>
              </a:spcAft>
              <a:buClr>
                <a:schemeClr val="dk1"/>
              </a:buClr>
              <a:buSzPts val="2300"/>
              <a:buNone/>
              <a:defRPr b="1" sz="2300"/>
            </a:lvl3pPr>
            <a:lvl4pPr indent="-228600" lvl="3" marL="1828800" algn="l">
              <a:lnSpc>
                <a:spcPct val="100000"/>
              </a:lnSpc>
              <a:spcBef>
                <a:spcPts val="400"/>
              </a:spcBef>
              <a:spcAft>
                <a:spcPts val="0"/>
              </a:spcAft>
              <a:buClr>
                <a:schemeClr val="dk1"/>
              </a:buClr>
              <a:buSzPts val="2000"/>
              <a:buNone/>
              <a:defRPr b="1" sz="2000"/>
            </a:lvl4pPr>
            <a:lvl5pPr indent="-228600" lvl="4" marL="2286000" algn="l">
              <a:lnSpc>
                <a:spcPct val="100000"/>
              </a:lnSpc>
              <a:spcBef>
                <a:spcPts val="400"/>
              </a:spcBef>
              <a:spcAft>
                <a:spcPts val="0"/>
              </a:spcAft>
              <a:buClr>
                <a:schemeClr val="dk1"/>
              </a:buClr>
              <a:buSzPts val="2000"/>
              <a:buNone/>
              <a:defRPr b="1" sz="2000"/>
            </a:lvl5pPr>
            <a:lvl6pPr indent="-228600" lvl="5" marL="2743200" algn="l">
              <a:lnSpc>
                <a:spcPct val="100000"/>
              </a:lnSpc>
              <a:spcBef>
                <a:spcPts val="400"/>
              </a:spcBef>
              <a:spcAft>
                <a:spcPts val="0"/>
              </a:spcAft>
              <a:buClr>
                <a:schemeClr val="dk1"/>
              </a:buClr>
              <a:buSzPts val="2000"/>
              <a:buNone/>
              <a:defRPr b="1" sz="2000"/>
            </a:lvl6pPr>
            <a:lvl7pPr indent="-228600" lvl="6" marL="3200400" algn="l">
              <a:lnSpc>
                <a:spcPct val="100000"/>
              </a:lnSpc>
              <a:spcBef>
                <a:spcPts val="400"/>
              </a:spcBef>
              <a:spcAft>
                <a:spcPts val="0"/>
              </a:spcAft>
              <a:buClr>
                <a:schemeClr val="dk1"/>
              </a:buClr>
              <a:buSzPts val="2000"/>
              <a:buNone/>
              <a:defRPr b="1" sz="2000"/>
            </a:lvl7pPr>
            <a:lvl8pPr indent="-228600" lvl="7" marL="3657600" algn="l">
              <a:lnSpc>
                <a:spcPct val="100000"/>
              </a:lnSpc>
              <a:spcBef>
                <a:spcPts val="400"/>
              </a:spcBef>
              <a:spcAft>
                <a:spcPts val="0"/>
              </a:spcAft>
              <a:buClr>
                <a:schemeClr val="dk1"/>
              </a:buClr>
              <a:buSzPts val="2000"/>
              <a:buNone/>
              <a:defRPr b="1" sz="2000"/>
            </a:lvl8pPr>
            <a:lvl9pPr indent="-228600" lvl="8" marL="4114800" algn="l">
              <a:lnSpc>
                <a:spcPct val="100000"/>
              </a:lnSpc>
              <a:spcBef>
                <a:spcPts val="400"/>
              </a:spcBef>
              <a:spcAft>
                <a:spcPts val="0"/>
              </a:spcAft>
              <a:buClr>
                <a:schemeClr val="dk1"/>
              </a:buClr>
              <a:buSzPts val="2000"/>
              <a:buNone/>
              <a:defRPr b="1" sz="2000"/>
            </a:lvl9pPr>
          </a:lstStyle>
          <a:p/>
        </p:txBody>
      </p:sp>
      <p:sp>
        <p:nvSpPr>
          <p:cNvPr id="41" name="Google Shape;41;p6"/>
          <p:cNvSpPr txBox="1"/>
          <p:nvPr>
            <p:ph idx="4" type="body"/>
          </p:nvPr>
        </p:nvSpPr>
        <p:spPr>
          <a:xfrm>
            <a:off x="6503036" y="2319867"/>
            <a:ext cx="5658485" cy="4214707"/>
          </a:xfrm>
          <a:prstGeom prst="rect">
            <a:avLst/>
          </a:prstGeom>
          <a:noFill/>
          <a:ln>
            <a:noFill/>
          </a:ln>
        </p:spPr>
        <p:txBody>
          <a:bodyPr anchorCtr="0" anchor="t" bIns="57475" lIns="114925" spcFirstLastPara="1" rIns="114925" wrap="square" tIns="57475">
            <a:noAutofit/>
          </a:bodyPr>
          <a:lstStyle>
            <a:lvl1pPr indent="-419100" lvl="0" marL="457200" algn="l">
              <a:lnSpc>
                <a:spcPct val="100000"/>
              </a:lnSpc>
              <a:spcBef>
                <a:spcPts val="600"/>
              </a:spcBef>
              <a:spcAft>
                <a:spcPts val="0"/>
              </a:spcAft>
              <a:buClr>
                <a:schemeClr val="dk1"/>
              </a:buClr>
              <a:buSzPts val="3000"/>
              <a:buChar char="•"/>
              <a:defRPr sz="3000"/>
            </a:lvl1pPr>
            <a:lvl2pPr indent="-387350" lvl="1" marL="914400" algn="l">
              <a:lnSpc>
                <a:spcPct val="100000"/>
              </a:lnSpc>
              <a:spcBef>
                <a:spcPts val="500"/>
              </a:spcBef>
              <a:spcAft>
                <a:spcPts val="0"/>
              </a:spcAft>
              <a:buClr>
                <a:schemeClr val="dk1"/>
              </a:buClr>
              <a:buSzPts val="2500"/>
              <a:buChar char="–"/>
              <a:defRPr sz="2500"/>
            </a:lvl2pPr>
            <a:lvl3pPr indent="-374650" lvl="2" marL="1371600" algn="l">
              <a:lnSpc>
                <a:spcPct val="100000"/>
              </a:lnSpc>
              <a:spcBef>
                <a:spcPts val="460"/>
              </a:spcBef>
              <a:spcAft>
                <a:spcPts val="0"/>
              </a:spcAft>
              <a:buClr>
                <a:schemeClr val="dk1"/>
              </a:buClr>
              <a:buSzPts val="2300"/>
              <a:buChar char="•"/>
              <a:defRPr sz="23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2" name="Google Shape;42;p6"/>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40081" y="291253"/>
            <a:ext cx="4211638" cy="1239520"/>
          </a:xfrm>
          <a:prstGeom prst="rect">
            <a:avLst/>
          </a:prstGeom>
          <a:noFill/>
          <a:ln>
            <a:noFill/>
          </a:ln>
        </p:spPr>
        <p:txBody>
          <a:bodyPr anchorCtr="0" anchor="b" bIns="57475" lIns="114925" spcFirstLastPara="1" rIns="114925" wrap="square" tIns="57475">
            <a:noAutofit/>
          </a:bodyPr>
          <a:lstStyle>
            <a:lvl1pPr lvl="0" algn="l">
              <a:lnSpc>
                <a:spcPct val="100000"/>
              </a:lnSpc>
              <a:spcBef>
                <a:spcPts val="0"/>
              </a:spcBef>
              <a:spcAft>
                <a:spcPts val="0"/>
              </a:spcAft>
              <a:buClr>
                <a:schemeClr val="dk1"/>
              </a:buClr>
              <a:buSzPts val="2500"/>
              <a:buFont typeface="Calibri"/>
              <a:buNone/>
              <a:defRPr b="1" sz="2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005070" y="291254"/>
            <a:ext cx="7156450" cy="6243321"/>
          </a:xfrm>
          <a:prstGeom prst="rect">
            <a:avLst/>
          </a:prstGeom>
          <a:noFill/>
          <a:ln>
            <a:noFill/>
          </a:ln>
        </p:spPr>
        <p:txBody>
          <a:bodyPr anchorCtr="0" anchor="t" bIns="57475" lIns="114925" spcFirstLastPara="1" rIns="114925" wrap="square" tIns="57475">
            <a:noAutofit/>
          </a:bodyPr>
          <a:lstStyle>
            <a:lvl1pPr indent="-482600" lvl="0" marL="457200" algn="l">
              <a:lnSpc>
                <a:spcPct val="100000"/>
              </a:lnSpc>
              <a:spcBef>
                <a:spcPts val="800"/>
              </a:spcBef>
              <a:spcAft>
                <a:spcPts val="0"/>
              </a:spcAft>
              <a:buClr>
                <a:schemeClr val="dk1"/>
              </a:buClr>
              <a:buSzPts val="4000"/>
              <a:buChar char="•"/>
              <a:defRPr sz="4000"/>
            </a:lvl1pPr>
            <a:lvl2pPr indent="-450850" lvl="1" marL="914400" algn="l">
              <a:lnSpc>
                <a:spcPct val="100000"/>
              </a:lnSpc>
              <a:spcBef>
                <a:spcPts val="700"/>
              </a:spcBef>
              <a:spcAft>
                <a:spcPts val="0"/>
              </a:spcAft>
              <a:buClr>
                <a:schemeClr val="dk1"/>
              </a:buClr>
              <a:buSzPts val="3500"/>
              <a:buChar char="–"/>
              <a:defRPr sz="3500"/>
            </a:lvl2pPr>
            <a:lvl3pPr indent="-419100" lvl="2" marL="1371600" algn="l">
              <a:lnSpc>
                <a:spcPct val="100000"/>
              </a:lnSpc>
              <a:spcBef>
                <a:spcPts val="600"/>
              </a:spcBef>
              <a:spcAft>
                <a:spcPts val="0"/>
              </a:spcAft>
              <a:buClr>
                <a:schemeClr val="dk1"/>
              </a:buClr>
              <a:buSzPts val="3000"/>
              <a:buChar char="•"/>
              <a:defRPr sz="3000"/>
            </a:lvl3pPr>
            <a:lvl4pPr indent="-387350" lvl="3" marL="1828800" algn="l">
              <a:lnSpc>
                <a:spcPct val="100000"/>
              </a:lnSpc>
              <a:spcBef>
                <a:spcPts val="500"/>
              </a:spcBef>
              <a:spcAft>
                <a:spcPts val="0"/>
              </a:spcAft>
              <a:buClr>
                <a:schemeClr val="dk1"/>
              </a:buClr>
              <a:buSzPts val="2500"/>
              <a:buChar char="–"/>
              <a:defRPr sz="2500"/>
            </a:lvl4pPr>
            <a:lvl5pPr indent="-387350" lvl="4" marL="2286000" algn="l">
              <a:lnSpc>
                <a:spcPct val="100000"/>
              </a:lnSpc>
              <a:spcBef>
                <a:spcPts val="500"/>
              </a:spcBef>
              <a:spcAft>
                <a:spcPts val="0"/>
              </a:spcAft>
              <a:buClr>
                <a:schemeClr val="dk1"/>
              </a:buClr>
              <a:buSzPts val="2500"/>
              <a:buChar char="»"/>
              <a:defRPr sz="2500"/>
            </a:lvl5pPr>
            <a:lvl6pPr indent="-387350" lvl="5" marL="2743200" algn="l">
              <a:lnSpc>
                <a:spcPct val="100000"/>
              </a:lnSpc>
              <a:spcBef>
                <a:spcPts val="500"/>
              </a:spcBef>
              <a:spcAft>
                <a:spcPts val="0"/>
              </a:spcAft>
              <a:buClr>
                <a:schemeClr val="dk1"/>
              </a:buClr>
              <a:buSzPts val="2500"/>
              <a:buChar char="•"/>
              <a:defRPr sz="2500"/>
            </a:lvl6pPr>
            <a:lvl7pPr indent="-387350" lvl="6" marL="3200400" algn="l">
              <a:lnSpc>
                <a:spcPct val="100000"/>
              </a:lnSpc>
              <a:spcBef>
                <a:spcPts val="500"/>
              </a:spcBef>
              <a:spcAft>
                <a:spcPts val="0"/>
              </a:spcAft>
              <a:buClr>
                <a:schemeClr val="dk1"/>
              </a:buClr>
              <a:buSzPts val="2500"/>
              <a:buChar char="•"/>
              <a:defRPr sz="2500"/>
            </a:lvl7pPr>
            <a:lvl8pPr indent="-387350" lvl="7" marL="3657600" algn="l">
              <a:lnSpc>
                <a:spcPct val="100000"/>
              </a:lnSpc>
              <a:spcBef>
                <a:spcPts val="500"/>
              </a:spcBef>
              <a:spcAft>
                <a:spcPts val="0"/>
              </a:spcAft>
              <a:buClr>
                <a:schemeClr val="dk1"/>
              </a:buClr>
              <a:buSzPts val="2500"/>
              <a:buChar char="•"/>
              <a:defRPr sz="2500"/>
            </a:lvl8pPr>
            <a:lvl9pPr indent="-387350" lvl="8" marL="4114800" algn="l">
              <a:lnSpc>
                <a:spcPct val="100000"/>
              </a:lnSpc>
              <a:spcBef>
                <a:spcPts val="500"/>
              </a:spcBef>
              <a:spcAft>
                <a:spcPts val="0"/>
              </a:spcAft>
              <a:buClr>
                <a:schemeClr val="dk1"/>
              </a:buClr>
              <a:buSzPts val="2500"/>
              <a:buChar char="•"/>
              <a:defRPr sz="2500"/>
            </a:lvl9pPr>
          </a:lstStyle>
          <a:p/>
        </p:txBody>
      </p:sp>
      <p:sp>
        <p:nvSpPr>
          <p:cNvPr id="57" name="Google Shape;57;p9"/>
          <p:cNvSpPr txBox="1"/>
          <p:nvPr>
            <p:ph idx="2" type="body"/>
          </p:nvPr>
        </p:nvSpPr>
        <p:spPr>
          <a:xfrm>
            <a:off x="640081" y="1530774"/>
            <a:ext cx="4211638" cy="5003801"/>
          </a:xfrm>
          <a:prstGeom prst="rect">
            <a:avLst/>
          </a:prstGeom>
          <a:noFill/>
          <a:ln>
            <a:noFill/>
          </a:ln>
        </p:spPr>
        <p:txBody>
          <a:bodyPr anchorCtr="0" anchor="t" bIns="57475" lIns="114925" spcFirstLastPara="1" rIns="114925" wrap="square" tIns="57475">
            <a:noAutofit/>
          </a:bodyPr>
          <a:lstStyle>
            <a:lvl1pPr indent="-228600" lvl="0" marL="457200" algn="l">
              <a:lnSpc>
                <a:spcPct val="100000"/>
              </a:lnSpc>
              <a:spcBef>
                <a:spcPts val="360"/>
              </a:spcBef>
              <a:spcAft>
                <a:spcPts val="0"/>
              </a:spcAft>
              <a:buClr>
                <a:schemeClr val="dk1"/>
              </a:buClr>
              <a:buSzPts val="1800"/>
              <a:buNone/>
              <a:defRPr sz="1800"/>
            </a:lvl1pPr>
            <a:lvl2pPr indent="-228600" lvl="1" marL="914400" algn="l">
              <a:lnSpc>
                <a:spcPct val="100000"/>
              </a:lnSpc>
              <a:spcBef>
                <a:spcPts val="300"/>
              </a:spcBef>
              <a:spcAft>
                <a:spcPts val="0"/>
              </a:spcAft>
              <a:buClr>
                <a:schemeClr val="dk1"/>
              </a:buClr>
              <a:buSzPts val="1500"/>
              <a:buNone/>
              <a:defRPr sz="1500"/>
            </a:lvl2pPr>
            <a:lvl3pPr indent="-228600" lvl="2" marL="1371600" algn="l">
              <a:lnSpc>
                <a:spcPct val="100000"/>
              </a:lnSpc>
              <a:spcBef>
                <a:spcPts val="260"/>
              </a:spcBef>
              <a:spcAft>
                <a:spcPts val="0"/>
              </a:spcAft>
              <a:buClr>
                <a:schemeClr val="dk1"/>
              </a:buClr>
              <a:buSzPts val="1300"/>
              <a:buNone/>
              <a:defRPr sz="1300"/>
            </a:lvl3pPr>
            <a:lvl4pPr indent="-228600" lvl="3" marL="1828800" algn="l">
              <a:lnSpc>
                <a:spcPct val="100000"/>
              </a:lnSpc>
              <a:spcBef>
                <a:spcPts val="220"/>
              </a:spcBef>
              <a:spcAft>
                <a:spcPts val="0"/>
              </a:spcAft>
              <a:buClr>
                <a:schemeClr val="dk1"/>
              </a:buClr>
              <a:buSzPts val="1100"/>
              <a:buNone/>
              <a:defRPr sz="1100"/>
            </a:lvl4pPr>
            <a:lvl5pPr indent="-228600" lvl="4" marL="2286000" algn="l">
              <a:lnSpc>
                <a:spcPct val="100000"/>
              </a:lnSpc>
              <a:spcBef>
                <a:spcPts val="220"/>
              </a:spcBef>
              <a:spcAft>
                <a:spcPts val="0"/>
              </a:spcAft>
              <a:buClr>
                <a:schemeClr val="dk1"/>
              </a:buClr>
              <a:buSzPts val="1100"/>
              <a:buNone/>
              <a:defRPr sz="1100"/>
            </a:lvl5pPr>
            <a:lvl6pPr indent="-228600" lvl="5" marL="2743200" algn="l">
              <a:lnSpc>
                <a:spcPct val="100000"/>
              </a:lnSpc>
              <a:spcBef>
                <a:spcPts val="220"/>
              </a:spcBef>
              <a:spcAft>
                <a:spcPts val="0"/>
              </a:spcAft>
              <a:buClr>
                <a:schemeClr val="dk1"/>
              </a:buClr>
              <a:buSzPts val="1100"/>
              <a:buNone/>
              <a:defRPr sz="1100"/>
            </a:lvl6pPr>
            <a:lvl7pPr indent="-228600" lvl="6" marL="3200400" algn="l">
              <a:lnSpc>
                <a:spcPct val="100000"/>
              </a:lnSpc>
              <a:spcBef>
                <a:spcPts val="220"/>
              </a:spcBef>
              <a:spcAft>
                <a:spcPts val="0"/>
              </a:spcAft>
              <a:buClr>
                <a:schemeClr val="dk1"/>
              </a:buClr>
              <a:buSzPts val="1100"/>
              <a:buNone/>
              <a:defRPr sz="1100"/>
            </a:lvl7pPr>
            <a:lvl8pPr indent="-228600" lvl="7" marL="3657600" algn="l">
              <a:lnSpc>
                <a:spcPct val="100000"/>
              </a:lnSpc>
              <a:spcBef>
                <a:spcPts val="220"/>
              </a:spcBef>
              <a:spcAft>
                <a:spcPts val="0"/>
              </a:spcAft>
              <a:buClr>
                <a:schemeClr val="dk1"/>
              </a:buClr>
              <a:buSzPts val="1100"/>
              <a:buNone/>
              <a:defRPr sz="1100"/>
            </a:lvl8pPr>
            <a:lvl9pPr indent="-228600" lvl="8" marL="4114800" algn="l">
              <a:lnSpc>
                <a:spcPct val="100000"/>
              </a:lnSpc>
              <a:spcBef>
                <a:spcPts val="220"/>
              </a:spcBef>
              <a:spcAft>
                <a:spcPts val="0"/>
              </a:spcAft>
              <a:buClr>
                <a:schemeClr val="dk1"/>
              </a:buClr>
              <a:buSzPts val="1100"/>
              <a:buNone/>
              <a:defRPr sz="1100"/>
            </a:lvl9pPr>
          </a:lstStyle>
          <a:p/>
        </p:txBody>
      </p:sp>
      <p:sp>
        <p:nvSpPr>
          <p:cNvPr id="58" name="Google Shape;58;p9"/>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2509203" y="5120640"/>
            <a:ext cx="7680960" cy="604521"/>
          </a:xfrm>
          <a:prstGeom prst="rect">
            <a:avLst/>
          </a:prstGeom>
          <a:noFill/>
          <a:ln>
            <a:noFill/>
          </a:ln>
        </p:spPr>
        <p:txBody>
          <a:bodyPr anchorCtr="0" anchor="b" bIns="57475" lIns="114925" spcFirstLastPara="1" rIns="114925" wrap="square" tIns="57475">
            <a:noAutofit/>
          </a:bodyPr>
          <a:lstStyle>
            <a:lvl1pPr lvl="0" algn="l">
              <a:lnSpc>
                <a:spcPct val="100000"/>
              </a:lnSpc>
              <a:spcBef>
                <a:spcPts val="0"/>
              </a:spcBef>
              <a:spcAft>
                <a:spcPts val="0"/>
              </a:spcAft>
              <a:buClr>
                <a:schemeClr val="dk1"/>
              </a:buClr>
              <a:buSzPts val="2500"/>
              <a:buFont typeface="Calibri"/>
              <a:buNone/>
              <a:defRPr b="1" sz="2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2509203" y="653627"/>
            <a:ext cx="7680960" cy="4389120"/>
          </a:xfrm>
          <a:prstGeom prst="rect">
            <a:avLst/>
          </a:prstGeom>
          <a:noFill/>
          <a:ln>
            <a:noFill/>
          </a:ln>
        </p:spPr>
        <p:txBody>
          <a:bodyPr anchorCtr="0" anchor="t" bIns="57475" lIns="114925" spcFirstLastPara="1" rIns="114925" wrap="square" tIns="57475">
            <a:noAutofit/>
          </a:bodyPr>
          <a:lstStyle>
            <a:lvl1pPr lvl="0" marR="0" rtl="0" algn="l">
              <a:lnSpc>
                <a:spcPct val="100000"/>
              </a:lnSpc>
              <a:spcBef>
                <a:spcPts val="800"/>
              </a:spcBef>
              <a:spcAft>
                <a:spcPts val="0"/>
              </a:spcAft>
              <a:buClr>
                <a:schemeClr val="dk1"/>
              </a:buClr>
              <a:buSzPts val="4000"/>
              <a:buFont typeface="Arial"/>
              <a:buNone/>
              <a:defRPr b="0" i="0" sz="4000" u="none" cap="none" strike="noStrike">
                <a:solidFill>
                  <a:schemeClr val="dk1"/>
                </a:solidFill>
                <a:latin typeface="Calibri"/>
                <a:ea typeface="Calibri"/>
                <a:cs typeface="Calibri"/>
                <a:sym typeface="Calibri"/>
              </a:defRPr>
            </a:lvl1pPr>
            <a:lvl2pPr lvl="1" marR="0" rtl="0" algn="l">
              <a:lnSpc>
                <a:spcPct val="100000"/>
              </a:lnSpc>
              <a:spcBef>
                <a:spcPts val="700"/>
              </a:spcBef>
              <a:spcAft>
                <a:spcPts val="0"/>
              </a:spcAft>
              <a:buClr>
                <a:schemeClr val="dk1"/>
              </a:buClr>
              <a:buSzPts val="3500"/>
              <a:buFont typeface="Arial"/>
              <a:buNone/>
              <a:defRPr b="0" i="0" sz="3500" u="none" cap="none" strike="noStrike">
                <a:solidFill>
                  <a:schemeClr val="dk1"/>
                </a:solidFill>
                <a:latin typeface="Calibri"/>
                <a:ea typeface="Calibri"/>
                <a:cs typeface="Calibri"/>
                <a:sym typeface="Calibri"/>
              </a:defRPr>
            </a:lvl2pPr>
            <a:lvl3pPr lvl="2" marR="0" rtl="0" algn="l">
              <a:lnSpc>
                <a:spcPct val="100000"/>
              </a:lnSpc>
              <a:spcBef>
                <a:spcPts val="6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3pPr>
            <a:lvl4pPr lvl="3"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4pPr>
            <a:lvl5pPr lvl="4"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5pPr>
            <a:lvl6pPr lvl="5"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6pPr>
            <a:lvl7pPr lvl="6"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7pPr>
            <a:lvl8pPr lvl="7"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8pPr>
            <a:lvl9pPr lvl="8"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2509203" y="5725161"/>
            <a:ext cx="7680960" cy="858519"/>
          </a:xfrm>
          <a:prstGeom prst="rect">
            <a:avLst/>
          </a:prstGeom>
          <a:noFill/>
          <a:ln>
            <a:noFill/>
          </a:ln>
        </p:spPr>
        <p:txBody>
          <a:bodyPr anchorCtr="0" anchor="t" bIns="57475" lIns="114925" spcFirstLastPara="1" rIns="114925" wrap="square" tIns="57475">
            <a:noAutofit/>
          </a:bodyPr>
          <a:lstStyle>
            <a:lvl1pPr indent="-228600" lvl="0" marL="457200" algn="l">
              <a:lnSpc>
                <a:spcPct val="100000"/>
              </a:lnSpc>
              <a:spcBef>
                <a:spcPts val="360"/>
              </a:spcBef>
              <a:spcAft>
                <a:spcPts val="0"/>
              </a:spcAft>
              <a:buClr>
                <a:schemeClr val="dk1"/>
              </a:buClr>
              <a:buSzPts val="1800"/>
              <a:buNone/>
              <a:defRPr sz="1800"/>
            </a:lvl1pPr>
            <a:lvl2pPr indent="-228600" lvl="1" marL="914400" algn="l">
              <a:lnSpc>
                <a:spcPct val="100000"/>
              </a:lnSpc>
              <a:spcBef>
                <a:spcPts val="300"/>
              </a:spcBef>
              <a:spcAft>
                <a:spcPts val="0"/>
              </a:spcAft>
              <a:buClr>
                <a:schemeClr val="dk1"/>
              </a:buClr>
              <a:buSzPts val="1500"/>
              <a:buNone/>
              <a:defRPr sz="1500"/>
            </a:lvl2pPr>
            <a:lvl3pPr indent="-228600" lvl="2" marL="1371600" algn="l">
              <a:lnSpc>
                <a:spcPct val="100000"/>
              </a:lnSpc>
              <a:spcBef>
                <a:spcPts val="260"/>
              </a:spcBef>
              <a:spcAft>
                <a:spcPts val="0"/>
              </a:spcAft>
              <a:buClr>
                <a:schemeClr val="dk1"/>
              </a:buClr>
              <a:buSzPts val="1300"/>
              <a:buNone/>
              <a:defRPr sz="1300"/>
            </a:lvl3pPr>
            <a:lvl4pPr indent="-228600" lvl="3" marL="1828800" algn="l">
              <a:lnSpc>
                <a:spcPct val="100000"/>
              </a:lnSpc>
              <a:spcBef>
                <a:spcPts val="220"/>
              </a:spcBef>
              <a:spcAft>
                <a:spcPts val="0"/>
              </a:spcAft>
              <a:buClr>
                <a:schemeClr val="dk1"/>
              </a:buClr>
              <a:buSzPts val="1100"/>
              <a:buNone/>
              <a:defRPr sz="1100"/>
            </a:lvl4pPr>
            <a:lvl5pPr indent="-228600" lvl="4" marL="2286000" algn="l">
              <a:lnSpc>
                <a:spcPct val="100000"/>
              </a:lnSpc>
              <a:spcBef>
                <a:spcPts val="220"/>
              </a:spcBef>
              <a:spcAft>
                <a:spcPts val="0"/>
              </a:spcAft>
              <a:buClr>
                <a:schemeClr val="dk1"/>
              </a:buClr>
              <a:buSzPts val="1100"/>
              <a:buNone/>
              <a:defRPr sz="1100"/>
            </a:lvl5pPr>
            <a:lvl6pPr indent="-228600" lvl="5" marL="2743200" algn="l">
              <a:lnSpc>
                <a:spcPct val="100000"/>
              </a:lnSpc>
              <a:spcBef>
                <a:spcPts val="220"/>
              </a:spcBef>
              <a:spcAft>
                <a:spcPts val="0"/>
              </a:spcAft>
              <a:buClr>
                <a:schemeClr val="dk1"/>
              </a:buClr>
              <a:buSzPts val="1100"/>
              <a:buNone/>
              <a:defRPr sz="1100"/>
            </a:lvl6pPr>
            <a:lvl7pPr indent="-228600" lvl="6" marL="3200400" algn="l">
              <a:lnSpc>
                <a:spcPct val="100000"/>
              </a:lnSpc>
              <a:spcBef>
                <a:spcPts val="220"/>
              </a:spcBef>
              <a:spcAft>
                <a:spcPts val="0"/>
              </a:spcAft>
              <a:buClr>
                <a:schemeClr val="dk1"/>
              </a:buClr>
              <a:buSzPts val="1100"/>
              <a:buNone/>
              <a:defRPr sz="1100"/>
            </a:lvl7pPr>
            <a:lvl8pPr indent="-228600" lvl="7" marL="3657600" algn="l">
              <a:lnSpc>
                <a:spcPct val="100000"/>
              </a:lnSpc>
              <a:spcBef>
                <a:spcPts val="220"/>
              </a:spcBef>
              <a:spcAft>
                <a:spcPts val="0"/>
              </a:spcAft>
              <a:buClr>
                <a:schemeClr val="dk1"/>
              </a:buClr>
              <a:buSzPts val="1100"/>
              <a:buNone/>
              <a:defRPr sz="1100"/>
            </a:lvl8pPr>
            <a:lvl9pPr indent="-228600" lvl="8" marL="4114800" algn="l">
              <a:lnSpc>
                <a:spcPct val="100000"/>
              </a:lnSpc>
              <a:spcBef>
                <a:spcPts val="220"/>
              </a:spcBef>
              <a:spcAft>
                <a:spcPts val="0"/>
              </a:spcAft>
              <a:buClr>
                <a:schemeClr val="dk1"/>
              </a:buClr>
              <a:buSzPts val="1100"/>
              <a:buNone/>
              <a:defRPr sz="1100"/>
            </a:lvl9pPr>
          </a:lstStyle>
          <a:p/>
        </p:txBody>
      </p:sp>
      <p:sp>
        <p:nvSpPr>
          <p:cNvPr id="65" name="Google Shape;65;p10"/>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marR="0" rtl="0" algn="ctr">
              <a:lnSpc>
                <a:spcPct val="100000"/>
              </a:lnSpc>
              <a:spcBef>
                <a:spcPts val="0"/>
              </a:spcBef>
              <a:spcAft>
                <a:spcPts val="0"/>
              </a:spcAft>
              <a:buClr>
                <a:schemeClr val="dk1"/>
              </a:buClr>
              <a:buSzPts val="5500"/>
              <a:buFont typeface="Calibri"/>
              <a:buNone/>
              <a:defRPr b="0" i="0" sz="55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40080" y="1706880"/>
            <a:ext cx="11521440" cy="4827694"/>
          </a:xfrm>
          <a:prstGeom prst="rect">
            <a:avLst/>
          </a:prstGeom>
          <a:noFill/>
          <a:ln>
            <a:noFill/>
          </a:ln>
        </p:spPr>
        <p:txBody>
          <a:bodyPr anchorCtr="0" anchor="t" bIns="57475" lIns="114925" spcFirstLastPara="1" rIns="114925" wrap="square" tIns="57475">
            <a:noAutofit/>
          </a:bodyPr>
          <a:lstStyle>
            <a:lvl1pPr indent="-482600" lvl="0" marL="4572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1pPr>
            <a:lvl2pPr indent="-450850" lvl="1" marL="914400" marR="0" rtl="0" algn="l">
              <a:lnSpc>
                <a:spcPct val="100000"/>
              </a:lnSpc>
              <a:spcBef>
                <a:spcPts val="700"/>
              </a:spcBef>
              <a:spcAft>
                <a:spcPts val="0"/>
              </a:spcAft>
              <a:buClr>
                <a:schemeClr val="dk1"/>
              </a:buClr>
              <a:buSzPts val="3500"/>
              <a:buFont typeface="Arial"/>
              <a:buChar char="–"/>
              <a:defRPr b="0" i="0" sz="3500" u="none" cap="none" strike="noStrike">
                <a:solidFill>
                  <a:schemeClr val="dk1"/>
                </a:solidFill>
                <a:latin typeface="Calibri"/>
                <a:ea typeface="Calibri"/>
                <a:cs typeface="Calibri"/>
                <a:sym typeface="Calibri"/>
              </a:defRPr>
            </a:lvl2pPr>
            <a:lvl3pPr indent="-419100" lvl="2" marL="1371600" marR="0" rtl="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5pPr>
            <a:lvl6pPr indent="-387350" lvl="5" marL="27432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6pPr>
            <a:lvl7pPr indent="-387350" lvl="6" marL="3200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7pPr>
            <a:lvl8pPr indent="-387350" lvl="7" marL="3657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8pPr>
            <a:lvl9pPr indent="-387350" lvl="8" marL="4114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marR="0" rtl="0" algn="l">
              <a:lnSpc>
                <a:spcPct val="100000"/>
              </a:lnSpc>
              <a:spcBef>
                <a:spcPts val="0"/>
              </a:spcBef>
              <a:spcAft>
                <a:spcPts val="0"/>
              </a:spcAft>
              <a:buClr>
                <a:srgbClr val="000000"/>
              </a:buClr>
              <a:buSzPts val="1400"/>
              <a:buFont typeface="Arial"/>
              <a:buNone/>
              <a:defRPr b="0" i="0" sz="1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marR="0" rtl="0" algn="ctr">
              <a:lnSpc>
                <a:spcPct val="100000"/>
              </a:lnSpc>
              <a:spcBef>
                <a:spcPts val="0"/>
              </a:spcBef>
              <a:spcAft>
                <a:spcPts val="0"/>
              </a:spcAft>
              <a:buClr>
                <a:srgbClr val="000000"/>
              </a:buClr>
              <a:buSzPts val="1400"/>
              <a:buFont typeface="Arial"/>
              <a:buNone/>
              <a:defRPr b="0" i="0" sz="1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jp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jpg"/><Relationship Id="rId4" Type="http://schemas.openxmlformats.org/officeDocument/2006/relationships/hyperlink" Target="https://signup.live.com/?lic=1"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jpg"/><Relationship Id="rId4" Type="http://schemas.openxmlformats.org/officeDocument/2006/relationships/hyperlink" Target="https://docs.microsoft.com/en-us/learn/modules/create-windows-virtual-machine-in-azure/3-exercise-create-a-v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jp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8.jpg"/><Relationship Id="rId4" Type="http://schemas.openxmlformats.org/officeDocument/2006/relationships/hyperlink" Target="https://docs.microsoft.com/en-us/learn/modules/azure-database-fundamentals/" TargetMode="External"/><Relationship Id="rId5" Type="http://schemas.openxmlformats.org/officeDocument/2006/relationships/hyperlink" Target="https://www.youtube.com/watch?v=gIhf-S7BCdo&amp;list=PLGjZwEtPN7j-Q59JYso3L4_yoCjj2syrM&amp;index=10" TargetMode="External"/><Relationship Id="rId6" Type="http://schemas.openxmlformats.org/officeDocument/2006/relationships/hyperlink" Target="https://www.linkedin.com/learning/paths/prepare-for-the-azure-fundamentals-certification-az-90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jp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03_NPower_Presentation_Template_0819-6.jpg" id="84" name="Google Shape;84;p13"/>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85" name="Google Shape;85;p13"/>
          <p:cNvSpPr txBox="1"/>
          <p:nvPr/>
        </p:nvSpPr>
        <p:spPr>
          <a:xfrm>
            <a:off x="1745075" y="2340225"/>
            <a:ext cx="8690100" cy="1904400"/>
          </a:xfrm>
          <a:prstGeom prst="rect">
            <a:avLst/>
          </a:prstGeom>
          <a:noFill/>
          <a:ln>
            <a:noFill/>
          </a:ln>
        </p:spPr>
        <p:txBody>
          <a:bodyPr anchorCtr="0" anchor="ctr" bIns="57475" lIns="114925" spcFirstLastPara="1" rIns="114925" wrap="square" tIns="57475">
            <a:noAutofit/>
          </a:bodyPr>
          <a:lstStyle/>
          <a:p>
            <a:pPr indent="0" lvl="0" marL="0" marR="0" rtl="0" algn="ctr">
              <a:lnSpc>
                <a:spcPct val="100000"/>
              </a:lnSpc>
              <a:spcBef>
                <a:spcPts val="0"/>
              </a:spcBef>
              <a:spcAft>
                <a:spcPts val="0"/>
              </a:spcAft>
              <a:buClr>
                <a:schemeClr val="lt1"/>
              </a:buClr>
              <a:buSzPts val="2000"/>
              <a:buFont typeface="Arial"/>
              <a:buNone/>
            </a:pPr>
            <a:r>
              <a:rPr b="1" lang="en-US" sz="6700">
                <a:solidFill>
                  <a:schemeClr val="lt1"/>
                </a:solidFill>
              </a:rPr>
              <a:t>Azure architecture and services</a:t>
            </a:r>
            <a:endParaRPr b="1" i="0" sz="6700" u="none" cap="none" strike="noStrike">
              <a:solidFill>
                <a:schemeClr val="lt1"/>
              </a:solidFill>
            </a:endParaRPr>
          </a:p>
        </p:txBody>
      </p:sp>
      <p:sp>
        <p:nvSpPr>
          <p:cNvPr id="86" name="Google Shape;86;p13"/>
          <p:cNvSpPr txBox="1"/>
          <p:nvPr/>
        </p:nvSpPr>
        <p:spPr>
          <a:xfrm>
            <a:off x="2168125" y="4244625"/>
            <a:ext cx="7526700" cy="7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2400">
                <a:solidFill>
                  <a:schemeClr val="lt1"/>
                </a:solidFill>
                <a:latin typeface="Calibri"/>
                <a:ea typeface="Calibri"/>
                <a:cs typeface="Calibri"/>
                <a:sym typeface="Calibri"/>
              </a:rPr>
              <a:t>AZ-900: Microsoft Azure Fundamentals</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descr="03_NPower_Presentation_Template_0819-18.jpg" id="150" name="Google Shape;150;p22"/>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51" name="Google Shape;151;p22"/>
          <p:cNvSpPr txBox="1"/>
          <p:nvPr/>
        </p:nvSpPr>
        <p:spPr>
          <a:xfrm>
            <a:off x="652200" y="528800"/>
            <a:ext cx="11791800" cy="1480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US" sz="4100">
                <a:solidFill>
                  <a:schemeClr val="dk1"/>
                </a:solidFill>
                <a:latin typeface="Calibri"/>
                <a:ea typeface="Calibri"/>
                <a:cs typeface="Calibri"/>
                <a:sym typeface="Calibri"/>
              </a:rPr>
              <a:t>Azure Subscription</a:t>
            </a:r>
            <a:endParaRPr b="1" sz="4900">
              <a:latin typeface="Calibri"/>
              <a:ea typeface="Calibri"/>
              <a:cs typeface="Calibri"/>
              <a:sym typeface="Calibri"/>
            </a:endParaRPr>
          </a:p>
        </p:txBody>
      </p:sp>
      <p:sp>
        <p:nvSpPr>
          <p:cNvPr id="152" name="Google Shape;152;p22"/>
          <p:cNvSpPr txBox="1"/>
          <p:nvPr/>
        </p:nvSpPr>
        <p:spPr>
          <a:xfrm>
            <a:off x="143025" y="1709825"/>
            <a:ext cx="11791800" cy="4688700"/>
          </a:xfrm>
          <a:prstGeom prst="rect">
            <a:avLst/>
          </a:prstGeom>
          <a:noFill/>
          <a:ln>
            <a:noFill/>
          </a:ln>
        </p:spPr>
        <p:txBody>
          <a:bodyPr anchorCtr="0" anchor="t" bIns="91425" lIns="91425" spcFirstLastPara="1" rIns="91425" wrap="square" tIns="91425">
            <a:noAutofit/>
          </a:bodyPr>
          <a:lstStyle/>
          <a:p>
            <a:pPr indent="-381000" lvl="0" marL="914400" rtl="0" algn="just">
              <a:spcBef>
                <a:spcPts val="0"/>
              </a:spcBef>
              <a:spcAft>
                <a:spcPts val="0"/>
              </a:spcAft>
              <a:buClr>
                <a:srgbClr val="171717"/>
              </a:buClr>
              <a:buSzPts val="2400"/>
              <a:buChar char="●"/>
            </a:pPr>
            <a:r>
              <a:rPr lang="en-US" sz="2400">
                <a:solidFill>
                  <a:srgbClr val="171717"/>
                </a:solidFill>
              </a:rPr>
              <a:t>A subscription refers to the logical entity used to provision </a:t>
            </a:r>
            <a:r>
              <a:rPr lang="en-US" sz="2400">
                <a:solidFill>
                  <a:srgbClr val="171717"/>
                </a:solidFill>
              </a:rPr>
              <a:t>resources</a:t>
            </a:r>
            <a:r>
              <a:rPr lang="en-US" sz="2400">
                <a:solidFill>
                  <a:srgbClr val="171717"/>
                </a:solidFill>
              </a:rPr>
              <a:t> in Azure. it holds the details of all your resources like VMs, DB, etc.</a:t>
            </a:r>
            <a:endParaRPr sz="2400">
              <a:solidFill>
                <a:srgbClr val="171717"/>
              </a:solidFill>
            </a:endParaRPr>
          </a:p>
          <a:p>
            <a:pPr indent="-444500" lvl="0" marL="914400" rtl="0" algn="just">
              <a:spcBef>
                <a:spcPts val="0"/>
              </a:spcBef>
              <a:spcAft>
                <a:spcPts val="0"/>
              </a:spcAft>
              <a:buClr>
                <a:srgbClr val="171717"/>
              </a:buClr>
              <a:buSzPts val="3400"/>
              <a:buChar char="●"/>
            </a:pPr>
            <a:r>
              <a:rPr lang="en-US" sz="2200">
                <a:solidFill>
                  <a:srgbClr val="171717"/>
                </a:solidFill>
              </a:rPr>
              <a:t>A subscription groups together user accounts and the resources that have been created by those user accounts. For each subscription, there are limits or quotas on the amount of resources that you can create and use. Organizations can use subscriptions to manage costs and the resources that are created by users, teams, or projects.</a:t>
            </a:r>
            <a:endParaRPr sz="3400">
              <a:solidFill>
                <a:srgbClr val="171717"/>
              </a:solidFill>
            </a:endParaRPr>
          </a:p>
          <a:p>
            <a:pPr indent="-381000" lvl="0" marL="914400" rtl="0" algn="just">
              <a:spcBef>
                <a:spcPts val="0"/>
              </a:spcBef>
              <a:spcAft>
                <a:spcPts val="0"/>
              </a:spcAft>
              <a:buClr>
                <a:srgbClr val="171717"/>
              </a:buClr>
              <a:buSzPts val="2400"/>
              <a:buChar char="●"/>
            </a:pPr>
            <a:r>
              <a:rPr lang="en-US" sz="2400">
                <a:solidFill>
                  <a:srgbClr val="171717"/>
                </a:solidFill>
              </a:rPr>
              <a:t>There are 3 types: Free, pay-as-you-go and member offers</a:t>
            </a:r>
            <a:endParaRPr sz="2400">
              <a:solidFill>
                <a:srgbClr val="171717"/>
              </a:solidFill>
            </a:endParaRPr>
          </a:p>
          <a:p>
            <a:pPr indent="0" lvl="0" marL="914400" rtl="0" algn="just">
              <a:spcBef>
                <a:spcPts val="0"/>
              </a:spcBef>
              <a:spcAft>
                <a:spcPts val="0"/>
              </a:spcAft>
              <a:buNone/>
            </a:pPr>
            <a:r>
              <a:t/>
            </a:r>
            <a:endParaRPr sz="2400">
              <a:solidFill>
                <a:srgbClr val="171717"/>
              </a:solidFill>
            </a:endParaRPr>
          </a:p>
          <a:p>
            <a:pPr indent="0" lvl="0" marL="457200" rtl="0" algn="l">
              <a:spcBef>
                <a:spcPts val="0"/>
              </a:spcBef>
              <a:spcAft>
                <a:spcPts val="0"/>
              </a:spcAft>
              <a:buNone/>
            </a:pPr>
            <a:r>
              <a:t/>
            </a:r>
            <a:endParaRPr sz="27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descr="03_NPower_Presentation_Template_0819-18.jpg" id="157" name="Google Shape;157;p23"/>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58" name="Google Shape;158;p23"/>
          <p:cNvSpPr txBox="1"/>
          <p:nvPr/>
        </p:nvSpPr>
        <p:spPr>
          <a:xfrm>
            <a:off x="652200" y="528800"/>
            <a:ext cx="11791800" cy="1480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US" sz="4100">
                <a:solidFill>
                  <a:schemeClr val="dk1"/>
                </a:solidFill>
                <a:latin typeface="Calibri"/>
                <a:ea typeface="Calibri"/>
                <a:cs typeface="Calibri"/>
                <a:sym typeface="Calibri"/>
              </a:rPr>
              <a:t>Azure Subscription (cont’d)</a:t>
            </a:r>
            <a:endParaRPr b="1" sz="4900">
              <a:latin typeface="Calibri"/>
              <a:ea typeface="Calibri"/>
              <a:cs typeface="Calibri"/>
              <a:sym typeface="Calibri"/>
            </a:endParaRPr>
          </a:p>
        </p:txBody>
      </p:sp>
      <p:sp>
        <p:nvSpPr>
          <p:cNvPr id="159" name="Google Shape;159;p23"/>
          <p:cNvSpPr txBox="1"/>
          <p:nvPr/>
        </p:nvSpPr>
        <p:spPr>
          <a:xfrm>
            <a:off x="143025" y="4679275"/>
            <a:ext cx="12403200" cy="1719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sz="2300">
                <a:solidFill>
                  <a:srgbClr val="171717"/>
                </a:solidFill>
              </a:rPr>
              <a:t>Azure subscriptions to define boundaries around Azure products, services, and resources:</a:t>
            </a:r>
            <a:endParaRPr sz="2300">
              <a:solidFill>
                <a:srgbClr val="171717"/>
              </a:solidFill>
            </a:endParaRPr>
          </a:p>
          <a:p>
            <a:pPr indent="0" lvl="0" marL="457200" rtl="0" algn="l">
              <a:spcBef>
                <a:spcPts val="0"/>
              </a:spcBef>
              <a:spcAft>
                <a:spcPts val="0"/>
              </a:spcAft>
              <a:buNone/>
            </a:pPr>
            <a:r>
              <a:t/>
            </a:r>
            <a:endParaRPr sz="2300">
              <a:solidFill>
                <a:srgbClr val="171717"/>
              </a:solidFill>
            </a:endParaRPr>
          </a:p>
          <a:p>
            <a:pPr indent="-368300" lvl="0" marL="457200" rtl="0" algn="l">
              <a:spcBef>
                <a:spcPts val="0"/>
              </a:spcBef>
              <a:spcAft>
                <a:spcPts val="0"/>
              </a:spcAft>
              <a:buClr>
                <a:srgbClr val="171717"/>
              </a:buClr>
              <a:buSzPts val="2200"/>
              <a:buChar char="●"/>
            </a:pPr>
            <a:r>
              <a:rPr lang="en-US" sz="2200">
                <a:solidFill>
                  <a:srgbClr val="171717"/>
                </a:solidFill>
              </a:rPr>
              <a:t>Billing boundary</a:t>
            </a:r>
            <a:endParaRPr sz="2200">
              <a:solidFill>
                <a:srgbClr val="171717"/>
              </a:solidFill>
            </a:endParaRPr>
          </a:p>
          <a:p>
            <a:pPr indent="-368300" lvl="0" marL="457200" rtl="0" algn="l">
              <a:spcBef>
                <a:spcPts val="0"/>
              </a:spcBef>
              <a:spcAft>
                <a:spcPts val="0"/>
              </a:spcAft>
              <a:buClr>
                <a:srgbClr val="171717"/>
              </a:buClr>
              <a:buSzPts val="2200"/>
              <a:buChar char="●"/>
            </a:pPr>
            <a:r>
              <a:rPr lang="en-US" sz="2200">
                <a:solidFill>
                  <a:srgbClr val="171717"/>
                </a:solidFill>
              </a:rPr>
              <a:t>Access control boundary</a:t>
            </a:r>
            <a:endParaRPr sz="2200">
              <a:solidFill>
                <a:srgbClr val="171717"/>
              </a:solidFill>
            </a:endParaRPr>
          </a:p>
        </p:txBody>
      </p:sp>
      <p:pic>
        <p:nvPicPr>
          <p:cNvPr id="160" name="Google Shape;160;p23"/>
          <p:cNvPicPr preferRelativeResize="0"/>
          <p:nvPr/>
        </p:nvPicPr>
        <p:blipFill>
          <a:blip r:embed="rId4">
            <a:alphaModFix/>
          </a:blip>
          <a:stretch>
            <a:fillRect/>
          </a:stretch>
        </p:blipFill>
        <p:spPr>
          <a:xfrm>
            <a:off x="2843275" y="1350827"/>
            <a:ext cx="7351926" cy="3144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descr="03_NPower_Presentation_Template_0819-18.jpg" id="165" name="Google Shape;165;p24"/>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66" name="Google Shape;166;p24"/>
          <p:cNvSpPr txBox="1"/>
          <p:nvPr/>
        </p:nvSpPr>
        <p:spPr>
          <a:xfrm>
            <a:off x="652200" y="528800"/>
            <a:ext cx="11791800" cy="1480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US" sz="4100">
                <a:solidFill>
                  <a:schemeClr val="dk1"/>
                </a:solidFill>
                <a:latin typeface="Calibri"/>
                <a:ea typeface="Calibri"/>
                <a:cs typeface="Calibri"/>
                <a:sym typeface="Calibri"/>
              </a:rPr>
              <a:t>Azure Management Groups</a:t>
            </a:r>
            <a:endParaRPr b="1" sz="4900">
              <a:latin typeface="Calibri"/>
              <a:ea typeface="Calibri"/>
              <a:cs typeface="Calibri"/>
              <a:sym typeface="Calibri"/>
            </a:endParaRPr>
          </a:p>
        </p:txBody>
      </p:sp>
      <p:sp>
        <p:nvSpPr>
          <p:cNvPr id="167" name="Google Shape;167;p24"/>
          <p:cNvSpPr txBox="1"/>
          <p:nvPr/>
        </p:nvSpPr>
        <p:spPr>
          <a:xfrm>
            <a:off x="653875" y="2125075"/>
            <a:ext cx="11340600" cy="3412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rgbClr val="171717"/>
              </a:buClr>
              <a:buSzPts val="2200"/>
              <a:buChar char="●"/>
            </a:pPr>
            <a:r>
              <a:rPr lang="en-US" sz="2200">
                <a:solidFill>
                  <a:srgbClr val="171717"/>
                </a:solidFill>
              </a:rPr>
              <a:t>If your organization has many subscriptions, you might need a way to efficiently manage access, policies, and compliance for those subscriptions. Azure management groups provide a level of scope above subscriptions. Subscriptions are organized into containers called </a:t>
            </a:r>
            <a:r>
              <a:rPr b="1" lang="en-US" sz="2200">
                <a:solidFill>
                  <a:srgbClr val="171717"/>
                </a:solidFill>
              </a:rPr>
              <a:t>management groups.</a:t>
            </a:r>
            <a:endParaRPr b="1" sz="2200">
              <a:solidFill>
                <a:srgbClr val="171717"/>
              </a:solidFill>
            </a:endParaRPr>
          </a:p>
          <a:p>
            <a:pPr indent="0" lvl="0" marL="457200" rtl="0" algn="l">
              <a:spcBef>
                <a:spcPts val="0"/>
              </a:spcBef>
              <a:spcAft>
                <a:spcPts val="0"/>
              </a:spcAft>
              <a:buNone/>
            </a:pPr>
            <a:r>
              <a:t/>
            </a:r>
            <a:endParaRPr b="1" sz="2200">
              <a:solidFill>
                <a:srgbClr val="171717"/>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descr="03_NPower_Presentation_Template_0819-18.jpg" id="172" name="Google Shape;172;p25"/>
          <p:cNvPicPr preferRelativeResize="0"/>
          <p:nvPr/>
        </p:nvPicPr>
        <p:blipFill rotWithShape="1">
          <a:blip r:embed="rId3">
            <a:alphaModFix/>
          </a:blip>
          <a:srcRect b="0" l="0" r="0" t="0"/>
          <a:stretch/>
        </p:blipFill>
        <p:spPr>
          <a:xfrm>
            <a:off x="0" y="-88125"/>
            <a:ext cx="12801600" cy="7315200"/>
          </a:xfrm>
          <a:prstGeom prst="rect">
            <a:avLst/>
          </a:prstGeom>
          <a:noFill/>
          <a:ln>
            <a:noFill/>
          </a:ln>
        </p:spPr>
      </p:pic>
      <p:sp>
        <p:nvSpPr>
          <p:cNvPr id="173" name="Google Shape;173;p25"/>
          <p:cNvSpPr txBox="1"/>
          <p:nvPr/>
        </p:nvSpPr>
        <p:spPr>
          <a:xfrm>
            <a:off x="652200" y="528800"/>
            <a:ext cx="10276500" cy="7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latin typeface="Calibri"/>
                <a:ea typeface="Calibri"/>
                <a:cs typeface="Calibri"/>
                <a:sym typeface="Calibri"/>
              </a:rPr>
              <a:t>LAB ( 20 minutes) - Create Azure Account</a:t>
            </a:r>
            <a:endParaRPr b="1" sz="3500">
              <a:latin typeface="Calibri"/>
              <a:ea typeface="Calibri"/>
              <a:cs typeface="Calibri"/>
              <a:sym typeface="Calibri"/>
            </a:endParaRPr>
          </a:p>
        </p:txBody>
      </p:sp>
      <p:sp>
        <p:nvSpPr>
          <p:cNvPr id="174" name="Google Shape;174;p25"/>
          <p:cNvSpPr txBox="1"/>
          <p:nvPr/>
        </p:nvSpPr>
        <p:spPr>
          <a:xfrm>
            <a:off x="722700" y="1480675"/>
            <a:ext cx="7614900" cy="32433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SzPts val="2100"/>
              <a:buFont typeface="Calibri"/>
              <a:buAutoNum type="arabicPeriod"/>
            </a:pPr>
            <a:r>
              <a:rPr lang="en-US" sz="2100">
                <a:latin typeface="Calibri"/>
                <a:ea typeface="Calibri"/>
                <a:cs typeface="Calibri"/>
                <a:sym typeface="Calibri"/>
              </a:rPr>
              <a:t>Create an Azure Account </a:t>
            </a:r>
            <a:r>
              <a:rPr lang="en-US" sz="2100" u="sng">
                <a:solidFill>
                  <a:schemeClr val="hlink"/>
                </a:solidFill>
                <a:latin typeface="Calibri"/>
                <a:ea typeface="Calibri"/>
                <a:cs typeface="Calibri"/>
                <a:sym typeface="Calibri"/>
                <a:hlinkClick r:id="rId4"/>
              </a:rPr>
              <a:t>here</a:t>
            </a:r>
            <a:r>
              <a:rPr lang="en-US" sz="2100">
                <a:latin typeface="Calibri"/>
                <a:ea typeface="Calibri"/>
                <a:cs typeface="Calibri"/>
                <a:sym typeface="Calibri"/>
              </a:rPr>
              <a:t>  and explore different Azure resources available with your type of account</a:t>
            </a:r>
            <a:endParaRPr sz="2100">
              <a:latin typeface="Calibri"/>
              <a:ea typeface="Calibri"/>
              <a:cs typeface="Calibri"/>
              <a:sym typeface="Calibri"/>
            </a:endParaRPr>
          </a:p>
          <a:p>
            <a:pPr indent="0" lvl="0" marL="457200" rtl="0" algn="l">
              <a:spcBef>
                <a:spcPts val="0"/>
              </a:spcBef>
              <a:spcAft>
                <a:spcPts val="0"/>
              </a:spcAft>
              <a:buNone/>
            </a:pPr>
            <a:r>
              <a:t/>
            </a:r>
            <a:endParaRPr sz="2100">
              <a:latin typeface="Calibri"/>
              <a:ea typeface="Calibri"/>
              <a:cs typeface="Calibri"/>
              <a:sym typeface="Calibri"/>
            </a:endParaRPr>
          </a:p>
          <a:p>
            <a:pPr indent="-361950" lvl="0" marL="457200" rtl="0" algn="l">
              <a:spcBef>
                <a:spcPts val="0"/>
              </a:spcBef>
              <a:spcAft>
                <a:spcPts val="0"/>
              </a:spcAft>
              <a:buSzPts val="2100"/>
              <a:buFont typeface="Calibri"/>
              <a:buAutoNum type="arabicPeriod"/>
            </a:pPr>
            <a:r>
              <a:rPr lang="en-US" sz="2100">
                <a:latin typeface="Calibri"/>
                <a:ea typeface="Calibri"/>
                <a:cs typeface="Calibri"/>
                <a:sym typeface="Calibri"/>
              </a:rPr>
              <a:t>Submit a screenshot to the Instructor </a:t>
            </a:r>
            <a:endParaRPr sz="21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descr="03_NPower_Presentation_Template_0819-18.jpg" id="179" name="Google Shape;179;p26"/>
          <p:cNvPicPr preferRelativeResize="0"/>
          <p:nvPr/>
        </p:nvPicPr>
        <p:blipFill rotWithShape="1">
          <a:blip r:embed="rId3">
            <a:alphaModFix/>
          </a:blip>
          <a:srcRect b="0" l="0" r="0" t="0"/>
          <a:stretch/>
        </p:blipFill>
        <p:spPr>
          <a:xfrm>
            <a:off x="0" y="-88125"/>
            <a:ext cx="12801600" cy="7315200"/>
          </a:xfrm>
          <a:prstGeom prst="rect">
            <a:avLst/>
          </a:prstGeom>
          <a:noFill/>
          <a:ln>
            <a:noFill/>
          </a:ln>
        </p:spPr>
      </p:pic>
      <p:sp>
        <p:nvSpPr>
          <p:cNvPr id="180" name="Google Shape;180;p26"/>
          <p:cNvSpPr txBox="1"/>
          <p:nvPr/>
        </p:nvSpPr>
        <p:spPr>
          <a:xfrm>
            <a:off x="652200" y="147800"/>
            <a:ext cx="10276500" cy="7932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Clr>
                <a:schemeClr val="dk1"/>
              </a:buClr>
              <a:buSzPts val="1100"/>
              <a:buFont typeface="Arial"/>
              <a:buNone/>
            </a:pPr>
            <a:r>
              <a:rPr b="1" lang="en-US" sz="3500">
                <a:solidFill>
                  <a:srgbClr val="171717"/>
                </a:solidFill>
              </a:rPr>
              <a:t>What is the Learn sandbox?</a:t>
            </a:r>
            <a:endParaRPr b="1" sz="3500">
              <a:solidFill>
                <a:srgbClr val="171717"/>
              </a:solidFill>
            </a:endParaRPr>
          </a:p>
          <a:p>
            <a:pPr indent="0" lvl="0" marL="0" rtl="0" algn="l">
              <a:spcBef>
                <a:spcPts val="900"/>
              </a:spcBef>
              <a:spcAft>
                <a:spcPts val="0"/>
              </a:spcAft>
              <a:buNone/>
            </a:pPr>
            <a:r>
              <a:t/>
            </a:r>
            <a:endParaRPr b="1" sz="3500">
              <a:latin typeface="Calibri"/>
              <a:ea typeface="Calibri"/>
              <a:cs typeface="Calibri"/>
              <a:sym typeface="Calibri"/>
            </a:endParaRPr>
          </a:p>
        </p:txBody>
      </p:sp>
      <p:sp>
        <p:nvSpPr>
          <p:cNvPr id="181" name="Google Shape;181;p26"/>
          <p:cNvSpPr txBox="1"/>
          <p:nvPr/>
        </p:nvSpPr>
        <p:spPr>
          <a:xfrm>
            <a:off x="722700" y="1480675"/>
            <a:ext cx="11721900" cy="32433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alibri"/>
              <a:buChar char="●"/>
            </a:pPr>
            <a:r>
              <a:rPr lang="en-US" sz="2000">
                <a:solidFill>
                  <a:srgbClr val="171717"/>
                </a:solidFill>
              </a:rPr>
              <a:t>Learn exercises use a technology called the sandbox, which creates a temporary subscription that's added to your Azure account.</a:t>
            </a:r>
            <a:endParaRPr sz="2000">
              <a:solidFill>
                <a:srgbClr val="171717"/>
              </a:solidFill>
            </a:endParaRPr>
          </a:p>
          <a:p>
            <a:pPr indent="0" lvl="0" marL="457200" rtl="0" algn="l">
              <a:spcBef>
                <a:spcPts val="0"/>
              </a:spcBef>
              <a:spcAft>
                <a:spcPts val="0"/>
              </a:spcAft>
              <a:buNone/>
            </a:pPr>
            <a:r>
              <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This temporary subscription allows you to create Azure resources for the duration of a Learn module. Learn automatically cleans up the temporary resources for you after you've completed the module.</a:t>
            </a:r>
            <a:endParaRPr sz="2000">
              <a:solidFill>
                <a:srgbClr val="171717"/>
              </a:solidFill>
            </a:endParaRPr>
          </a:p>
          <a:p>
            <a:pPr indent="0" lvl="0" marL="457200" rtl="0" algn="l">
              <a:spcBef>
                <a:spcPts val="0"/>
              </a:spcBef>
              <a:spcAft>
                <a:spcPts val="0"/>
              </a:spcAft>
              <a:buNone/>
            </a:pPr>
            <a:r>
              <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The sandbox is the preferred method to use though, because it allows you to create and test Azure resources at no cost to you.</a:t>
            </a:r>
            <a:endParaRPr sz="2000">
              <a:solidFill>
                <a:srgbClr val="171717"/>
              </a:solidFill>
            </a:endParaRPr>
          </a:p>
          <a:p>
            <a:pPr indent="0" lvl="0" marL="0" rtl="0" algn="l">
              <a:spcBef>
                <a:spcPts val="0"/>
              </a:spcBef>
              <a:spcAft>
                <a:spcPts val="0"/>
              </a:spcAft>
              <a:buNone/>
            </a:pPr>
            <a:r>
              <a:t/>
            </a:r>
            <a:endParaRPr sz="2000">
              <a:solidFill>
                <a:srgbClr val="171717"/>
              </a:solidFill>
            </a:endParaRPr>
          </a:p>
          <a:p>
            <a:pPr indent="0" lvl="0" marL="0" rtl="0" algn="l">
              <a:spcBef>
                <a:spcPts val="0"/>
              </a:spcBef>
              <a:spcAft>
                <a:spcPts val="0"/>
              </a:spcAft>
              <a:buNone/>
            </a:pPr>
            <a:r>
              <a:rPr b="1" lang="en-US" sz="2900" u="sng">
                <a:solidFill>
                  <a:schemeClr val="hlink"/>
                </a:solidFill>
                <a:hlinkClick r:id="rId4"/>
              </a:rPr>
              <a:t>Access the Sandbox</a:t>
            </a:r>
            <a:endParaRPr b="1" sz="290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640080" y="292947"/>
            <a:ext cx="11521500" cy="1219200"/>
          </a:xfrm>
          <a:prstGeom prst="rect">
            <a:avLst/>
          </a:prstGeom>
        </p:spPr>
        <p:txBody>
          <a:bodyPr anchorCtr="0" anchor="ctr" bIns="57475" lIns="114925" spcFirstLastPara="1" rIns="114925" wrap="square" tIns="57475">
            <a:noAutofit/>
          </a:bodyPr>
          <a:lstStyle/>
          <a:p>
            <a:pPr indent="0" lvl="0" marL="0" rtl="0" algn="ctr">
              <a:spcBef>
                <a:spcPts val="0"/>
              </a:spcBef>
              <a:spcAft>
                <a:spcPts val="0"/>
              </a:spcAft>
              <a:buNone/>
            </a:pPr>
            <a:r>
              <a:rPr lang="en-US"/>
              <a:t>Group Activity - 20 mins </a:t>
            </a:r>
            <a:endParaRPr/>
          </a:p>
        </p:txBody>
      </p:sp>
      <p:sp>
        <p:nvSpPr>
          <p:cNvPr id="187" name="Google Shape;187;p27"/>
          <p:cNvSpPr txBox="1"/>
          <p:nvPr>
            <p:ph idx="1" type="body"/>
          </p:nvPr>
        </p:nvSpPr>
        <p:spPr>
          <a:xfrm>
            <a:off x="640080" y="1706880"/>
            <a:ext cx="11521500" cy="4827600"/>
          </a:xfrm>
          <a:prstGeom prst="rect">
            <a:avLst/>
          </a:prstGeom>
        </p:spPr>
        <p:txBody>
          <a:bodyPr anchorCtr="0" anchor="t" bIns="57475" lIns="114925" spcFirstLastPara="1" rIns="114925" wrap="square" tIns="57475">
            <a:noAutofit/>
          </a:bodyPr>
          <a:lstStyle/>
          <a:p>
            <a:pPr indent="0" lvl="0" marL="0" rtl="0" algn="l">
              <a:spcBef>
                <a:spcPts val="360"/>
              </a:spcBef>
              <a:spcAft>
                <a:spcPts val="0"/>
              </a:spcAft>
              <a:buNone/>
            </a:pPr>
            <a:r>
              <a:rPr lang="en-US"/>
              <a:t>Topic 1</a:t>
            </a:r>
            <a:r>
              <a:rPr lang="en-US"/>
              <a:t>: Azure Virtual Machines (definition, resources)</a:t>
            </a:r>
            <a:endParaRPr/>
          </a:p>
          <a:p>
            <a:pPr indent="0" lvl="0" marL="0" rtl="0" algn="l">
              <a:spcBef>
                <a:spcPts val="360"/>
              </a:spcBef>
              <a:spcAft>
                <a:spcPts val="0"/>
              </a:spcAft>
              <a:buNone/>
            </a:pPr>
            <a:r>
              <a:rPr lang="en-US"/>
              <a:t>Topic 2: Azure Virtual Machine Scale Sets</a:t>
            </a:r>
            <a:endParaRPr/>
          </a:p>
          <a:p>
            <a:pPr indent="0" lvl="0" marL="0" rtl="0" algn="l">
              <a:spcBef>
                <a:spcPts val="360"/>
              </a:spcBef>
              <a:spcAft>
                <a:spcPts val="0"/>
              </a:spcAft>
              <a:buNone/>
            </a:pPr>
            <a:r>
              <a:rPr lang="en-US"/>
              <a:t>Topic 3: </a:t>
            </a:r>
            <a:r>
              <a:rPr lang="en-US"/>
              <a:t>Azure Virtual Machine </a:t>
            </a:r>
            <a:r>
              <a:rPr lang="en-US"/>
              <a:t>Availability sets</a:t>
            </a:r>
            <a:endParaRPr/>
          </a:p>
          <a:p>
            <a:pPr indent="0" lvl="0" marL="0" rtl="0" algn="l">
              <a:spcBef>
                <a:spcPts val="360"/>
              </a:spcBef>
              <a:spcAft>
                <a:spcPts val="0"/>
              </a:spcAft>
              <a:buNone/>
            </a:pPr>
            <a:r>
              <a:rPr lang="en-US"/>
              <a:t>Topic 4: Azure Virtual Desktop</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descr="03_NPower_Presentation_Template_0819-27.jpg" id="192" name="Google Shape;192;p28"/>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93" name="Google Shape;193;p28"/>
          <p:cNvSpPr txBox="1"/>
          <p:nvPr/>
        </p:nvSpPr>
        <p:spPr>
          <a:xfrm>
            <a:off x="130675" y="254675"/>
            <a:ext cx="8969700" cy="22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100">
                <a:solidFill>
                  <a:schemeClr val="dk1"/>
                </a:solidFill>
                <a:latin typeface="Calibri"/>
                <a:ea typeface="Calibri"/>
                <a:cs typeface="Calibri"/>
                <a:sym typeface="Calibri"/>
              </a:rPr>
              <a:t>Topic 2:</a:t>
            </a:r>
            <a:endParaRPr sz="3100">
              <a:solidFill>
                <a:schemeClr val="dk1"/>
              </a:solidFill>
              <a:latin typeface="Calibri"/>
              <a:ea typeface="Calibri"/>
              <a:cs typeface="Calibri"/>
              <a:sym typeface="Calibri"/>
            </a:endParaRPr>
          </a:p>
          <a:p>
            <a:pPr indent="0" lvl="0" marL="0" rtl="0" algn="l">
              <a:spcBef>
                <a:spcPts val="0"/>
              </a:spcBef>
              <a:spcAft>
                <a:spcPts val="0"/>
              </a:spcAft>
              <a:buNone/>
            </a:pPr>
            <a:r>
              <a:t/>
            </a:r>
            <a:endParaRPr sz="3100">
              <a:solidFill>
                <a:schemeClr val="dk1"/>
              </a:solidFill>
              <a:latin typeface="Calibri"/>
              <a:ea typeface="Calibri"/>
              <a:cs typeface="Calibri"/>
              <a:sym typeface="Calibri"/>
            </a:endParaRPr>
          </a:p>
          <a:p>
            <a:pPr indent="0" lvl="0" marL="0" rtl="0" algn="l">
              <a:spcBef>
                <a:spcPts val="0"/>
              </a:spcBef>
              <a:spcAft>
                <a:spcPts val="0"/>
              </a:spcAft>
              <a:buNone/>
            </a:pPr>
            <a:r>
              <a:rPr b="1" lang="en-US" sz="3700">
                <a:solidFill>
                  <a:schemeClr val="dk1"/>
                </a:solidFill>
                <a:latin typeface="Calibri"/>
                <a:ea typeface="Calibri"/>
                <a:cs typeface="Calibri"/>
                <a:sym typeface="Calibri"/>
              </a:rPr>
              <a:t>Describe Azure compute and networking services</a:t>
            </a:r>
            <a:endParaRPr b="1" sz="4000">
              <a:latin typeface="Calibri"/>
              <a:ea typeface="Calibri"/>
              <a:cs typeface="Calibri"/>
              <a:sym typeface="Calibri"/>
            </a:endParaRPr>
          </a:p>
        </p:txBody>
      </p:sp>
      <p:sp>
        <p:nvSpPr>
          <p:cNvPr id="194" name="Google Shape;194;p28"/>
          <p:cNvSpPr txBox="1"/>
          <p:nvPr/>
        </p:nvSpPr>
        <p:spPr>
          <a:xfrm>
            <a:off x="246750" y="2699650"/>
            <a:ext cx="8171400" cy="35709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Compare compute types, including container instances, virtual machines (VMs), and functions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Describe VM options, including Azure Virtual Machines, Azure Virtual Machine Scale Sets, availability sets, and Azure Virtual Desktop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Describe resources required for virtual machines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Describe application hosting options, including the Web Apps feature of Azure App Service, containers, and virtual machines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Describe virtual networking, including the purpose of Azure Virtual Networks, Azure virtual subnets, peering, Azure DNS, Azure VPN Gateway, and Azure ExpressRoute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Define public and private endpoints </a:t>
            </a:r>
            <a:endParaRPr sz="20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descr="03_NPower_Presentation_Template_0819-18.jpg" id="199" name="Google Shape;199;p29"/>
          <p:cNvPicPr preferRelativeResize="0"/>
          <p:nvPr/>
        </p:nvPicPr>
        <p:blipFill rotWithShape="1">
          <a:blip r:embed="rId3">
            <a:alphaModFix/>
          </a:blip>
          <a:srcRect b="0" l="380" r="-379" t="0"/>
          <a:stretch/>
        </p:blipFill>
        <p:spPr>
          <a:xfrm>
            <a:off x="0" y="0"/>
            <a:ext cx="12801600" cy="7315200"/>
          </a:xfrm>
          <a:prstGeom prst="rect">
            <a:avLst/>
          </a:prstGeom>
          <a:noFill/>
          <a:ln>
            <a:noFill/>
          </a:ln>
        </p:spPr>
      </p:pic>
      <p:sp>
        <p:nvSpPr>
          <p:cNvPr id="200" name="Google Shape;200;p29"/>
          <p:cNvSpPr txBox="1"/>
          <p:nvPr/>
        </p:nvSpPr>
        <p:spPr>
          <a:xfrm>
            <a:off x="652200" y="300200"/>
            <a:ext cx="11791800" cy="1480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500">
                <a:solidFill>
                  <a:srgbClr val="171717"/>
                </a:solidFill>
                <a:latin typeface="Calibri"/>
                <a:ea typeface="Calibri"/>
                <a:cs typeface="Calibri"/>
                <a:sym typeface="Calibri"/>
              </a:rPr>
              <a:t>Azure compute services</a:t>
            </a:r>
            <a:endParaRPr b="1" sz="3500">
              <a:solidFill>
                <a:srgbClr val="171717"/>
              </a:solidFill>
              <a:latin typeface="Calibri"/>
              <a:ea typeface="Calibri"/>
              <a:cs typeface="Calibri"/>
              <a:sym typeface="Calibri"/>
            </a:endParaRPr>
          </a:p>
          <a:p>
            <a:pPr indent="0" lvl="0" marL="0" rtl="0" algn="l">
              <a:lnSpc>
                <a:spcPct val="130000"/>
              </a:lnSpc>
              <a:spcBef>
                <a:spcPts val="2400"/>
              </a:spcBef>
              <a:spcAft>
                <a:spcPts val="0"/>
              </a:spcAft>
              <a:buNone/>
            </a:pPr>
            <a:r>
              <a:t/>
            </a:r>
            <a:endParaRPr b="1" sz="3500">
              <a:solidFill>
                <a:srgbClr val="171717"/>
              </a:solidFill>
              <a:latin typeface="Calibri"/>
              <a:ea typeface="Calibri"/>
              <a:cs typeface="Calibri"/>
              <a:sym typeface="Calibri"/>
            </a:endParaRPr>
          </a:p>
          <a:p>
            <a:pPr indent="0" lvl="0" marL="0" rtl="0" algn="l">
              <a:lnSpc>
                <a:spcPct val="130000"/>
              </a:lnSpc>
              <a:spcBef>
                <a:spcPts val="900"/>
              </a:spcBef>
              <a:spcAft>
                <a:spcPts val="0"/>
              </a:spcAft>
              <a:buNone/>
            </a:pPr>
            <a:r>
              <a:t/>
            </a:r>
            <a:endParaRPr b="1" sz="3500">
              <a:solidFill>
                <a:srgbClr val="171717"/>
              </a:solidFill>
              <a:latin typeface="Calibri"/>
              <a:ea typeface="Calibri"/>
              <a:cs typeface="Calibri"/>
              <a:sym typeface="Calibri"/>
            </a:endParaRPr>
          </a:p>
          <a:p>
            <a:pPr indent="0" lvl="0" marL="0" rtl="0" algn="l">
              <a:lnSpc>
                <a:spcPct val="130000"/>
              </a:lnSpc>
              <a:spcBef>
                <a:spcPts val="2400"/>
              </a:spcBef>
              <a:spcAft>
                <a:spcPts val="0"/>
              </a:spcAft>
              <a:buNone/>
            </a:pPr>
            <a:r>
              <a:t/>
            </a:r>
            <a:endParaRPr b="1" sz="3500">
              <a:solidFill>
                <a:srgbClr val="171717"/>
              </a:solidFill>
              <a:latin typeface="Calibri"/>
              <a:ea typeface="Calibri"/>
              <a:cs typeface="Calibri"/>
              <a:sym typeface="Calibri"/>
            </a:endParaRPr>
          </a:p>
          <a:p>
            <a:pPr indent="0" lvl="0" marL="0" rtl="0" algn="l">
              <a:lnSpc>
                <a:spcPct val="130000"/>
              </a:lnSpc>
              <a:spcBef>
                <a:spcPts val="900"/>
              </a:spcBef>
              <a:spcAft>
                <a:spcPts val="0"/>
              </a:spcAft>
              <a:buNone/>
            </a:pPr>
            <a:r>
              <a:t/>
            </a:r>
            <a:endParaRPr b="1" sz="3500">
              <a:solidFill>
                <a:srgbClr val="171717"/>
              </a:solidFill>
              <a:latin typeface="Calibri"/>
              <a:ea typeface="Calibri"/>
              <a:cs typeface="Calibri"/>
              <a:sym typeface="Calibri"/>
            </a:endParaRPr>
          </a:p>
          <a:p>
            <a:pPr indent="0" lvl="0" marL="0" rtl="0" algn="l">
              <a:lnSpc>
                <a:spcPct val="130000"/>
              </a:lnSpc>
              <a:spcBef>
                <a:spcPts val="0"/>
              </a:spcBef>
              <a:spcAft>
                <a:spcPts val="0"/>
              </a:spcAft>
              <a:buNone/>
            </a:pPr>
            <a:r>
              <a:t/>
            </a:r>
            <a:endParaRPr b="1" sz="3500">
              <a:solidFill>
                <a:srgbClr val="171717"/>
              </a:solidFill>
              <a:latin typeface="Calibri"/>
              <a:ea typeface="Calibri"/>
              <a:cs typeface="Calibri"/>
              <a:sym typeface="Calibri"/>
            </a:endParaRPr>
          </a:p>
          <a:p>
            <a:pPr indent="0" lvl="0" marL="0" rtl="0" algn="l">
              <a:lnSpc>
                <a:spcPct val="130000"/>
              </a:lnSpc>
              <a:spcBef>
                <a:spcPts val="0"/>
              </a:spcBef>
              <a:spcAft>
                <a:spcPts val="0"/>
              </a:spcAft>
              <a:buNone/>
            </a:pPr>
            <a:r>
              <a:t/>
            </a:r>
            <a:endParaRPr b="1" sz="3500">
              <a:solidFill>
                <a:srgbClr val="171717"/>
              </a:solidFill>
              <a:latin typeface="Calibri"/>
              <a:ea typeface="Calibri"/>
              <a:cs typeface="Calibri"/>
              <a:sym typeface="Calibri"/>
            </a:endParaRPr>
          </a:p>
          <a:p>
            <a:pPr indent="0" lvl="0" marL="457200" rtl="0" algn="l">
              <a:spcBef>
                <a:spcPts val="0"/>
              </a:spcBef>
              <a:spcAft>
                <a:spcPts val="0"/>
              </a:spcAft>
              <a:buNone/>
            </a:pPr>
            <a:r>
              <a:t/>
            </a:r>
            <a:endParaRPr b="1" sz="3500">
              <a:solidFill>
                <a:schemeClr val="dk1"/>
              </a:solidFill>
              <a:latin typeface="Calibri"/>
              <a:ea typeface="Calibri"/>
              <a:cs typeface="Calibri"/>
              <a:sym typeface="Calibri"/>
            </a:endParaRPr>
          </a:p>
        </p:txBody>
      </p:sp>
      <p:sp>
        <p:nvSpPr>
          <p:cNvPr id="201" name="Google Shape;201;p29"/>
          <p:cNvSpPr txBox="1"/>
          <p:nvPr/>
        </p:nvSpPr>
        <p:spPr>
          <a:xfrm>
            <a:off x="291150" y="1263300"/>
            <a:ext cx="12316200" cy="69495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2400"/>
              </a:spcBef>
              <a:spcAft>
                <a:spcPts val="0"/>
              </a:spcAft>
              <a:buNone/>
            </a:pPr>
            <a:r>
              <a:rPr lang="en-US" sz="2800">
                <a:solidFill>
                  <a:srgbClr val="171717"/>
                </a:solidFill>
                <a:latin typeface="Calibri"/>
                <a:ea typeface="Calibri"/>
                <a:cs typeface="Calibri"/>
                <a:sym typeface="Calibri"/>
              </a:rPr>
              <a:t>Virtual machines are software emulations of physical computers. They include a virtual processor, memory, storage, and networking resources. VMs host an operating system, and you can install and run software just like a physical computer.</a:t>
            </a:r>
            <a:endParaRPr sz="2800">
              <a:solidFill>
                <a:srgbClr val="171717"/>
              </a:solidFill>
              <a:latin typeface="Calibri"/>
              <a:ea typeface="Calibri"/>
              <a:cs typeface="Calibri"/>
              <a:sym typeface="Calibri"/>
            </a:endParaRPr>
          </a:p>
          <a:p>
            <a:pPr indent="-406400" lvl="0" marL="457200" rtl="0" algn="l">
              <a:lnSpc>
                <a:spcPct val="130000"/>
              </a:lnSpc>
              <a:spcBef>
                <a:spcPts val="2400"/>
              </a:spcBef>
              <a:spcAft>
                <a:spcPts val="0"/>
              </a:spcAft>
              <a:buClr>
                <a:srgbClr val="171717"/>
              </a:buClr>
              <a:buSzPts val="2800"/>
              <a:buFont typeface="Calibri"/>
              <a:buChar char="●"/>
            </a:pPr>
            <a:r>
              <a:rPr b="1" lang="en-US" sz="2800">
                <a:solidFill>
                  <a:srgbClr val="171717"/>
                </a:solidFill>
                <a:latin typeface="Calibri"/>
                <a:ea typeface="Calibri"/>
                <a:cs typeface="Calibri"/>
                <a:sym typeface="Calibri"/>
              </a:rPr>
              <a:t>Azure virtual machines</a:t>
            </a:r>
            <a:r>
              <a:rPr lang="en-US" sz="2800">
                <a:solidFill>
                  <a:srgbClr val="171717"/>
                </a:solidFill>
                <a:latin typeface="Calibri"/>
                <a:ea typeface="Calibri"/>
                <a:cs typeface="Calibri"/>
                <a:sym typeface="Calibri"/>
              </a:rPr>
              <a:t> provides infrastructure as a service (IaaS)</a:t>
            </a:r>
            <a:endParaRPr sz="2800">
              <a:solidFill>
                <a:srgbClr val="171717"/>
              </a:solidFill>
              <a:latin typeface="Calibri"/>
              <a:ea typeface="Calibri"/>
              <a:cs typeface="Calibri"/>
              <a:sym typeface="Calibri"/>
            </a:endParaRPr>
          </a:p>
          <a:p>
            <a:pPr indent="-406400" lvl="0" marL="457200" rtl="0" algn="l">
              <a:lnSpc>
                <a:spcPct val="130000"/>
              </a:lnSpc>
              <a:spcBef>
                <a:spcPts val="0"/>
              </a:spcBef>
              <a:spcAft>
                <a:spcPts val="0"/>
              </a:spcAft>
              <a:buClr>
                <a:srgbClr val="171717"/>
              </a:buClr>
              <a:buSzPts val="2800"/>
              <a:buChar char="●"/>
            </a:pPr>
            <a:r>
              <a:rPr b="1" lang="en-US" sz="2800">
                <a:solidFill>
                  <a:srgbClr val="171717"/>
                </a:solidFill>
                <a:latin typeface="Calibri"/>
                <a:ea typeface="Calibri"/>
                <a:cs typeface="Calibri"/>
                <a:sym typeface="Calibri"/>
              </a:rPr>
              <a:t>Virtual machine scale sets </a:t>
            </a:r>
            <a:r>
              <a:rPr lang="en-US" sz="2800">
                <a:solidFill>
                  <a:srgbClr val="171717"/>
                </a:solidFill>
                <a:latin typeface="Calibri"/>
                <a:ea typeface="Calibri"/>
                <a:cs typeface="Calibri"/>
                <a:sym typeface="Calibri"/>
              </a:rPr>
              <a:t>are an Azure compute resource that you can use to deploy and manage a set of identical VMs. </a:t>
            </a:r>
            <a:endParaRPr b="1" sz="2800">
              <a:solidFill>
                <a:srgbClr val="171717"/>
              </a:solidFill>
              <a:latin typeface="Calibri"/>
              <a:ea typeface="Calibri"/>
              <a:cs typeface="Calibri"/>
              <a:sym typeface="Calibri"/>
            </a:endParaRPr>
          </a:p>
          <a:p>
            <a:pPr indent="-406400" lvl="0" marL="457200" rtl="0" algn="l">
              <a:lnSpc>
                <a:spcPct val="130000"/>
              </a:lnSpc>
              <a:spcBef>
                <a:spcPts val="0"/>
              </a:spcBef>
              <a:spcAft>
                <a:spcPts val="0"/>
              </a:spcAft>
              <a:buClr>
                <a:srgbClr val="171717"/>
              </a:buClr>
              <a:buSzPts val="2800"/>
              <a:buChar char="●"/>
            </a:pPr>
            <a:r>
              <a:rPr b="1" lang="en-US" sz="2800">
                <a:solidFill>
                  <a:srgbClr val="171717"/>
                </a:solidFill>
                <a:latin typeface="Calibri"/>
                <a:ea typeface="Calibri"/>
                <a:cs typeface="Calibri"/>
                <a:sym typeface="Calibri"/>
              </a:rPr>
              <a:t>Containers and Kubernetes </a:t>
            </a:r>
            <a:r>
              <a:rPr lang="en-US" sz="2800">
                <a:solidFill>
                  <a:srgbClr val="171717"/>
                </a:solidFill>
                <a:latin typeface="Calibri"/>
                <a:ea typeface="Calibri"/>
                <a:cs typeface="Calibri"/>
                <a:sym typeface="Calibri"/>
              </a:rPr>
              <a:t>are Azure compute resources that you can use to deploy and manage containers. Containers are lightweight, virtualized application environments.</a:t>
            </a:r>
            <a:endParaRPr b="1" sz="2800">
              <a:solidFill>
                <a:srgbClr val="171717"/>
              </a:solidFill>
              <a:latin typeface="Calibri"/>
              <a:ea typeface="Calibri"/>
              <a:cs typeface="Calibri"/>
              <a:sym typeface="Calibri"/>
            </a:endParaRPr>
          </a:p>
          <a:p>
            <a:pPr indent="0" lvl="0" marL="457200" rtl="0" algn="l">
              <a:lnSpc>
                <a:spcPct val="130000"/>
              </a:lnSpc>
              <a:spcBef>
                <a:spcPts val="2400"/>
              </a:spcBef>
              <a:spcAft>
                <a:spcPts val="0"/>
              </a:spcAft>
              <a:buNone/>
            </a:pPr>
            <a:r>
              <a:t/>
            </a:r>
            <a:endParaRPr sz="2800">
              <a:solidFill>
                <a:srgbClr val="171717"/>
              </a:solidFill>
              <a:latin typeface="Calibri"/>
              <a:ea typeface="Calibri"/>
              <a:cs typeface="Calibri"/>
              <a:sym typeface="Calibri"/>
            </a:endParaRPr>
          </a:p>
          <a:p>
            <a:pPr indent="0" lvl="0" marL="914400" rtl="0" algn="l">
              <a:spcBef>
                <a:spcPts val="900"/>
              </a:spcBef>
              <a:spcAft>
                <a:spcPts val="0"/>
              </a:spcAft>
              <a:buNone/>
            </a:pPr>
            <a:r>
              <a:t/>
            </a:r>
            <a:endParaRPr sz="2800">
              <a:solidFill>
                <a:srgbClr val="171717"/>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descr="03_NPower_Presentation_Template_0819-18.jpg" id="206" name="Google Shape;206;p30"/>
          <p:cNvPicPr preferRelativeResize="0"/>
          <p:nvPr/>
        </p:nvPicPr>
        <p:blipFill rotWithShape="1">
          <a:blip r:embed="rId3">
            <a:alphaModFix/>
          </a:blip>
          <a:srcRect b="0" l="380" r="-379" t="0"/>
          <a:stretch/>
        </p:blipFill>
        <p:spPr>
          <a:xfrm>
            <a:off x="0" y="0"/>
            <a:ext cx="12801600" cy="7315200"/>
          </a:xfrm>
          <a:prstGeom prst="rect">
            <a:avLst/>
          </a:prstGeom>
          <a:noFill/>
          <a:ln>
            <a:noFill/>
          </a:ln>
        </p:spPr>
      </p:pic>
      <p:sp>
        <p:nvSpPr>
          <p:cNvPr id="207" name="Google Shape;207;p30"/>
          <p:cNvSpPr txBox="1"/>
          <p:nvPr/>
        </p:nvSpPr>
        <p:spPr>
          <a:xfrm>
            <a:off x="291150" y="155050"/>
            <a:ext cx="11791800" cy="1480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500">
                <a:solidFill>
                  <a:srgbClr val="171717"/>
                </a:solidFill>
                <a:latin typeface="Calibri"/>
                <a:ea typeface="Calibri"/>
                <a:cs typeface="Calibri"/>
                <a:sym typeface="Calibri"/>
              </a:rPr>
              <a:t>Virtual Machines VS Containers</a:t>
            </a:r>
            <a:endParaRPr b="1" sz="3500">
              <a:solidFill>
                <a:srgbClr val="171717"/>
              </a:solidFill>
              <a:latin typeface="Calibri"/>
              <a:ea typeface="Calibri"/>
              <a:cs typeface="Calibri"/>
              <a:sym typeface="Calibri"/>
            </a:endParaRPr>
          </a:p>
          <a:p>
            <a:pPr indent="0" lvl="0" marL="0" rtl="0" algn="l">
              <a:lnSpc>
                <a:spcPct val="130000"/>
              </a:lnSpc>
              <a:spcBef>
                <a:spcPts val="2400"/>
              </a:spcBef>
              <a:spcAft>
                <a:spcPts val="0"/>
              </a:spcAft>
              <a:buNone/>
            </a:pPr>
            <a:r>
              <a:t/>
            </a:r>
            <a:endParaRPr b="1" sz="3500">
              <a:solidFill>
                <a:srgbClr val="171717"/>
              </a:solidFill>
              <a:latin typeface="Calibri"/>
              <a:ea typeface="Calibri"/>
              <a:cs typeface="Calibri"/>
              <a:sym typeface="Calibri"/>
            </a:endParaRPr>
          </a:p>
          <a:p>
            <a:pPr indent="0" lvl="0" marL="0" rtl="0" algn="l">
              <a:lnSpc>
                <a:spcPct val="130000"/>
              </a:lnSpc>
              <a:spcBef>
                <a:spcPts val="900"/>
              </a:spcBef>
              <a:spcAft>
                <a:spcPts val="0"/>
              </a:spcAft>
              <a:buNone/>
            </a:pPr>
            <a:r>
              <a:t/>
            </a:r>
            <a:endParaRPr b="1" sz="3500">
              <a:solidFill>
                <a:srgbClr val="171717"/>
              </a:solidFill>
              <a:latin typeface="Calibri"/>
              <a:ea typeface="Calibri"/>
              <a:cs typeface="Calibri"/>
              <a:sym typeface="Calibri"/>
            </a:endParaRPr>
          </a:p>
          <a:p>
            <a:pPr indent="0" lvl="0" marL="0" rtl="0" algn="l">
              <a:lnSpc>
                <a:spcPct val="130000"/>
              </a:lnSpc>
              <a:spcBef>
                <a:spcPts val="2400"/>
              </a:spcBef>
              <a:spcAft>
                <a:spcPts val="0"/>
              </a:spcAft>
              <a:buNone/>
            </a:pPr>
            <a:r>
              <a:t/>
            </a:r>
            <a:endParaRPr b="1" sz="3500">
              <a:solidFill>
                <a:srgbClr val="171717"/>
              </a:solidFill>
              <a:latin typeface="Calibri"/>
              <a:ea typeface="Calibri"/>
              <a:cs typeface="Calibri"/>
              <a:sym typeface="Calibri"/>
            </a:endParaRPr>
          </a:p>
          <a:p>
            <a:pPr indent="0" lvl="0" marL="0" rtl="0" algn="l">
              <a:lnSpc>
                <a:spcPct val="130000"/>
              </a:lnSpc>
              <a:spcBef>
                <a:spcPts val="900"/>
              </a:spcBef>
              <a:spcAft>
                <a:spcPts val="0"/>
              </a:spcAft>
              <a:buNone/>
            </a:pPr>
            <a:r>
              <a:t/>
            </a:r>
            <a:endParaRPr b="1" sz="3500">
              <a:solidFill>
                <a:srgbClr val="171717"/>
              </a:solidFill>
              <a:latin typeface="Calibri"/>
              <a:ea typeface="Calibri"/>
              <a:cs typeface="Calibri"/>
              <a:sym typeface="Calibri"/>
            </a:endParaRPr>
          </a:p>
          <a:p>
            <a:pPr indent="0" lvl="0" marL="0" rtl="0" algn="l">
              <a:lnSpc>
                <a:spcPct val="130000"/>
              </a:lnSpc>
              <a:spcBef>
                <a:spcPts val="0"/>
              </a:spcBef>
              <a:spcAft>
                <a:spcPts val="0"/>
              </a:spcAft>
              <a:buNone/>
            </a:pPr>
            <a:r>
              <a:t/>
            </a:r>
            <a:endParaRPr b="1" sz="3500">
              <a:solidFill>
                <a:srgbClr val="171717"/>
              </a:solidFill>
              <a:latin typeface="Calibri"/>
              <a:ea typeface="Calibri"/>
              <a:cs typeface="Calibri"/>
              <a:sym typeface="Calibri"/>
            </a:endParaRPr>
          </a:p>
          <a:p>
            <a:pPr indent="0" lvl="0" marL="0" rtl="0" algn="l">
              <a:lnSpc>
                <a:spcPct val="130000"/>
              </a:lnSpc>
              <a:spcBef>
                <a:spcPts val="0"/>
              </a:spcBef>
              <a:spcAft>
                <a:spcPts val="0"/>
              </a:spcAft>
              <a:buNone/>
            </a:pPr>
            <a:r>
              <a:t/>
            </a:r>
            <a:endParaRPr b="1" sz="3500">
              <a:solidFill>
                <a:srgbClr val="171717"/>
              </a:solidFill>
              <a:latin typeface="Calibri"/>
              <a:ea typeface="Calibri"/>
              <a:cs typeface="Calibri"/>
              <a:sym typeface="Calibri"/>
            </a:endParaRPr>
          </a:p>
          <a:p>
            <a:pPr indent="0" lvl="0" marL="457200" rtl="0" algn="l">
              <a:spcBef>
                <a:spcPts val="0"/>
              </a:spcBef>
              <a:spcAft>
                <a:spcPts val="0"/>
              </a:spcAft>
              <a:buNone/>
            </a:pPr>
            <a:r>
              <a:t/>
            </a:r>
            <a:endParaRPr b="1" sz="3500">
              <a:solidFill>
                <a:schemeClr val="dk1"/>
              </a:solidFill>
              <a:latin typeface="Calibri"/>
              <a:ea typeface="Calibri"/>
              <a:cs typeface="Calibri"/>
              <a:sym typeface="Calibri"/>
            </a:endParaRPr>
          </a:p>
        </p:txBody>
      </p:sp>
      <p:sp>
        <p:nvSpPr>
          <p:cNvPr id="208" name="Google Shape;208;p30"/>
          <p:cNvSpPr txBox="1"/>
          <p:nvPr/>
        </p:nvSpPr>
        <p:spPr>
          <a:xfrm>
            <a:off x="291150" y="1263300"/>
            <a:ext cx="12316200" cy="24120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2400"/>
              </a:spcBef>
              <a:spcAft>
                <a:spcPts val="0"/>
              </a:spcAft>
              <a:buNone/>
            </a:pPr>
            <a:r>
              <a:rPr lang="en-US" sz="2800">
                <a:solidFill>
                  <a:srgbClr val="171717"/>
                </a:solidFill>
                <a:latin typeface="Calibri"/>
                <a:ea typeface="Calibri"/>
                <a:cs typeface="Calibri"/>
                <a:sym typeface="Calibri"/>
              </a:rPr>
              <a:t>The key differentiator between containers and virtual machines is that virtual machines virtualize an entire machine down to the hardware layers and containers only virtualize software layers above the operating system level</a:t>
            </a:r>
            <a:r>
              <a:rPr lang="en-US" sz="1700">
                <a:solidFill>
                  <a:schemeClr val="dk1"/>
                </a:solidFill>
                <a:latin typeface="Roboto"/>
                <a:ea typeface="Roboto"/>
                <a:cs typeface="Roboto"/>
                <a:sym typeface="Roboto"/>
              </a:rPr>
              <a:t>.</a:t>
            </a:r>
            <a:endParaRPr sz="3300">
              <a:solidFill>
                <a:schemeClr val="dk1"/>
              </a:solidFill>
              <a:latin typeface="Calibri"/>
              <a:ea typeface="Calibri"/>
              <a:cs typeface="Calibri"/>
              <a:sym typeface="Calibri"/>
            </a:endParaRPr>
          </a:p>
          <a:p>
            <a:pPr indent="0" lvl="0" marL="914400" rtl="0" algn="l">
              <a:spcBef>
                <a:spcPts val="900"/>
              </a:spcBef>
              <a:spcAft>
                <a:spcPts val="0"/>
              </a:spcAft>
              <a:buNone/>
            </a:pPr>
            <a:r>
              <a:t/>
            </a:r>
            <a:endParaRPr sz="2800">
              <a:solidFill>
                <a:srgbClr val="171717"/>
              </a:solidFill>
              <a:latin typeface="Calibri"/>
              <a:ea typeface="Calibri"/>
              <a:cs typeface="Calibri"/>
              <a:sym typeface="Calibri"/>
            </a:endParaRPr>
          </a:p>
        </p:txBody>
      </p:sp>
      <p:pic>
        <p:nvPicPr>
          <p:cNvPr id="209" name="Google Shape;209;p30"/>
          <p:cNvPicPr preferRelativeResize="0"/>
          <p:nvPr/>
        </p:nvPicPr>
        <p:blipFill>
          <a:blip r:embed="rId4">
            <a:alphaModFix/>
          </a:blip>
          <a:stretch>
            <a:fillRect/>
          </a:stretch>
        </p:blipFill>
        <p:spPr>
          <a:xfrm>
            <a:off x="2154601" y="2960926"/>
            <a:ext cx="9804076" cy="3529475"/>
          </a:xfrm>
          <a:prstGeom prst="rect">
            <a:avLst/>
          </a:prstGeom>
          <a:noFill/>
          <a:ln>
            <a:noFill/>
          </a:ln>
        </p:spPr>
      </p:pic>
      <p:sp>
        <p:nvSpPr>
          <p:cNvPr id="210" name="Google Shape;210;p30"/>
          <p:cNvSpPr txBox="1"/>
          <p:nvPr/>
        </p:nvSpPr>
        <p:spPr>
          <a:xfrm>
            <a:off x="348350" y="5268675"/>
            <a:ext cx="1553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What is Hypervisor?</a:t>
            </a:r>
            <a:endParaRPr b="1">
              <a:latin typeface="Calibri"/>
              <a:ea typeface="Calibri"/>
              <a:cs typeface="Calibri"/>
              <a:sym typeface="Calibri"/>
            </a:endParaRPr>
          </a:p>
        </p:txBody>
      </p:sp>
      <p:cxnSp>
        <p:nvCxnSpPr>
          <p:cNvPr id="211" name="Google Shape;211;p30"/>
          <p:cNvCxnSpPr/>
          <p:nvPr/>
        </p:nvCxnSpPr>
        <p:spPr>
          <a:xfrm>
            <a:off x="1248225" y="5544450"/>
            <a:ext cx="2816100" cy="174300"/>
          </a:xfrm>
          <a:prstGeom prst="straightConnector1">
            <a:avLst/>
          </a:prstGeom>
          <a:noFill/>
          <a:ln cap="flat" cmpd="sng" w="9525">
            <a:solidFill>
              <a:srgbClr val="FF0000"/>
            </a:solidFill>
            <a:prstDash val="solid"/>
            <a:round/>
            <a:headEnd len="med" w="med" type="none"/>
            <a:tailEnd len="med" w="med" type="triangle"/>
          </a:ln>
        </p:spPr>
      </p:cxnSp>
      <p:sp>
        <p:nvSpPr>
          <p:cNvPr id="212" name="Google Shape;212;p30"/>
          <p:cNvSpPr txBox="1"/>
          <p:nvPr/>
        </p:nvSpPr>
        <p:spPr>
          <a:xfrm>
            <a:off x="2220700" y="6371775"/>
            <a:ext cx="918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www.atlassian.com/microservices/cloud-computing/containers-vs-vms#</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descr="03_NPower_Presentation_Template_0819-18.jpg" id="217" name="Google Shape;217;p31"/>
          <p:cNvPicPr preferRelativeResize="0"/>
          <p:nvPr/>
        </p:nvPicPr>
        <p:blipFill rotWithShape="1">
          <a:blip r:embed="rId3">
            <a:alphaModFix/>
          </a:blip>
          <a:srcRect b="0" l="380" r="-379" t="0"/>
          <a:stretch/>
        </p:blipFill>
        <p:spPr>
          <a:xfrm>
            <a:off x="0" y="0"/>
            <a:ext cx="12801600" cy="7315200"/>
          </a:xfrm>
          <a:prstGeom prst="rect">
            <a:avLst/>
          </a:prstGeom>
          <a:noFill/>
          <a:ln>
            <a:noFill/>
          </a:ln>
        </p:spPr>
      </p:pic>
      <p:sp>
        <p:nvSpPr>
          <p:cNvPr id="218" name="Google Shape;218;p31"/>
          <p:cNvSpPr txBox="1"/>
          <p:nvPr/>
        </p:nvSpPr>
        <p:spPr>
          <a:xfrm>
            <a:off x="652200" y="300200"/>
            <a:ext cx="11791800" cy="1480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500">
                <a:solidFill>
                  <a:srgbClr val="171717"/>
                </a:solidFill>
                <a:latin typeface="Calibri"/>
                <a:ea typeface="Calibri"/>
                <a:cs typeface="Calibri"/>
                <a:sym typeface="Calibri"/>
              </a:rPr>
              <a:t>Azure compute services(cont’d)</a:t>
            </a:r>
            <a:endParaRPr b="1" sz="3500">
              <a:solidFill>
                <a:srgbClr val="171717"/>
              </a:solidFill>
              <a:latin typeface="Calibri"/>
              <a:ea typeface="Calibri"/>
              <a:cs typeface="Calibri"/>
              <a:sym typeface="Calibri"/>
            </a:endParaRPr>
          </a:p>
          <a:p>
            <a:pPr indent="0" lvl="0" marL="0" rtl="0" algn="l">
              <a:lnSpc>
                <a:spcPct val="130000"/>
              </a:lnSpc>
              <a:spcBef>
                <a:spcPts val="2400"/>
              </a:spcBef>
              <a:spcAft>
                <a:spcPts val="0"/>
              </a:spcAft>
              <a:buNone/>
            </a:pPr>
            <a:r>
              <a:t/>
            </a:r>
            <a:endParaRPr b="1" sz="3500">
              <a:solidFill>
                <a:srgbClr val="171717"/>
              </a:solidFill>
              <a:latin typeface="Calibri"/>
              <a:ea typeface="Calibri"/>
              <a:cs typeface="Calibri"/>
              <a:sym typeface="Calibri"/>
            </a:endParaRPr>
          </a:p>
          <a:p>
            <a:pPr indent="0" lvl="0" marL="0" rtl="0" algn="l">
              <a:lnSpc>
                <a:spcPct val="130000"/>
              </a:lnSpc>
              <a:spcBef>
                <a:spcPts val="900"/>
              </a:spcBef>
              <a:spcAft>
                <a:spcPts val="0"/>
              </a:spcAft>
              <a:buNone/>
            </a:pPr>
            <a:r>
              <a:t/>
            </a:r>
            <a:endParaRPr b="1" sz="3500">
              <a:solidFill>
                <a:srgbClr val="171717"/>
              </a:solidFill>
              <a:latin typeface="Calibri"/>
              <a:ea typeface="Calibri"/>
              <a:cs typeface="Calibri"/>
              <a:sym typeface="Calibri"/>
            </a:endParaRPr>
          </a:p>
          <a:p>
            <a:pPr indent="0" lvl="0" marL="0" rtl="0" algn="l">
              <a:lnSpc>
                <a:spcPct val="130000"/>
              </a:lnSpc>
              <a:spcBef>
                <a:spcPts val="2400"/>
              </a:spcBef>
              <a:spcAft>
                <a:spcPts val="0"/>
              </a:spcAft>
              <a:buNone/>
            </a:pPr>
            <a:r>
              <a:t/>
            </a:r>
            <a:endParaRPr b="1" sz="3500">
              <a:solidFill>
                <a:srgbClr val="171717"/>
              </a:solidFill>
              <a:latin typeface="Calibri"/>
              <a:ea typeface="Calibri"/>
              <a:cs typeface="Calibri"/>
              <a:sym typeface="Calibri"/>
            </a:endParaRPr>
          </a:p>
          <a:p>
            <a:pPr indent="0" lvl="0" marL="0" rtl="0" algn="l">
              <a:lnSpc>
                <a:spcPct val="130000"/>
              </a:lnSpc>
              <a:spcBef>
                <a:spcPts val="900"/>
              </a:spcBef>
              <a:spcAft>
                <a:spcPts val="0"/>
              </a:spcAft>
              <a:buNone/>
            </a:pPr>
            <a:r>
              <a:t/>
            </a:r>
            <a:endParaRPr b="1" sz="3500">
              <a:solidFill>
                <a:srgbClr val="171717"/>
              </a:solidFill>
              <a:latin typeface="Calibri"/>
              <a:ea typeface="Calibri"/>
              <a:cs typeface="Calibri"/>
              <a:sym typeface="Calibri"/>
            </a:endParaRPr>
          </a:p>
          <a:p>
            <a:pPr indent="0" lvl="0" marL="0" rtl="0" algn="l">
              <a:lnSpc>
                <a:spcPct val="130000"/>
              </a:lnSpc>
              <a:spcBef>
                <a:spcPts val="0"/>
              </a:spcBef>
              <a:spcAft>
                <a:spcPts val="0"/>
              </a:spcAft>
              <a:buNone/>
            </a:pPr>
            <a:r>
              <a:t/>
            </a:r>
            <a:endParaRPr b="1" sz="3500">
              <a:solidFill>
                <a:srgbClr val="171717"/>
              </a:solidFill>
              <a:latin typeface="Calibri"/>
              <a:ea typeface="Calibri"/>
              <a:cs typeface="Calibri"/>
              <a:sym typeface="Calibri"/>
            </a:endParaRPr>
          </a:p>
          <a:p>
            <a:pPr indent="0" lvl="0" marL="0" rtl="0" algn="l">
              <a:lnSpc>
                <a:spcPct val="130000"/>
              </a:lnSpc>
              <a:spcBef>
                <a:spcPts val="0"/>
              </a:spcBef>
              <a:spcAft>
                <a:spcPts val="0"/>
              </a:spcAft>
              <a:buNone/>
            </a:pPr>
            <a:r>
              <a:t/>
            </a:r>
            <a:endParaRPr b="1" sz="3500">
              <a:solidFill>
                <a:srgbClr val="171717"/>
              </a:solidFill>
              <a:latin typeface="Calibri"/>
              <a:ea typeface="Calibri"/>
              <a:cs typeface="Calibri"/>
              <a:sym typeface="Calibri"/>
            </a:endParaRPr>
          </a:p>
          <a:p>
            <a:pPr indent="0" lvl="0" marL="457200" rtl="0" algn="l">
              <a:spcBef>
                <a:spcPts val="0"/>
              </a:spcBef>
              <a:spcAft>
                <a:spcPts val="0"/>
              </a:spcAft>
              <a:buNone/>
            </a:pPr>
            <a:r>
              <a:t/>
            </a:r>
            <a:endParaRPr b="1" sz="3500">
              <a:solidFill>
                <a:schemeClr val="dk1"/>
              </a:solidFill>
              <a:latin typeface="Calibri"/>
              <a:ea typeface="Calibri"/>
              <a:cs typeface="Calibri"/>
              <a:sym typeface="Calibri"/>
            </a:endParaRPr>
          </a:p>
        </p:txBody>
      </p:sp>
      <p:sp>
        <p:nvSpPr>
          <p:cNvPr id="219" name="Google Shape;219;p31"/>
          <p:cNvSpPr txBox="1"/>
          <p:nvPr/>
        </p:nvSpPr>
        <p:spPr>
          <a:xfrm>
            <a:off x="291150" y="1263300"/>
            <a:ext cx="12316200" cy="8889000"/>
          </a:xfrm>
          <a:prstGeom prst="rect">
            <a:avLst/>
          </a:prstGeom>
          <a:noFill/>
          <a:ln>
            <a:noFill/>
          </a:ln>
        </p:spPr>
        <p:txBody>
          <a:bodyPr anchorCtr="0" anchor="t" bIns="91425" lIns="91425" spcFirstLastPara="1" rIns="91425" wrap="square" tIns="91425">
            <a:spAutoFit/>
          </a:bodyPr>
          <a:lstStyle/>
          <a:p>
            <a:pPr indent="-419100" lvl="0" marL="457200" rtl="0" algn="l">
              <a:lnSpc>
                <a:spcPct val="130000"/>
              </a:lnSpc>
              <a:spcBef>
                <a:spcPts val="2400"/>
              </a:spcBef>
              <a:spcAft>
                <a:spcPts val="0"/>
              </a:spcAft>
              <a:buClr>
                <a:srgbClr val="171717"/>
              </a:buClr>
              <a:buSzPts val="3000"/>
              <a:buFont typeface="Calibri"/>
              <a:buChar char="●"/>
            </a:pPr>
            <a:r>
              <a:rPr b="1" lang="en-US" sz="3000">
                <a:solidFill>
                  <a:srgbClr val="171717"/>
                </a:solidFill>
                <a:latin typeface="Calibri"/>
                <a:ea typeface="Calibri"/>
                <a:cs typeface="Calibri"/>
                <a:sym typeface="Calibri"/>
              </a:rPr>
              <a:t>Windows Virtual Desktop: </a:t>
            </a:r>
            <a:r>
              <a:rPr lang="en-US" sz="3000">
                <a:solidFill>
                  <a:srgbClr val="171717"/>
                </a:solidFill>
                <a:latin typeface="Calibri"/>
                <a:ea typeface="Calibri"/>
                <a:cs typeface="Calibri"/>
                <a:sym typeface="Calibri"/>
              </a:rPr>
              <a:t>is a desktop and application virtualization service that runs on the cloud. It enables your users to use a cloud-hosted version of Windows from any location. Windows Virtual Desktop works across devices like Windows, Mac, iOS, Android, and Linux.</a:t>
            </a:r>
            <a:endParaRPr sz="3000">
              <a:solidFill>
                <a:srgbClr val="171717"/>
              </a:solidFill>
              <a:latin typeface="Calibri"/>
              <a:ea typeface="Calibri"/>
              <a:cs typeface="Calibri"/>
              <a:sym typeface="Calibri"/>
            </a:endParaRPr>
          </a:p>
          <a:p>
            <a:pPr indent="-419100" lvl="0" marL="457200" rtl="0" algn="l">
              <a:lnSpc>
                <a:spcPct val="130000"/>
              </a:lnSpc>
              <a:spcBef>
                <a:spcPts val="0"/>
              </a:spcBef>
              <a:spcAft>
                <a:spcPts val="0"/>
              </a:spcAft>
              <a:buClr>
                <a:srgbClr val="171717"/>
              </a:buClr>
              <a:buSzPts val="3000"/>
              <a:buFont typeface="Calibri"/>
              <a:buChar char="●"/>
            </a:pPr>
            <a:r>
              <a:rPr b="1" lang="en-US" sz="3000">
                <a:solidFill>
                  <a:srgbClr val="171717"/>
                </a:solidFill>
                <a:latin typeface="Calibri"/>
                <a:ea typeface="Calibri"/>
                <a:cs typeface="Calibri"/>
                <a:sym typeface="Calibri"/>
              </a:rPr>
              <a:t>Azure Marketplace: </a:t>
            </a:r>
            <a:r>
              <a:rPr lang="en-US" sz="3000">
                <a:solidFill>
                  <a:srgbClr val="171717"/>
                </a:solidFill>
                <a:latin typeface="Calibri"/>
                <a:ea typeface="Calibri"/>
                <a:cs typeface="Calibri"/>
                <a:sym typeface="Calibri"/>
              </a:rPr>
              <a:t>Azure Marketplace is an online store that contains thousands of IT software applications and services built by industry-leading technology companies. In Azure Marketplace you can find, try, buy, and deploy the software and services you need to build new solutions and manage your cloud infrastructure. </a:t>
            </a:r>
            <a:endParaRPr b="1" sz="3000">
              <a:solidFill>
                <a:srgbClr val="171717"/>
              </a:solidFill>
              <a:latin typeface="Calibri"/>
              <a:ea typeface="Calibri"/>
              <a:cs typeface="Calibri"/>
              <a:sym typeface="Calibri"/>
            </a:endParaRPr>
          </a:p>
          <a:p>
            <a:pPr indent="0" lvl="0" marL="457200" rtl="0" algn="l">
              <a:lnSpc>
                <a:spcPct val="130000"/>
              </a:lnSpc>
              <a:spcBef>
                <a:spcPts val="2400"/>
              </a:spcBef>
              <a:spcAft>
                <a:spcPts val="0"/>
              </a:spcAft>
              <a:buNone/>
            </a:pPr>
            <a:r>
              <a:t/>
            </a:r>
            <a:endParaRPr sz="3000">
              <a:solidFill>
                <a:srgbClr val="171717"/>
              </a:solidFill>
              <a:latin typeface="Calibri"/>
              <a:ea typeface="Calibri"/>
              <a:cs typeface="Calibri"/>
              <a:sym typeface="Calibri"/>
            </a:endParaRPr>
          </a:p>
          <a:p>
            <a:pPr indent="0" lvl="0" marL="457200" rtl="0" algn="l">
              <a:lnSpc>
                <a:spcPct val="130000"/>
              </a:lnSpc>
              <a:spcBef>
                <a:spcPts val="2400"/>
              </a:spcBef>
              <a:spcAft>
                <a:spcPts val="0"/>
              </a:spcAft>
              <a:buNone/>
            </a:pPr>
            <a:r>
              <a:t/>
            </a:r>
            <a:endParaRPr sz="3000">
              <a:solidFill>
                <a:srgbClr val="171717"/>
              </a:solidFill>
              <a:latin typeface="Calibri"/>
              <a:ea typeface="Calibri"/>
              <a:cs typeface="Calibri"/>
              <a:sym typeface="Calibri"/>
            </a:endParaRPr>
          </a:p>
          <a:p>
            <a:pPr indent="0" lvl="0" marL="457200" rtl="0" algn="l">
              <a:lnSpc>
                <a:spcPct val="130000"/>
              </a:lnSpc>
              <a:spcBef>
                <a:spcPts val="2400"/>
              </a:spcBef>
              <a:spcAft>
                <a:spcPts val="0"/>
              </a:spcAft>
              <a:buNone/>
            </a:pPr>
            <a:r>
              <a:t/>
            </a:r>
            <a:endParaRPr sz="3000">
              <a:solidFill>
                <a:srgbClr val="171717"/>
              </a:solidFill>
              <a:latin typeface="Calibri"/>
              <a:ea typeface="Calibri"/>
              <a:cs typeface="Calibri"/>
              <a:sym typeface="Calibri"/>
            </a:endParaRPr>
          </a:p>
          <a:p>
            <a:pPr indent="0" lvl="0" marL="914400" rtl="0" algn="l">
              <a:spcBef>
                <a:spcPts val="900"/>
              </a:spcBef>
              <a:spcAft>
                <a:spcPts val="0"/>
              </a:spcAft>
              <a:buNone/>
            </a:pPr>
            <a:r>
              <a:t/>
            </a:r>
            <a:endParaRPr sz="3000">
              <a:solidFill>
                <a:srgbClr val="171717"/>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descr="03_NPower_Presentation_Template_0819-18.jpg" id="91" name="Google Shape;91;p14"/>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92" name="Google Shape;92;p14"/>
          <p:cNvSpPr txBox="1"/>
          <p:nvPr/>
        </p:nvSpPr>
        <p:spPr>
          <a:xfrm>
            <a:off x="652200" y="528800"/>
            <a:ext cx="10276500" cy="14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latin typeface="Calibri"/>
                <a:ea typeface="Calibri"/>
                <a:cs typeface="Calibri"/>
                <a:sym typeface="Calibri"/>
              </a:rPr>
              <a:t>Exam objectives</a:t>
            </a:r>
            <a:endParaRPr b="1" sz="3500">
              <a:latin typeface="Calibri"/>
              <a:ea typeface="Calibri"/>
              <a:cs typeface="Calibri"/>
              <a:sym typeface="Calibri"/>
            </a:endParaRPr>
          </a:p>
        </p:txBody>
      </p:sp>
      <p:sp>
        <p:nvSpPr>
          <p:cNvPr id="93" name="Google Shape;93;p14"/>
          <p:cNvSpPr txBox="1"/>
          <p:nvPr/>
        </p:nvSpPr>
        <p:spPr>
          <a:xfrm>
            <a:off x="634575" y="1709825"/>
            <a:ext cx="9501000" cy="4089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sz="2700">
                <a:latin typeface="Calibri"/>
                <a:ea typeface="Calibri"/>
                <a:cs typeface="Calibri"/>
                <a:sym typeface="Calibri"/>
              </a:rPr>
              <a:t>Modules: </a:t>
            </a:r>
            <a:endParaRPr sz="2700">
              <a:latin typeface="Calibri"/>
              <a:ea typeface="Calibri"/>
              <a:cs typeface="Calibri"/>
              <a:sym typeface="Calibri"/>
            </a:endParaRPr>
          </a:p>
          <a:p>
            <a:pPr indent="0" lvl="0" marL="457200" rtl="0" algn="l">
              <a:spcBef>
                <a:spcPts val="0"/>
              </a:spcBef>
              <a:spcAft>
                <a:spcPts val="0"/>
              </a:spcAft>
              <a:buNone/>
            </a:pPr>
            <a:r>
              <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the core architectural components of Azure</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Azure compute and networking services  </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Azure storage services</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Azure identity, access, and security </a:t>
            </a:r>
            <a:endParaRPr sz="2700">
              <a:latin typeface="Calibri"/>
              <a:ea typeface="Calibri"/>
              <a:cs typeface="Calibri"/>
              <a:sym typeface="Calibri"/>
            </a:endParaRPr>
          </a:p>
          <a:p>
            <a:pPr indent="0" lvl="0" marL="457200" rtl="0" algn="l">
              <a:spcBef>
                <a:spcPts val="0"/>
              </a:spcBef>
              <a:spcAft>
                <a:spcPts val="0"/>
              </a:spcAft>
              <a:buNone/>
            </a:pPr>
            <a:r>
              <a:t/>
            </a:r>
            <a:endParaRPr sz="27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descr="03_NPower_Presentation_Template_0819-18.jpg" id="224" name="Google Shape;224;p32"/>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25" name="Google Shape;225;p32"/>
          <p:cNvSpPr txBox="1"/>
          <p:nvPr/>
        </p:nvSpPr>
        <p:spPr>
          <a:xfrm>
            <a:off x="652200" y="528800"/>
            <a:ext cx="10276500" cy="7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latin typeface="Calibri"/>
                <a:ea typeface="Calibri"/>
                <a:cs typeface="Calibri"/>
                <a:sym typeface="Calibri"/>
              </a:rPr>
              <a:t>What is Serverless computing</a:t>
            </a:r>
            <a:endParaRPr b="1" sz="3500">
              <a:latin typeface="Calibri"/>
              <a:ea typeface="Calibri"/>
              <a:cs typeface="Calibri"/>
              <a:sym typeface="Calibri"/>
            </a:endParaRPr>
          </a:p>
        </p:txBody>
      </p:sp>
      <p:sp>
        <p:nvSpPr>
          <p:cNvPr id="226" name="Google Shape;226;p32"/>
          <p:cNvSpPr txBox="1"/>
          <p:nvPr/>
        </p:nvSpPr>
        <p:spPr>
          <a:xfrm>
            <a:off x="546450" y="1463050"/>
            <a:ext cx="10611300" cy="4089600"/>
          </a:xfrm>
          <a:prstGeom prst="rect">
            <a:avLst/>
          </a:prstGeom>
          <a:noFill/>
          <a:ln>
            <a:noFill/>
          </a:ln>
        </p:spPr>
        <p:txBody>
          <a:bodyPr anchorCtr="0" anchor="t" bIns="91425" lIns="91425" spcFirstLastPara="1" rIns="91425" wrap="square" tIns="91425">
            <a:noAutofit/>
          </a:bodyPr>
          <a:lstStyle/>
          <a:p>
            <a:pPr indent="-419100" lvl="0" marL="914400" rtl="0" algn="l">
              <a:lnSpc>
                <a:spcPct val="115000"/>
              </a:lnSpc>
              <a:spcBef>
                <a:spcPts val="2400"/>
              </a:spcBef>
              <a:spcAft>
                <a:spcPts val="0"/>
              </a:spcAft>
              <a:buClr>
                <a:srgbClr val="171717"/>
              </a:buClr>
              <a:buSzPts val="3000"/>
              <a:buChar char="●"/>
            </a:pPr>
            <a:r>
              <a:rPr lang="en-US" sz="2100">
                <a:solidFill>
                  <a:srgbClr val="171717"/>
                </a:solidFill>
              </a:rPr>
              <a:t>In understanding the definition of serverless computing, it's important to note that servers are still running the code. The serverless name comes from the fact that the tasks associated with infrastructure provisioning and management are invisible to the developer.</a:t>
            </a:r>
            <a:endParaRPr sz="2100">
              <a:solidFill>
                <a:srgbClr val="171717"/>
              </a:solidFill>
            </a:endParaRPr>
          </a:p>
          <a:p>
            <a:pPr indent="-419100" lvl="0" marL="914400" rtl="0" algn="l">
              <a:lnSpc>
                <a:spcPct val="115000"/>
              </a:lnSpc>
              <a:spcBef>
                <a:spcPts val="0"/>
              </a:spcBef>
              <a:spcAft>
                <a:spcPts val="0"/>
              </a:spcAft>
              <a:buClr>
                <a:srgbClr val="171717"/>
              </a:buClr>
              <a:buSzPts val="3000"/>
              <a:buChar char="●"/>
            </a:pPr>
            <a:r>
              <a:rPr lang="en-US" sz="2100">
                <a:solidFill>
                  <a:srgbClr val="171717"/>
                </a:solidFill>
              </a:rPr>
              <a:t>developers are able to increase their focus on the business logic and deliver more value to the core of the business. </a:t>
            </a:r>
            <a:endParaRPr sz="3000">
              <a:solidFill>
                <a:srgbClr val="171717"/>
              </a:solidFill>
            </a:endParaRPr>
          </a:p>
          <a:p>
            <a:pPr indent="-412750" lvl="0" marL="914400" rtl="0" algn="l">
              <a:lnSpc>
                <a:spcPct val="115000"/>
              </a:lnSpc>
              <a:spcBef>
                <a:spcPts val="0"/>
              </a:spcBef>
              <a:spcAft>
                <a:spcPts val="0"/>
              </a:spcAft>
              <a:buClr>
                <a:srgbClr val="171717"/>
              </a:buClr>
              <a:buSzPts val="2900"/>
              <a:buChar char="●"/>
            </a:pPr>
            <a:r>
              <a:rPr lang="en-US" sz="2000">
                <a:solidFill>
                  <a:srgbClr val="171717"/>
                </a:solidFill>
              </a:rPr>
              <a:t>Serverless computing helps teams increase their productivity and bring products to market faster.</a:t>
            </a:r>
            <a:endParaRPr sz="2900">
              <a:solidFill>
                <a:srgbClr val="171717"/>
              </a:solidFill>
            </a:endParaRPr>
          </a:p>
          <a:p>
            <a:pPr indent="0" lvl="0" marL="914400" rtl="0" algn="l">
              <a:spcBef>
                <a:spcPts val="2400"/>
              </a:spcBef>
              <a:spcAft>
                <a:spcPts val="0"/>
              </a:spcAft>
              <a:buNone/>
            </a:pPr>
            <a:r>
              <a:t/>
            </a:r>
            <a:endParaRPr sz="2100">
              <a:solidFill>
                <a:srgbClr val="171717"/>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descr="03_NPower_Presentation_Template_0819-18.jpg" id="231" name="Google Shape;231;p33"/>
          <p:cNvPicPr preferRelativeResize="0"/>
          <p:nvPr/>
        </p:nvPicPr>
        <p:blipFill rotWithShape="1">
          <a:blip r:embed="rId3">
            <a:alphaModFix/>
          </a:blip>
          <a:srcRect b="0" l="380" r="-379" t="0"/>
          <a:stretch/>
        </p:blipFill>
        <p:spPr>
          <a:xfrm>
            <a:off x="0" y="0"/>
            <a:ext cx="12801600" cy="7315200"/>
          </a:xfrm>
          <a:prstGeom prst="rect">
            <a:avLst/>
          </a:prstGeom>
          <a:noFill/>
          <a:ln>
            <a:noFill/>
          </a:ln>
        </p:spPr>
      </p:pic>
      <p:sp>
        <p:nvSpPr>
          <p:cNvPr id="232" name="Google Shape;232;p33"/>
          <p:cNvSpPr txBox="1"/>
          <p:nvPr/>
        </p:nvSpPr>
        <p:spPr>
          <a:xfrm>
            <a:off x="652200" y="300200"/>
            <a:ext cx="11791800" cy="1480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500">
                <a:solidFill>
                  <a:srgbClr val="171717"/>
                </a:solidFill>
                <a:latin typeface="Calibri"/>
                <a:ea typeface="Calibri"/>
                <a:cs typeface="Calibri"/>
                <a:sym typeface="Calibri"/>
              </a:rPr>
              <a:t>Azure compute services(cont’d)</a:t>
            </a:r>
            <a:endParaRPr b="1" sz="3500">
              <a:solidFill>
                <a:srgbClr val="171717"/>
              </a:solidFill>
              <a:latin typeface="Calibri"/>
              <a:ea typeface="Calibri"/>
              <a:cs typeface="Calibri"/>
              <a:sym typeface="Calibri"/>
            </a:endParaRPr>
          </a:p>
          <a:p>
            <a:pPr indent="0" lvl="0" marL="0" rtl="0" algn="l">
              <a:lnSpc>
                <a:spcPct val="130000"/>
              </a:lnSpc>
              <a:spcBef>
                <a:spcPts val="2400"/>
              </a:spcBef>
              <a:spcAft>
                <a:spcPts val="0"/>
              </a:spcAft>
              <a:buNone/>
            </a:pPr>
            <a:r>
              <a:t/>
            </a:r>
            <a:endParaRPr b="1" sz="3500">
              <a:solidFill>
                <a:srgbClr val="171717"/>
              </a:solidFill>
              <a:latin typeface="Calibri"/>
              <a:ea typeface="Calibri"/>
              <a:cs typeface="Calibri"/>
              <a:sym typeface="Calibri"/>
            </a:endParaRPr>
          </a:p>
          <a:p>
            <a:pPr indent="0" lvl="0" marL="0" rtl="0" algn="l">
              <a:lnSpc>
                <a:spcPct val="130000"/>
              </a:lnSpc>
              <a:spcBef>
                <a:spcPts val="900"/>
              </a:spcBef>
              <a:spcAft>
                <a:spcPts val="0"/>
              </a:spcAft>
              <a:buNone/>
            </a:pPr>
            <a:r>
              <a:t/>
            </a:r>
            <a:endParaRPr b="1" sz="3500">
              <a:solidFill>
                <a:srgbClr val="171717"/>
              </a:solidFill>
              <a:latin typeface="Calibri"/>
              <a:ea typeface="Calibri"/>
              <a:cs typeface="Calibri"/>
              <a:sym typeface="Calibri"/>
            </a:endParaRPr>
          </a:p>
          <a:p>
            <a:pPr indent="0" lvl="0" marL="0" rtl="0" algn="l">
              <a:lnSpc>
                <a:spcPct val="130000"/>
              </a:lnSpc>
              <a:spcBef>
                <a:spcPts val="2400"/>
              </a:spcBef>
              <a:spcAft>
                <a:spcPts val="0"/>
              </a:spcAft>
              <a:buNone/>
            </a:pPr>
            <a:r>
              <a:t/>
            </a:r>
            <a:endParaRPr b="1" sz="3500">
              <a:solidFill>
                <a:srgbClr val="171717"/>
              </a:solidFill>
              <a:latin typeface="Calibri"/>
              <a:ea typeface="Calibri"/>
              <a:cs typeface="Calibri"/>
              <a:sym typeface="Calibri"/>
            </a:endParaRPr>
          </a:p>
          <a:p>
            <a:pPr indent="0" lvl="0" marL="0" rtl="0" algn="l">
              <a:lnSpc>
                <a:spcPct val="130000"/>
              </a:lnSpc>
              <a:spcBef>
                <a:spcPts val="900"/>
              </a:spcBef>
              <a:spcAft>
                <a:spcPts val="0"/>
              </a:spcAft>
              <a:buNone/>
            </a:pPr>
            <a:r>
              <a:t/>
            </a:r>
            <a:endParaRPr b="1" sz="3500">
              <a:solidFill>
                <a:srgbClr val="171717"/>
              </a:solidFill>
              <a:latin typeface="Calibri"/>
              <a:ea typeface="Calibri"/>
              <a:cs typeface="Calibri"/>
              <a:sym typeface="Calibri"/>
            </a:endParaRPr>
          </a:p>
          <a:p>
            <a:pPr indent="0" lvl="0" marL="0" rtl="0" algn="l">
              <a:lnSpc>
                <a:spcPct val="130000"/>
              </a:lnSpc>
              <a:spcBef>
                <a:spcPts val="0"/>
              </a:spcBef>
              <a:spcAft>
                <a:spcPts val="0"/>
              </a:spcAft>
              <a:buNone/>
            </a:pPr>
            <a:r>
              <a:t/>
            </a:r>
            <a:endParaRPr b="1" sz="3500">
              <a:solidFill>
                <a:srgbClr val="171717"/>
              </a:solidFill>
              <a:latin typeface="Calibri"/>
              <a:ea typeface="Calibri"/>
              <a:cs typeface="Calibri"/>
              <a:sym typeface="Calibri"/>
            </a:endParaRPr>
          </a:p>
          <a:p>
            <a:pPr indent="0" lvl="0" marL="0" rtl="0" algn="l">
              <a:lnSpc>
                <a:spcPct val="130000"/>
              </a:lnSpc>
              <a:spcBef>
                <a:spcPts val="0"/>
              </a:spcBef>
              <a:spcAft>
                <a:spcPts val="0"/>
              </a:spcAft>
              <a:buNone/>
            </a:pPr>
            <a:r>
              <a:t/>
            </a:r>
            <a:endParaRPr b="1" sz="3500">
              <a:solidFill>
                <a:srgbClr val="171717"/>
              </a:solidFill>
              <a:latin typeface="Calibri"/>
              <a:ea typeface="Calibri"/>
              <a:cs typeface="Calibri"/>
              <a:sym typeface="Calibri"/>
            </a:endParaRPr>
          </a:p>
          <a:p>
            <a:pPr indent="0" lvl="0" marL="457200" rtl="0" algn="l">
              <a:spcBef>
                <a:spcPts val="0"/>
              </a:spcBef>
              <a:spcAft>
                <a:spcPts val="0"/>
              </a:spcAft>
              <a:buNone/>
            </a:pPr>
            <a:r>
              <a:t/>
            </a:r>
            <a:endParaRPr b="1" sz="3500">
              <a:solidFill>
                <a:schemeClr val="dk1"/>
              </a:solidFill>
              <a:latin typeface="Calibri"/>
              <a:ea typeface="Calibri"/>
              <a:cs typeface="Calibri"/>
              <a:sym typeface="Calibri"/>
            </a:endParaRPr>
          </a:p>
        </p:txBody>
      </p:sp>
      <p:sp>
        <p:nvSpPr>
          <p:cNvPr id="233" name="Google Shape;233;p33"/>
          <p:cNvSpPr txBox="1"/>
          <p:nvPr/>
        </p:nvSpPr>
        <p:spPr>
          <a:xfrm>
            <a:off x="291150" y="1263300"/>
            <a:ext cx="12316200" cy="7817700"/>
          </a:xfrm>
          <a:prstGeom prst="rect">
            <a:avLst/>
          </a:prstGeom>
          <a:noFill/>
          <a:ln>
            <a:noFill/>
          </a:ln>
        </p:spPr>
        <p:txBody>
          <a:bodyPr anchorCtr="0" anchor="t" bIns="91425" lIns="91425" spcFirstLastPara="1" rIns="91425" wrap="square" tIns="91425">
            <a:spAutoFit/>
          </a:bodyPr>
          <a:lstStyle/>
          <a:p>
            <a:pPr indent="-406400" lvl="0" marL="457200" rtl="0" algn="l">
              <a:lnSpc>
                <a:spcPct val="130000"/>
              </a:lnSpc>
              <a:spcBef>
                <a:spcPts val="2400"/>
              </a:spcBef>
              <a:spcAft>
                <a:spcPts val="0"/>
              </a:spcAft>
              <a:buClr>
                <a:srgbClr val="171717"/>
              </a:buClr>
              <a:buSzPts val="2800"/>
              <a:buChar char="●"/>
            </a:pPr>
            <a:r>
              <a:rPr b="1" lang="en-US" sz="2800">
                <a:solidFill>
                  <a:srgbClr val="171717"/>
                </a:solidFill>
                <a:latin typeface="Calibri"/>
                <a:ea typeface="Calibri"/>
                <a:cs typeface="Calibri"/>
                <a:sym typeface="Calibri"/>
              </a:rPr>
              <a:t>Azure App Service: </a:t>
            </a:r>
            <a:r>
              <a:rPr lang="en-US" sz="2800">
                <a:solidFill>
                  <a:srgbClr val="171717"/>
                </a:solidFill>
                <a:latin typeface="Calibri"/>
                <a:ea typeface="Calibri"/>
                <a:cs typeface="Calibri"/>
                <a:sym typeface="Calibri"/>
              </a:rPr>
              <a:t>you can quickly build, deploy, and scale enterprise-grade web, mobile, and API apps running on any platform</a:t>
            </a:r>
            <a:endParaRPr b="1" sz="2800">
              <a:solidFill>
                <a:srgbClr val="171717"/>
              </a:solidFill>
              <a:latin typeface="Calibri"/>
              <a:ea typeface="Calibri"/>
              <a:cs typeface="Calibri"/>
              <a:sym typeface="Calibri"/>
            </a:endParaRPr>
          </a:p>
          <a:p>
            <a:pPr indent="-406400" lvl="0" marL="457200" rtl="0" algn="l">
              <a:lnSpc>
                <a:spcPct val="130000"/>
              </a:lnSpc>
              <a:spcBef>
                <a:spcPts val="0"/>
              </a:spcBef>
              <a:spcAft>
                <a:spcPts val="0"/>
              </a:spcAft>
              <a:buClr>
                <a:srgbClr val="171717"/>
              </a:buClr>
              <a:buSzPts val="2800"/>
              <a:buFont typeface="Calibri"/>
              <a:buChar char="●"/>
            </a:pPr>
            <a:r>
              <a:rPr b="1" lang="en-US" sz="2800">
                <a:solidFill>
                  <a:srgbClr val="171717"/>
                </a:solidFill>
                <a:latin typeface="Calibri"/>
                <a:ea typeface="Calibri"/>
                <a:cs typeface="Calibri"/>
                <a:sym typeface="Calibri"/>
              </a:rPr>
              <a:t>Azure Functions: </a:t>
            </a:r>
            <a:r>
              <a:rPr lang="en-US" sz="2800">
                <a:solidFill>
                  <a:srgbClr val="171717"/>
                </a:solidFill>
                <a:latin typeface="Calibri"/>
                <a:ea typeface="Calibri"/>
                <a:cs typeface="Calibri"/>
                <a:sym typeface="Calibri"/>
              </a:rPr>
              <a:t>ideal when you're concerned only about the code running your service and not the underlying platform or infrastructure. They're commonly used when you need to perform work in response to an event</a:t>
            </a:r>
            <a:endParaRPr b="1" sz="2800">
              <a:solidFill>
                <a:srgbClr val="171717"/>
              </a:solidFill>
              <a:latin typeface="Calibri"/>
              <a:ea typeface="Calibri"/>
              <a:cs typeface="Calibri"/>
              <a:sym typeface="Calibri"/>
            </a:endParaRPr>
          </a:p>
          <a:p>
            <a:pPr indent="-406400" lvl="0" marL="457200" rtl="0" algn="l">
              <a:lnSpc>
                <a:spcPct val="130000"/>
              </a:lnSpc>
              <a:spcBef>
                <a:spcPts val="0"/>
              </a:spcBef>
              <a:spcAft>
                <a:spcPts val="0"/>
              </a:spcAft>
              <a:buClr>
                <a:srgbClr val="171717"/>
              </a:buClr>
              <a:buSzPts val="2800"/>
              <a:buFont typeface="Calibri"/>
              <a:buChar char="●"/>
            </a:pPr>
            <a:r>
              <a:rPr b="1" lang="en-US" sz="2800">
                <a:solidFill>
                  <a:srgbClr val="171717"/>
                </a:solidFill>
                <a:latin typeface="Calibri"/>
                <a:ea typeface="Calibri"/>
                <a:cs typeface="Calibri"/>
                <a:sym typeface="Calibri"/>
              </a:rPr>
              <a:t>Azure Logic Apps: </a:t>
            </a:r>
            <a:r>
              <a:rPr lang="en-US" sz="2800">
                <a:solidFill>
                  <a:srgbClr val="171717"/>
                </a:solidFill>
                <a:latin typeface="Calibri"/>
                <a:ea typeface="Calibri"/>
                <a:cs typeface="Calibri"/>
                <a:sym typeface="Calibri"/>
              </a:rPr>
              <a:t>Logic apps are similar to functions. Both enable you to trigger logic based on an event. Where functions execute code, logic apps execute </a:t>
            </a:r>
            <a:r>
              <a:rPr i="1" lang="en-US" sz="2800">
                <a:solidFill>
                  <a:srgbClr val="171717"/>
                </a:solidFill>
                <a:latin typeface="Calibri"/>
                <a:ea typeface="Calibri"/>
                <a:cs typeface="Calibri"/>
                <a:sym typeface="Calibri"/>
              </a:rPr>
              <a:t>workflows</a:t>
            </a:r>
            <a:r>
              <a:rPr lang="en-US" sz="2800">
                <a:solidFill>
                  <a:srgbClr val="171717"/>
                </a:solidFill>
                <a:latin typeface="Calibri"/>
                <a:ea typeface="Calibri"/>
                <a:cs typeface="Calibri"/>
                <a:sym typeface="Calibri"/>
              </a:rPr>
              <a:t> that are designed to automate business scenarios</a:t>
            </a:r>
            <a:endParaRPr b="1" sz="2800">
              <a:solidFill>
                <a:srgbClr val="171717"/>
              </a:solidFill>
              <a:latin typeface="Calibri"/>
              <a:ea typeface="Calibri"/>
              <a:cs typeface="Calibri"/>
              <a:sym typeface="Calibri"/>
            </a:endParaRPr>
          </a:p>
          <a:p>
            <a:pPr indent="0" lvl="0" marL="457200" rtl="0" algn="l">
              <a:lnSpc>
                <a:spcPct val="130000"/>
              </a:lnSpc>
              <a:spcBef>
                <a:spcPts val="2400"/>
              </a:spcBef>
              <a:spcAft>
                <a:spcPts val="0"/>
              </a:spcAft>
              <a:buNone/>
            </a:pPr>
            <a:r>
              <a:t/>
            </a:r>
            <a:endParaRPr b="1" sz="2800">
              <a:solidFill>
                <a:srgbClr val="171717"/>
              </a:solidFill>
              <a:latin typeface="Calibri"/>
              <a:ea typeface="Calibri"/>
              <a:cs typeface="Calibri"/>
              <a:sym typeface="Calibri"/>
            </a:endParaRPr>
          </a:p>
          <a:p>
            <a:pPr indent="0" lvl="0" marL="457200" rtl="0" algn="l">
              <a:lnSpc>
                <a:spcPct val="130000"/>
              </a:lnSpc>
              <a:spcBef>
                <a:spcPts val="2400"/>
              </a:spcBef>
              <a:spcAft>
                <a:spcPts val="0"/>
              </a:spcAft>
              <a:buNone/>
            </a:pPr>
            <a:r>
              <a:t/>
            </a:r>
            <a:endParaRPr sz="2800">
              <a:solidFill>
                <a:srgbClr val="171717"/>
              </a:solidFill>
              <a:latin typeface="Calibri"/>
              <a:ea typeface="Calibri"/>
              <a:cs typeface="Calibri"/>
              <a:sym typeface="Calibri"/>
            </a:endParaRPr>
          </a:p>
          <a:p>
            <a:pPr indent="0" lvl="0" marL="457200" rtl="0" algn="l">
              <a:lnSpc>
                <a:spcPct val="130000"/>
              </a:lnSpc>
              <a:spcBef>
                <a:spcPts val="2400"/>
              </a:spcBef>
              <a:spcAft>
                <a:spcPts val="0"/>
              </a:spcAft>
              <a:buNone/>
            </a:pPr>
            <a:r>
              <a:t/>
            </a:r>
            <a:endParaRPr sz="2800">
              <a:solidFill>
                <a:srgbClr val="171717"/>
              </a:solidFill>
              <a:latin typeface="Calibri"/>
              <a:ea typeface="Calibri"/>
              <a:cs typeface="Calibri"/>
              <a:sym typeface="Calibri"/>
            </a:endParaRPr>
          </a:p>
          <a:p>
            <a:pPr indent="0" lvl="0" marL="914400" rtl="0" algn="l">
              <a:spcBef>
                <a:spcPts val="900"/>
              </a:spcBef>
              <a:spcAft>
                <a:spcPts val="0"/>
              </a:spcAft>
              <a:buNone/>
            </a:pPr>
            <a:r>
              <a:t/>
            </a:r>
            <a:endParaRPr sz="2800">
              <a:solidFill>
                <a:srgbClr val="171717"/>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descr="03_NPower_Presentation_Template_0819-27.jpg" id="238" name="Google Shape;238;p34"/>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39" name="Google Shape;239;p34"/>
          <p:cNvSpPr txBox="1"/>
          <p:nvPr/>
        </p:nvSpPr>
        <p:spPr>
          <a:xfrm>
            <a:off x="246775" y="1092875"/>
            <a:ext cx="8883900" cy="37722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b="1" lang="en-US" sz="3100">
                <a:solidFill>
                  <a:schemeClr val="dk1"/>
                </a:solidFill>
                <a:latin typeface="Calibri"/>
                <a:ea typeface="Calibri"/>
                <a:cs typeface="Calibri"/>
                <a:sym typeface="Calibri"/>
              </a:rPr>
              <a:t>References:</a:t>
            </a:r>
            <a:endParaRPr b="1" sz="3100">
              <a:solidFill>
                <a:schemeClr val="dk1"/>
              </a:solidFill>
              <a:latin typeface="Calibri"/>
              <a:ea typeface="Calibri"/>
              <a:cs typeface="Calibri"/>
              <a:sym typeface="Calibri"/>
            </a:endParaRPr>
          </a:p>
          <a:p>
            <a:pPr indent="0" lvl="0" marL="457200" rtl="0" algn="ctr">
              <a:spcBef>
                <a:spcPts val="0"/>
              </a:spcBef>
              <a:spcAft>
                <a:spcPts val="0"/>
              </a:spcAft>
              <a:buNone/>
            </a:pPr>
            <a:r>
              <a:t/>
            </a:r>
            <a:endParaRPr sz="31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US" sz="2200" u="sng">
                <a:solidFill>
                  <a:schemeClr val="hlink"/>
                </a:solidFill>
                <a:latin typeface="Calibri"/>
                <a:ea typeface="Calibri"/>
                <a:cs typeface="Calibri"/>
                <a:sym typeface="Calibri"/>
                <a:hlinkClick r:id="rId4"/>
              </a:rPr>
              <a:t>https://docs.microsoft.com/en-us/learn/modules/azure-database-fundamentals/</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US" sz="2200" u="sng">
                <a:solidFill>
                  <a:schemeClr val="hlink"/>
                </a:solidFill>
                <a:latin typeface="Calibri"/>
                <a:ea typeface="Calibri"/>
                <a:cs typeface="Calibri"/>
                <a:sym typeface="Calibri"/>
                <a:hlinkClick r:id="rId5"/>
              </a:rPr>
              <a:t>https://www.youtube.com/watch?v=gIhf-S7BCdo&amp;list=PLGjZwEtPN7j-Q59JYso3L4_yoCjj2syrM&amp;index=10</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US" sz="2200" u="sng">
                <a:solidFill>
                  <a:schemeClr val="hlink"/>
                </a:solidFill>
                <a:latin typeface="Calibri"/>
                <a:ea typeface="Calibri"/>
                <a:cs typeface="Calibri"/>
                <a:sym typeface="Calibri"/>
                <a:hlinkClick r:id="rId6"/>
              </a:rPr>
              <a:t>https://www.linkedin.com/learning/paths/prepare-for-the-azure-fundamentals-certification-az-900</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t/>
            </a:r>
            <a:endParaRPr sz="22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solidFill>
                <a:schemeClr val="dk1"/>
              </a:solidFill>
              <a:latin typeface="Calibri"/>
              <a:ea typeface="Calibri"/>
              <a:cs typeface="Calibri"/>
              <a:sym typeface="Calibri"/>
            </a:endParaRPr>
          </a:p>
          <a:p>
            <a:pPr indent="0" lvl="0" marL="914400" rtl="0" algn="l">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03_NPower_Presentation_Template_0819-27.jpg" id="98" name="Google Shape;98;p15"/>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99" name="Google Shape;99;p15"/>
          <p:cNvSpPr txBox="1"/>
          <p:nvPr/>
        </p:nvSpPr>
        <p:spPr>
          <a:xfrm>
            <a:off x="275800" y="367175"/>
            <a:ext cx="8372700" cy="22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100">
                <a:solidFill>
                  <a:schemeClr val="dk1"/>
                </a:solidFill>
                <a:latin typeface="Calibri"/>
                <a:ea typeface="Calibri"/>
                <a:cs typeface="Calibri"/>
                <a:sym typeface="Calibri"/>
              </a:rPr>
              <a:t>Topic 1:</a:t>
            </a:r>
            <a:endParaRPr sz="3100">
              <a:solidFill>
                <a:schemeClr val="dk1"/>
              </a:solidFill>
              <a:latin typeface="Calibri"/>
              <a:ea typeface="Calibri"/>
              <a:cs typeface="Calibri"/>
              <a:sym typeface="Calibri"/>
            </a:endParaRPr>
          </a:p>
          <a:p>
            <a:pPr indent="0" lvl="0" marL="0" rtl="0" algn="l">
              <a:spcBef>
                <a:spcPts val="0"/>
              </a:spcBef>
              <a:spcAft>
                <a:spcPts val="0"/>
              </a:spcAft>
              <a:buNone/>
            </a:pPr>
            <a:r>
              <a:t/>
            </a:r>
            <a:endParaRPr sz="3100">
              <a:solidFill>
                <a:schemeClr val="dk1"/>
              </a:solidFill>
              <a:latin typeface="Calibri"/>
              <a:ea typeface="Calibri"/>
              <a:cs typeface="Calibri"/>
              <a:sym typeface="Calibri"/>
            </a:endParaRPr>
          </a:p>
          <a:p>
            <a:pPr indent="0" lvl="0" marL="0" rtl="0" algn="l">
              <a:spcBef>
                <a:spcPts val="0"/>
              </a:spcBef>
              <a:spcAft>
                <a:spcPts val="0"/>
              </a:spcAft>
              <a:buNone/>
            </a:pPr>
            <a:r>
              <a:rPr b="1" lang="en-US" sz="3700">
                <a:solidFill>
                  <a:schemeClr val="dk1"/>
                </a:solidFill>
                <a:latin typeface="Calibri"/>
                <a:ea typeface="Calibri"/>
                <a:cs typeface="Calibri"/>
                <a:sym typeface="Calibri"/>
              </a:rPr>
              <a:t>Describe the core architectural components of Azure</a:t>
            </a:r>
            <a:r>
              <a:rPr b="1" lang="en-US" sz="3700">
                <a:solidFill>
                  <a:schemeClr val="dk1"/>
                </a:solidFill>
                <a:latin typeface="Calibri"/>
                <a:ea typeface="Calibri"/>
                <a:cs typeface="Calibri"/>
                <a:sym typeface="Calibri"/>
              </a:rPr>
              <a:t> </a:t>
            </a:r>
            <a:endParaRPr b="1" sz="4000">
              <a:latin typeface="Calibri"/>
              <a:ea typeface="Calibri"/>
              <a:cs typeface="Calibri"/>
              <a:sym typeface="Calibri"/>
            </a:endParaRPr>
          </a:p>
        </p:txBody>
      </p:sp>
      <p:sp>
        <p:nvSpPr>
          <p:cNvPr id="100" name="Google Shape;100;p15"/>
          <p:cNvSpPr txBox="1"/>
          <p:nvPr/>
        </p:nvSpPr>
        <p:spPr>
          <a:xfrm>
            <a:off x="435425" y="2699650"/>
            <a:ext cx="8372700" cy="25242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Describe Azure regional, regional pairs, and sovereign regions </a:t>
            </a:r>
            <a:endParaRPr sz="1900">
              <a:solidFill>
                <a:schemeClr val="dk1"/>
              </a:solidFill>
              <a:latin typeface="Calibri"/>
              <a:ea typeface="Calibri"/>
              <a:cs typeface="Calibri"/>
              <a:sym typeface="Calibri"/>
            </a:endParaRPr>
          </a:p>
          <a:p>
            <a:pPr indent="-349250" lvl="0" marL="457200" rtl="0" algn="l">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Describe availability zones </a:t>
            </a:r>
            <a:endParaRPr sz="1900">
              <a:solidFill>
                <a:schemeClr val="dk1"/>
              </a:solidFill>
              <a:latin typeface="Calibri"/>
              <a:ea typeface="Calibri"/>
              <a:cs typeface="Calibri"/>
              <a:sym typeface="Calibri"/>
            </a:endParaRPr>
          </a:p>
          <a:p>
            <a:pPr indent="-349250" lvl="0" marL="457200" rtl="0" algn="l">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Describe Azure datacenters </a:t>
            </a:r>
            <a:endParaRPr sz="1900">
              <a:solidFill>
                <a:schemeClr val="dk1"/>
              </a:solidFill>
              <a:latin typeface="Calibri"/>
              <a:ea typeface="Calibri"/>
              <a:cs typeface="Calibri"/>
              <a:sym typeface="Calibri"/>
            </a:endParaRPr>
          </a:p>
          <a:p>
            <a:pPr indent="-349250" lvl="0" marL="457200" rtl="0" algn="l">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Describe Azure resources and resource groups </a:t>
            </a:r>
            <a:endParaRPr sz="1900">
              <a:solidFill>
                <a:schemeClr val="dk1"/>
              </a:solidFill>
              <a:latin typeface="Calibri"/>
              <a:ea typeface="Calibri"/>
              <a:cs typeface="Calibri"/>
              <a:sym typeface="Calibri"/>
            </a:endParaRPr>
          </a:p>
          <a:p>
            <a:pPr indent="-349250" lvl="0" marL="457200" rtl="0" algn="l">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Describe subscriptions </a:t>
            </a:r>
            <a:endParaRPr sz="1900">
              <a:solidFill>
                <a:schemeClr val="dk1"/>
              </a:solidFill>
              <a:latin typeface="Calibri"/>
              <a:ea typeface="Calibri"/>
              <a:cs typeface="Calibri"/>
              <a:sym typeface="Calibri"/>
            </a:endParaRPr>
          </a:p>
          <a:p>
            <a:pPr indent="-349250" lvl="0" marL="457200" rtl="0" algn="l">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Describe management groups </a:t>
            </a:r>
            <a:endParaRPr sz="1900">
              <a:solidFill>
                <a:schemeClr val="dk1"/>
              </a:solidFill>
              <a:latin typeface="Calibri"/>
              <a:ea typeface="Calibri"/>
              <a:cs typeface="Calibri"/>
              <a:sym typeface="Calibri"/>
            </a:endParaRPr>
          </a:p>
          <a:p>
            <a:pPr indent="-349250" lvl="0" marL="457200" rtl="0" algn="l">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Describe the hierarchy of resource groups, subscriptions, and management groups</a:t>
            </a:r>
            <a:endParaRPr sz="19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descr="03_NPower_Presentation_Template_0819-18.jpg" id="105" name="Google Shape;105;p16"/>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06" name="Google Shape;106;p16"/>
          <p:cNvSpPr txBox="1"/>
          <p:nvPr/>
        </p:nvSpPr>
        <p:spPr>
          <a:xfrm>
            <a:off x="652200" y="528800"/>
            <a:ext cx="10823100" cy="1480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US" sz="4100">
                <a:solidFill>
                  <a:schemeClr val="dk1"/>
                </a:solidFill>
                <a:latin typeface="Calibri"/>
                <a:ea typeface="Calibri"/>
                <a:cs typeface="Calibri"/>
                <a:sym typeface="Calibri"/>
              </a:rPr>
              <a:t>Azure </a:t>
            </a:r>
            <a:r>
              <a:rPr b="1" lang="en-US" sz="4100">
                <a:solidFill>
                  <a:schemeClr val="dk1"/>
                </a:solidFill>
                <a:latin typeface="Calibri"/>
                <a:ea typeface="Calibri"/>
                <a:cs typeface="Calibri"/>
                <a:sym typeface="Calibri"/>
              </a:rPr>
              <a:t>regions</a:t>
            </a:r>
            <a:r>
              <a:rPr b="1" lang="en-US" sz="4100">
                <a:solidFill>
                  <a:schemeClr val="dk1"/>
                </a:solidFill>
                <a:latin typeface="Calibri"/>
                <a:ea typeface="Calibri"/>
                <a:cs typeface="Calibri"/>
                <a:sym typeface="Calibri"/>
              </a:rPr>
              <a:t> and Azure region pairs</a:t>
            </a:r>
            <a:endParaRPr b="1" sz="4900">
              <a:latin typeface="Calibri"/>
              <a:ea typeface="Calibri"/>
              <a:cs typeface="Calibri"/>
              <a:sym typeface="Calibri"/>
            </a:endParaRPr>
          </a:p>
        </p:txBody>
      </p:sp>
      <p:sp>
        <p:nvSpPr>
          <p:cNvPr id="107" name="Google Shape;107;p16"/>
          <p:cNvSpPr txBox="1"/>
          <p:nvPr/>
        </p:nvSpPr>
        <p:spPr>
          <a:xfrm>
            <a:off x="634575" y="1709825"/>
            <a:ext cx="5235300" cy="4688700"/>
          </a:xfrm>
          <a:prstGeom prst="rect">
            <a:avLst/>
          </a:prstGeom>
          <a:noFill/>
          <a:ln>
            <a:noFill/>
          </a:ln>
        </p:spPr>
        <p:txBody>
          <a:bodyPr anchorCtr="0" anchor="t" bIns="91425" lIns="91425" spcFirstLastPara="1" rIns="91425" wrap="square" tIns="91425">
            <a:noAutofit/>
          </a:bodyPr>
          <a:lstStyle/>
          <a:p>
            <a:pPr indent="-400050" lvl="0" marL="457200" rtl="0" algn="just">
              <a:spcBef>
                <a:spcPts val="0"/>
              </a:spcBef>
              <a:spcAft>
                <a:spcPts val="0"/>
              </a:spcAft>
              <a:buSzPts val="2700"/>
              <a:buFont typeface="Calibri"/>
              <a:buChar char="●"/>
            </a:pPr>
            <a:r>
              <a:rPr lang="en-US" sz="2700">
                <a:latin typeface="Calibri"/>
                <a:ea typeface="Calibri"/>
                <a:cs typeface="Calibri"/>
                <a:sym typeface="Calibri"/>
              </a:rPr>
              <a:t>Microsoft</a:t>
            </a:r>
            <a:r>
              <a:rPr lang="en-US" sz="2700">
                <a:latin typeface="Calibri"/>
                <a:ea typeface="Calibri"/>
                <a:cs typeface="Calibri"/>
                <a:sym typeface="Calibri"/>
              </a:rPr>
              <a:t> Azure is generally </a:t>
            </a:r>
            <a:r>
              <a:rPr lang="en-US" sz="2700">
                <a:latin typeface="Calibri"/>
                <a:ea typeface="Calibri"/>
                <a:cs typeface="Calibri"/>
                <a:sym typeface="Calibri"/>
              </a:rPr>
              <a:t>available in</a:t>
            </a:r>
            <a:r>
              <a:rPr lang="en-US" sz="2700">
                <a:latin typeface="Calibri"/>
                <a:ea typeface="Calibri"/>
                <a:cs typeface="Calibri"/>
                <a:sym typeface="Calibri"/>
              </a:rPr>
              <a:t> many regions around the world </a:t>
            </a:r>
            <a:r>
              <a:rPr lang="en-US" sz="2700">
                <a:solidFill>
                  <a:schemeClr val="dk1"/>
                </a:solidFill>
                <a:latin typeface="Calibri"/>
                <a:ea typeface="Calibri"/>
                <a:cs typeface="Calibri"/>
                <a:sym typeface="Calibri"/>
              </a:rPr>
              <a:t>(54 Azure regions available in 140 countries).</a:t>
            </a:r>
            <a:endParaRPr sz="2700">
              <a:solidFill>
                <a:schemeClr val="dk1"/>
              </a:solidFill>
              <a:latin typeface="Calibri"/>
              <a:ea typeface="Calibri"/>
              <a:cs typeface="Calibri"/>
              <a:sym typeface="Calibri"/>
            </a:endParaRPr>
          </a:p>
          <a:p>
            <a:pPr indent="0" lvl="0" marL="457200" rtl="0" algn="just">
              <a:spcBef>
                <a:spcPts val="0"/>
              </a:spcBef>
              <a:spcAft>
                <a:spcPts val="0"/>
              </a:spcAft>
              <a:buNone/>
            </a:pPr>
            <a:r>
              <a:t/>
            </a:r>
            <a:endParaRPr sz="2700">
              <a:solidFill>
                <a:schemeClr val="dk1"/>
              </a:solidFill>
              <a:latin typeface="Calibri"/>
              <a:ea typeface="Calibri"/>
              <a:cs typeface="Calibri"/>
              <a:sym typeface="Calibri"/>
            </a:endParaRPr>
          </a:p>
          <a:p>
            <a:pPr indent="-400050" lvl="0" marL="457200" rtl="0" algn="just">
              <a:spcBef>
                <a:spcPts val="0"/>
              </a:spcBef>
              <a:spcAft>
                <a:spcPts val="0"/>
              </a:spcAft>
              <a:buSzPts val="2700"/>
              <a:buFont typeface="Calibri"/>
              <a:buChar char="●"/>
            </a:pPr>
            <a:r>
              <a:rPr lang="en-US" sz="2700">
                <a:latin typeface="Calibri"/>
                <a:ea typeface="Calibri"/>
                <a:cs typeface="Calibri"/>
                <a:sym typeface="Calibri"/>
              </a:rPr>
              <a:t>Clients will have to choose a specific Azure Region to host their services within. Specific Azure regions are paired together for disaster recovery purposes.</a:t>
            </a:r>
            <a:endParaRPr sz="2700">
              <a:latin typeface="Calibri"/>
              <a:ea typeface="Calibri"/>
              <a:cs typeface="Calibri"/>
              <a:sym typeface="Calibri"/>
            </a:endParaRPr>
          </a:p>
          <a:p>
            <a:pPr indent="0" lvl="0" marL="457200" rtl="0" algn="just">
              <a:spcBef>
                <a:spcPts val="0"/>
              </a:spcBef>
              <a:spcAft>
                <a:spcPts val="0"/>
              </a:spcAft>
              <a:buNone/>
            </a:pPr>
            <a:r>
              <a:t/>
            </a:r>
            <a:endParaRPr sz="2700">
              <a:latin typeface="Calibri"/>
              <a:ea typeface="Calibri"/>
              <a:cs typeface="Calibri"/>
              <a:sym typeface="Calibri"/>
            </a:endParaRPr>
          </a:p>
        </p:txBody>
      </p:sp>
      <p:pic>
        <p:nvPicPr>
          <p:cNvPr id="108" name="Google Shape;108;p16"/>
          <p:cNvPicPr preferRelativeResize="0"/>
          <p:nvPr/>
        </p:nvPicPr>
        <p:blipFill>
          <a:blip r:embed="rId4">
            <a:alphaModFix/>
          </a:blip>
          <a:stretch>
            <a:fillRect/>
          </a:stretch>
        </p:blipFill>
        <p:spPr>
          <a:xfrm>
            <a:off x="6400800" y="2162175"/>
            <a:ext cx="6308251" cy="2990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descr="03_NPower_Presentation_Template_0819-18.jpg" id="113" name="Google Shape;113;p17"/>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14" name="Google Shape;114;p17"/>
          <p:cNvSpPr txBox="1"/>
          <p:nvPr/>
        </p:nvSpPr>
        <p:spPr>
          <a:xfrm>
            <a:off x="652200" y="528800"/>
            <a:ext cx="10823100" cy="1480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US" sz="4100">
                <a:solidFill>
                  <a:schemeClr val="dk1"/>
                </a:solidFill>
                <a:latin typeface="Calibri"/>
                <a:ea typeface="Calibri"/>
                <a:cs typeface="Calibri"/>
                <a:sym typeface="Calibri"/>
              </a:rPr>
              <a:t>What are Azure Region Pairs?</a:t>
            </a:r>
            <a:endParaRPr b="1" sz="4900">
              <a:latin typeface="Calibri"/>
              <a:ea typeface="Calibri"/>
              <a:cs typeface="Calibri"/>
              <a:sym typeface="Calibri"/>
            </a:endParaRPr>
          </a:p>
        </p:txBody>
      </p:sp>
      <p:sp>
        <p:nvSpPr>
          <p:cNvPr id="115" name="Google Shape;115;p17"/>
          <p:cNvSpPr txBox="1"/>
          <p:nvPr/>
        </p:nvSpPr>
        <p:spPr>
          <a:xfrm>
            <a:off x="634575" y="1709825"/>
            <a:ext cx="11845200" cy="4688700"/>
          </a:xfrm>
          <a:prstGeom prst="rect">
            <a:avLst/>
          </a:prstGeom>
          <a:noFill/>
          <a:ln>
            <a:noFill/>
          </a:ln>
        </p:spPr>
        <p:txBody>
          <a:bodyPr anchorCtr="0" anchor="t" bIns="91425" lIns="91425" spcFirstLastPara="1" rIns="91425" wrap="square" tIns="91425">
            <a:noAutofit/>
          </a:bodyPr>
          <a:lstStyle/>
          <a:p>
            <a:pPr indent="-400050" lvl="0" marL="457200" rtl="0" algn="just">
              <a:spcBef>
                <a:spcPts val="0"/>
              </a:spcBef>
              <a:spcAft>
                <a:spcPts val="0"/>
              </a:spcAft>
              <a:buSzPts val="2700"/>
              <a:buFont typeface="Calibri"/>
              <a:buChar char="●"/>
            </a:pPr>
            <a:r>
              <a:rPr lang="en-US" sz="2700">
                <a:latin typeface="Calibri"/>
                <a:ea typeface="Calibri"/>
                <a:cs typeface="Calibri"/>
                <a:sym typeface="Calibri"/>
              </a:rPr>
              <a:t>An Azure Region Pair is a relationship between 2 Azure Regions within the same geographic region for disaster recovery purposes. If one of the regions were to experience a disaster or failure, then the services in that </a:t>
            </a:r>
            <a:r>
              <a:rPr lang="en-US" sz="2700">
                <a:latin typeface="Calibri"/>
                <a:ea typeface="Calibri"/>
                <a:cs typeface="Calibri"/>
                <a:sym typeface="Calibri"/>
              </a:rPr>
              <a:t>region</a:t>
            </a:r>
            <a:r>
              <a:rPr lang="en-US" sz="2700">
                <a:latin typeface="Calibri"/>
                <a:ea typeface="Calibri"/>
                <a:cs typeface="Calibri"/>
                <a:sym typeface="Calibri"/>
              </a:rPr>
              <a:t> will automatically fall over to that secondary region in the pair.</a:t>
            </a:r>
            <a:endParaRPr sz="2700">
              <a:latin typeface="Calibri"/>
              <a:ea typeface="Calibri"/>
              <a:cs typeface="Calibri"/>
              <a:sym typeface="Calibri"/>
            </a:endParaRPr>
          </a:p>
          <a:p>
            <a:pPr indent="-400050" lvl="0" marL="457200" rtl="0" algn="just">
              <a:spcBef>
                <a:spcPts val="0"/>
              </a:spcBef>
              <a:spcAft>
                <a:spcPts val="0"/>
              </a:spcAft>
              <a:buSzPts val="2700"/>
              <a:buFont typeface="Calibri"/>
              <a:buChar char="●"/>
            </a:pPr>
            <a:r>
              <a:rPr b="1" lang="en-US" sz="2700">
                <a:latin typeface="Calibri"/>
                <a:ea typeface="Calibri"/>
                <a:cs typeface="Calibri"/>
                <a:sym typeface="Calibri"/>
              </a:rPr>
              <a:t>For example: </a:t>
            </a:r>
            <a:r>
              <a:rPr lang="en-US" sz="2700">
                <a:latin typeface="Calibri"/>
                <a:ea typeface="Calibri"/>
                <a:cs typeface="Calibri"/>
                <a:sym typeface="Calibri"/>
              </a:rPr>
              <a:t>North Central US region’s pair is South Central US</a:t>
            </a:r>
            <a:endParaRPr sz="2700">
              <a:latin typeface="Calibri"/>
              <a:ea typeface="Calibri"/>
              <a:cs typeface="Calibri"/>
              <a:sym typeface="Calibri"/>
            </a:endParaRPr>
          </a:p>
          <a:p>
            <a:pPr indent="-400050" lvl="0" marL="457200" rtl="0" algn="just">
              <a:spcBef>
                <a:spcPts val="0"/>
              </a:spcBef>
              <a:spcAft>
                <a:spcPts val="0"/>
              </a:spcAft>
              <a:buSzPts val="2700"/>
              <a:buFont typeface="Calibri"/>
              <a:buChar char="●"/>
            </a:pPr>
            <a:r>
              <a:rPr lang="en-US" sz="2700">
                <a:latin typeface="Calibri"/>
                <a:ea typeface="Calibri"/>
                <a:cs typeface="Calibri"/>
                <a:sym typeface="Calibri"/>
              </a:rPr>
              <a:t>Azure regions in a pair have direct connections which bring additional benefits to use them together.</a:t>
            </a:r>
            <a:endParaRPr sz="2700">
              <a:latin typeface="Calibri"/>
              <a:ea typeface="Calibri"/>
              <a:cs typeface="Calibri"/>
              <a:sym typeface="Calibri"/>
            </a:endParaRPr>
          </a:p>
          <a:p>
            <a:pPr indent="-400050" lvl="0" marL="457200" rtl="0" algn="just">
              <a:spcBef>
                <a:spcPts val="0"/>
              </a:spcBef>
              <a:spcAft>
                <a:spcPts val="0"/>
              </a:spcAft>
              <a:buSzPts val="2700"/>
              <a:buFont typeface="Calibri"/>
              <a:buChar char="●"/>
            </a:pPr>
            <a:r>
              <a:rPr lang="en-US" sz="2700">
                <a:latin typeface="Calibri"/>
                <a:ea typeface="Calibri"/>
                <a:cs typeface="Calibri"/>
                <a:sym typeface="Calibri"/>
              </a:rPr>
              <a:t>Each Azure Region in a pair is always located greater than 300 miles apart when possible.</a:t>
            </a:r>
            <a:endParaRPr sz="2700">
              <a:latin typeface="Calibri"/>
              <a:ea typeface="Calibri"/>
              <a:cs typeface="Calibri"/>
              <a:sym typeface="Calibri"/>
            </a:endParaRPr>
          </a:p>
          <a:p>
            <a:pPr indent="0" lvl="0" marL="457200" rtl="0" algn="l">
              <a:spcBef>
                <a:spcPts val="0"/>
              </a:spcBef>
              <a:spcAft>
                <a:spcPts val="0"/>
              </a:spcAft>
              <a:buNone/>
            </a:pPr>
            <a:r>
              <a:t/>
            </a:r>
            <a:endParaRPr sz="27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descr="03_NPower_Presentation_Template_0819-18.jpg" id="120" name="Google Shape;120;p18"/>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21" name="Google Shape;121;p18"/>
          <p:cNvSpPr txBox="1"/>
          <p:nvPr/>
        </p:nvSpPr>
        <p:spPr>
          <a:xfrm>
            <a:off x="652200" y="528800"/>
            <a:ext cx="10823100" cy="1480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US" sz="4100">
                <a:solidFill>
                  <a:schemeClr val="dk1"/>
                </a:solidFill>
                <a:latin typeface="Calibri"/>
                <a:ea typeface="Calibri"/>
                <a:cs typeface="Calibri"/>
                <a:sym typeface="Calibri"/>
              </a:rPr>
              <a:t>What are the benefits to Azure Region Pairs</a:t>
            </a:r>
            <a:endParaRPr b="1" sz="4900">
              <a:latin typeface="Calibri"/>
              <a:ea typeface="Calibri"/>
              <a:cs typeface="Calibri"/>
              <a:sym typeface="Calibri"/>
            </a:endParaRPr>
          </a:p>
        </p:txBody>
      </p:sp>
      <p:sp>
        <p:nvSpPr>
          <p:cNvPr id="122" name="Google Shape;122;p18"/>
          <p:cNvSpPr txBox="1"/>
          <p:nvPr/>
        </p:nvSpPr>
        <p:spPr>
          <a:xfrm>
            <a:off x="634575" y="1709825"/>
            <a:ext cx="11845200" cy="4688700"/>
          </a:xfrm>
          <a:prstGeom prst="rect">
            <a:avLst/>
          </a:prstGeom>
          <a:noFill/>
          <a:ln>
            <a:noFill/>
          </a:ln>
        </p:spPr>
        <p:txBody>
          <a:bodyPr anchorCtr="0" anchor="t" bIns="91425" lIns="91425" spcFirstLastPara="1" rIns="91425" wrap="square" tIns="91425">
            <a:noAutofit/>
          </a:bodyPr>
          <a:lstStyle/>
          <a:p>
            <a:pPr indent="-400050" lvl="0" marL="457200" rtl="0" algn="just">
              <a:spcBef>
                <a:spcPts val="0"/>
              </a:spcBef>
              <a:spcAft>
                <a:spcPts val="0"/>
              </a:spcAft>
              <a:buSzPts val="2700"/>
              <a:buFont typeface="Calibri"/>
              <a:buChar char="●"/>
            </a:pPr>
            <a:r>
              <a:rPr lang="en-US" sz="2700">
                <a:latin typeface="Calibri"/>
                <a:ea typeface="Calibri"/>
                <a:cs typeface="Calibri"/>
                <a:sym typeface="Calibri"/>
              </a:rPr>
              <a:t>Due to </a:t>
            </a:r>
            <a:r>
              <a:rPr b="1" lang="en-US" sz="2700">
                <a:latin typeface="Calibri"/>
                <a:ea typeface="Calibri"/>
                <a:cs typeface="Calibri"/>
                <a:sym typeface="Calibri"/>
              </a:rPr>
              <a:t>geo-political, tax, law enforcement jurisdiction, compliance</a:t>
            </a:r>
            <a:r>
              <a:rPr lang="en-US" sz="2700">
                <a:latin typeface="Calibri"/>
                <a:ea typeface="Calibri"/>
                <a:cs typeface="Calibri"/>
                <a:sym typeface="Calibri"/>
              </a:rPr>
              <a:t> clients may require that their data be located within the bounds of a certain country. This is why both regions in Azure Region Pairs are located within same geographic region, mostly within the same country.</a:t>
            </a:r>
            <a:endParaRPr sz="2700">
              <a:latin typeface="Calibri"/>
              <a:ea typeface="Calibri"/>
              <a:cs typeface="Calibri"/>
              <a:sym typeface="Calibri"/>
            </a:endParaRPr>
          </a:p>
          <a:p>
            <a:pPr indent="-400050" lvl="0" marL="457200" rtl="0" algn="just">
              <a:spcBef>
                <a:spcPts val="0"/>
              </a:spcBef>
              <a:spcAft>
                <a:spcPts val="0"/>
              </a:spcAft>
              <a:buSzPts val="2700"/>
              <a:buFont typeface="Calibri"/>
              <a:buChar char="●"/>
            </a:pPr>
            <a:r>
              <a:rPr lang="en-US" sz="2700">
                <a:latin typeface="Calibri"/>
                <a:ea typeface="Calibri"/>
                <a:cs typeface="Calibri"/>
                <a:sym typeface="Calibri"/>
              </a:rPr>
              <a:t>When </a:t>
            </a:r>
            <a:r>
              <a:rPr b="1" lang="en-US" sz="2700">
                <a:latin typeface="Calibri"/>
                <a:ea typeface="Calibri"/>
                <a:cs typeface="Calibri"/>
                <a:sym typeface="Calibri"/>
              </a:rPr>
              <a:t>rolling out the updates</a:t>
            </a:r>
            <a:r>
              <a:rPr lang="en-US" sz="2700">
                <a:latin typeface="Calibri"/>
                <a:ea typeface="Calibri"/>
                <a:cs typeface="Calibri"/>
                <a:sym typeface="Calibri"/>
              </a:rPr>
              <a:t>, Azure will update a single region in a pair first </a:t>
            </a:r>
            <a:r>
              <a:rPr lang="en-US" sz="2700">
                <a:latin typeface="Calibri"/>
                <a:ea typeface="Calibri"/>
                <a:cs typeface="Calibri"/>
                <a:sym typeface="Calibri"/>
              </a:rPr>
              <a:t>before</a:t>
            </a:r>
            <a:r>
              <a:rPr lang="en-US" sz="2700">
                <a:latin typeface="Calibri"/>
                <a:ea typeface="Calibri"/>
                <a:cs typeface="Calibri"/>
                <a:sym typeface="Calibri"/>
              </a:rPr>
              <a:t> moving on to the next region. This ensures minimal downtime in the event of bugs, failures caused by updates.</a:t>
            </a:r>
            <a:endParaRPr sz="2700">
              <a:latin typeface="Calibri"/>
              <a:ea typeface="Calibri"/>
              <a:cs typeface="Calibri"/>
              <a:sym typeface="Calibri"/>
            </a:endParaRPr>
          </a:p>
          <a:p>
            <a:pPr indent="-400050" lvl="0" marL="457200" rtl="0" algn="just">
              <a:spcBef>
                <a:spcPts val="0"/>
              </a:spcBef>
              <a:spcAft>
                <a:spcPts val="0"/>
              </a:spcAft>
              <a:buSzPts val="2700"/>
              <a:buFont typeface="Calibri"/>
              <a:buChar char="●"/>
            </a:pPr>
            <a:r>
              <a:rPr lang="en-US" sz="2700">
                <a:latin typeface="Calibri"/>
                <a:ea typeface="Calibri"/>
                <a:cs typeface="Calibri"/>
                <a:sym typeface="Calibri"/>
              </a:rPr>
              <a:t>In the event of massive Azure outage , each Azure Region Pair has a </a:t>
            </a:r>
            <a:r>
              <a:rPr b="1" lang="en-US" sz="2700">
                <a:latin typeface="Calibri"/>
                <a:ea typeface="Calibri"/>
                <a:cs typeface="Calibri"/>
                <a:sym typeface="Calibri"/>
              </a:rPr>
              <a:t>single region that is prioritized over the other</a:t>
            </a:r>
            <a:r>
              <a:rPr lang="en-US" sz="2700">
                <a:latin typeface="Calibri"/>
                <a:ea typeface="Calibri"/>
                <a:cs typeface="Calibri"/>
                <a:sym typeface="Calibri"/>
              </a:rPr>
              <a:t> for recovery.</a:t>
            </a:r>
            <a:endParaRPr sz="2700">
              <a:latin typeface="Calibri"/>
              <a:ea typeface="Calibri"/>
              <a:cs typeface="Calibri"/>
              <a:sym typeface="Calibri"/>
            </a:endParaRPr>
          </a:p>
          <a:p>
            <a:pPr indent="0" lvl="0" marL="457200" rtl="0" algn="just">
              <a:spcBef>
                <a:spcPts val="0"/>
              </a:spcBef>
              <a:spcAft>
                <a:spcPts val="0"/>
              </a:spcAft>
              <a:buNone/>
            </a:pPr>
            <a:r>
              <a:t/>
            </a:r>
            <a:endParaRPr sz="2700">
              <a:latin typeface="Calibri"/>
              <a:ea typeface="Calibri"/>
              <a:cs typeface="Calibri"/>
              <a:sym typeface="Calibri"/>
            </a:endParaRPr>
          </a:p>
          <a:p>
            <a:pPr indent="0" lvl="0" marL="457200" rtl="0" algn="l">
              <a:spcBef>
                <a:spcPts val="0"/>
              </a:spcBef>
              <a:spcAft>
                <a:spcPts val="0"/>
              </a:spcAft>
              <a:buNone/>
            </a:pPr>
            <a:r>
              <a:t/>
            </a:r>
            <a:endParaRPr sz="27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descr="03_NPower_Presentation_Template_0819-18.jpg" id="127" name="Google Shape;127;p19"/>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28" name="Google Shape;128;p19"/>
          <p:cNvSpPr txBox="1"/>
          <p:nvPr/>
        </p:nvSpPr>
        <p:spPr>
          <a:xfrm>
            <a:off x="652200" y="528800"/>
            <a:ext cx="10823100" cy="1480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US" sz="4100">
                <a:solidFill>
                  <a:schemeClr val="dk1"/>
                </a:solidFill>
                <a:latin typeface="Calibri"/>
                <a:ea typeface="Calibri"/>
                <a:cs typeface="Calibri"/>
                <a:sym typeface="Calibri"/>
              </a:rPr>
              <a:t>What are </a:t>
            </a:r>
            <a:r>
              <a:rPr b="1" lang="en-US" sz="4100">
                <a:solidFill>
                  <a:schemeClr val="dk1"/>
                </a:solidFill>
                <a:latin typeface="Calibri"/>
                <a:ea typeface="Calibri"/>
                <a:cs typeface="Calibri"/>
                <a:sym typeface="Calibri"/>
              </a:rPr>
              <a:t>Availability</a:t>
            </a:r>
            <a:r>
              <a:rPr b="1" lang="en-US" sz="4100">
                <a:solidFill>
                  <a:schemeClr val="dk1"/>
                </a:solidFill>
                <a:latin typeface="Calibri"/>
                <a:ea typeface="Calibri"/>
                <a:cs typeface="Calibri"/>
                <a:sym typeface="Calibri"/>
              </a:rPr>
              <a:t> Zones in Azure?</a:t>
            </a:r>
            <a:endParaRPr b="1" sz="4900">
              <a:latin typeface="Calibri"/>
              <a:ea typeface="Calibri"/>
              <a:cs typeface="Calibri"/>
              <a:sym typeface="Calibri"/>
            </a:endParaRPr>
          </a:p>
        </p:txBody>
      </p:sp>
      <p:sp>
        <p:nvSpPr>
          <p:cNvPr id="129" name="Google Shape;129;p19"/>
          <p:cNvSpPr txBox="1"/>
          <p:nvPr/>
        </p:nvSpPr>
        <p:spPr>
          <a:xfrm>
            <a:off x="634575" y="1709825"/>
            <a:ext cx="6925800" cy="4688700"/>
          </a:xfrm>
          <a:prstGeom prst="rect">
            <a:avLst/>
          </a:prstGeom>
          <a:noFill/>
          <a:ln>
            <a:noFill/>
          </a:ln>
        </p:spPr>
        <p:txBody>
          <a:bodyPr anchorCtr="0" anchor="t" bIns="91425" lIns="91425" spcFirstLastPara="1" rIns="91425" wrap="square" tIns="91425">
            <a:noAutofit/>
          </a:bodyPr>
          <a:lstStyle/>
          <a:p>
            <a:pPr indent="-400050" lvl="0" marL="457200" rtl="0" algn="just">
              <a:spcBef>
                <a:spcPts val="0"/>
              </a:spcBef>
              <a:spcAft>
                <a:spcPts val="0"/>
              </a:spcAft>
              <a:buSzPts val="2700"/>
              <a:buFont typeface="Calibri"/>
              <a:buChar char="●"/>
            </a:pPr>
            <a:r>
              <a:rPr lang="en-US" sz="2700">
                <a:latin typeface="Calibri"/>
                <a:ea typeface="Calibri"/>
                <a:cs typeface="Calibri"/>
                <a:sym typeface="Calibri"/>
              </a:rPr>
              <a:t>Azure Availability zones are separate data center units within Microsoft Azure, each with its own power, cooling and networking.</a:t>
            </a:r>
            <a:endParaRPr sz="2700">
              <a:latin typeface="Calibri"/>
              <a:ea typeface="Calibri"/>
              <a:cs typeface="Calibri"/>
              <a:sym typeface="Calibri"/>
            </a:endParaRPr>
          </a:p>
          <a:p>
            <a:pPr indent="0" lvl="0" marL="457200" rtl="0" algn="just">
              <a:spcBef>
                <a:spcPts val="0"/>
              </a:spcBef>
              <a:spcAft>
                <a:spcPts val="0"/>
              </a:spcAft>
              <a:buNone/>
            </a:pPr>
            <a:r>
              <a:t/>
            </a:r>
            <a:endParaRPr sz="2700">
              <a:latin typeface="Calibri"/>
              <a:ea typeface="Calibri"/>
              <a:cs typeface="Calibri"/>
              <a:sym typeface="Calibri"/>
            </a:endParaRPr>
          </a:p>
          <a:p>
            <a:pPr indent="-400050" lvl="0" marL="457200" rtl="0" algn="just">
              <a:spcBef>
                <a:spcPts val="0"/>
              </a:spcBef>
              <a:spcAft>
                <a:spcPts val="0"/>
              </a:spcAft>
              <a:buSzPts val="2700"/>
              <a:buFont typeface="Calibri"/>
              <a:buChar char="●"/>
            </a:pPr>
            <a:r>
              <a:rPr lang="en-US" sz="2700">
                <a:latin typeface="Calibri"/>
                <a:ea typeface="Calibri"/>
                <a:cs typeface="Calibri"/>
                <a:sym typeface="Calibri"/>
              </a:rPr>
              <a:t>Running your services on multiple availability zones, makes your applications more resilient to failure in your primary data center.</a:t>
            </a:r>
            <a:endParaRPr sz="2700">
              <a:latin typeface="Calibri"/>
              <a:ea typeface="Calibri"/>
              <a:cs typeface="Calibri"/>
              <a:sym typeface="Calibri"/>
            </a:endParaRPr>
          </a:p>
          <a:p>
            <a:pPr indent="0" lvl="0" marL="457200" rtl="0" algn="just">
              <a:spcBef>
                <a:spcPts val="0"/>
              </a:spcBef>
              <a:spcAft>
                <a:spcPts val="0"/>
              </a:spcAft>
              <a:buNone/>
            </a:pPr>
            <a:r>
              <a:t/>
            </a:r>
            <a:endParaRPr sz="2700">
              <a:latin typeface="Calibri"/>
              <a:ea typeface="Calibri"/>
              <a:cs typeface="Calibri"/>
              <a:sym typeface="Calibri"/>
            </a:endParaRPr>
          </a:p>
          <a:p>
            <a:pPr indent="-400050" lvl="0" marL="457200" rtl="0" algn="just">
              <a:spcBef>
                <a:spcPts val="0"/>
              </a:spcBef>
              <a:spcAft>
                <a:spcPts val="0"/>
              </a:spcAft>
              <a:buSzPts val="2700"/>
              <a:buFont typeface="Calibri"/>
              <a:buChar char="●"/>
            </a:pPr>
            <a:r>
              <a:rPr lang="en-US" sz="2700">
                <a:latin typeface="Calibri"/>
                <a:ea typeface="Calibri"/>
                <a:cs typeface="Calibri"/>
                <a:sym typeface="Calibri"/>
              </a:rPr>
              <a:t>An Azure region is a complex of </a:t>
            </a:r>
            <a:r>
              <a:rPr b="1" lang="en-US" sz="2700">
                <a:latin typeface="Calibri"/>
                <a:ea typeface="Calibri"/>
                <a:cs typeface="Calibri"/>
                <a:sym typeface="Calibri"/>
              </a:rPr>
              <a:t>Azure data centers</a:t>
            </a:r>
            <a:r>
              <a:rPr lang="en-US" sz="2700">
                <a:latin typeface="Calibri"/>
                <a:ea typeface="Calibri"/>
                <a:cs typeface="Calibri"/>
                <a:sym typeface="Calibri"/>
              </a:rPr>
              <a:t> located in a specific geographical location.</a:t>
            </a:r>
            <a:endParaRPr sz="2700">
              <a:latin typeface="Calibri"/>
              <a:ea typeface="Calibri"/>
              <a:cs typeface="Calibri"/>
              <a:sym typeface="Calibri"/>
            </a:endParaRPr>
          </a:p>
          <a:p>
            <a:pPr indent="0" lvl="0" marL="457200" rtl="0" algn="just">
              <a:spcBef>
                <a:spcPts val="0"/>
              </a:spcBef>
              <a:spcAft>
                <a:spcPts val="0"/>
              </a:spcAft>
              <a:buNone/>
            </a:pPr>
            <a:r>
              <a:t/>
            </a:r>
            <a:endParaRPr sz="2700">
              <a:latin typeface="Calibri"/>
              <a:ea typeface="Calibri"/>
              <a:cs typeface="Calibri"/>
              <a:sym typeface="Calibri"/>
            </a:endParaRPr>
          </a:p>
          <a:p>
            <a:pPr indent="0" lvl="0" marL="457200" rtl="0" algn="l">
              <a:spcBef>
                <a:spcPts val="0"/>
              </a:spcBef>
              <a:spcAft>
                <a:spcPts val="0"/>
              </a:spcAft>
              <a:buNone/>
            </a:pPr>
            <a:r>
              <a:t/>
            </a:r>
            <a:endParaRPr sz="2700">
              <a:latin typeface="Calibri"/>
              <a:ea typeface="Calibri"/>
              <a:cs typeface="Calibri"/>
              <a:sym typeface="Calibri"/>
            </a:endParaRPr>
          </a:p>
        </p:txBody>
      </p:sp>
      <p:pic>
        <p:nvPicPr>
          <p:cNvPr id="130" name="Google Shape;130;p19"/>
          <p:cNvPicPr preferRelativeResize="0"/>
          <p:nvPr/>
        </p:nvPicPr>
        <p:blipFill>
          <a:blip r:embed="rId4">
            <a:alphaModFix/>
          </a:blip>
          <a:stretch>
            <a:fillRect/>
          </a:stretch>
        </p:blipFill>
        <p:spPr>
          <a:xfrm>
            <a:off x="7790275" y="1890713"/>
            <a:ext cx="4591050" cy="4143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descr="03_NPower_Presentation_Template_0819-18.jpg" id="135" name="Google Shape;135;p20"/>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36" name="Google Shape;136;p20"/>
          <p:cNvSpPr txBox="1"/>
          <p:nvPr/>
        </p:nvSpPr>
        <p:spPr>
          <a:xfrm>
            <a:off x="652200" y="528800"/>
            <a:ext cx="11791800" cy="1480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US" sz="4100">
                <a:solidFill>
                  <a:schemeClr val="dk1"/>
                </a:solidFill>
                <a:latin typeface="Calibri"/>
                <a:ea typeface="Calibri"/>
                <a:cs typeface="Calibri"/>
                <a:sym typeface="Calibri"/>
              </a:rPr>
              <a:t>The spectrum of Azure High Availability Options</a:t>
            </a:r>
            <a:endParaRPr b="1" sz="4900">
              <a:latin typeface="Calibri"/>
              <a:ea typeface="Calibri"/>
              <a:cs typeface="Calibri"/>
              <a:sym typeface="Calibri"/>
            </a:endParaRPr>
          </a:p>
        </p:txBody>
      </p:sp>
      <p:sp>
        <p:nvSpPr>
          <p:cNvPr id="137" name="Google Shape;137;p20"/>
          <p:cNvSpPr txBox="1"/>
          <p:nvPr/>
        </p:nvSpPr>
        <p:spPr>
          <a:xfrm>
            <a:off x="634575" y="1709825"/>
            <a:ext cx="10808100" cy="4688700"/>
          </a:xfrm>
          <a:prstGeom prst="rect">
            <a:avLst/>
          </a:prstGeom>
          <a:noFill/>
          <a:ln>
            <a:noFill/>
          </a:ln>
        </p:spPr>
        <p:txBody>
          <a:bodyPr anchorCtr="0" anchor="t" bIns="91425" lIns="91425" spcFirstLastPara="1" rIns="91425" wrap="square" tIns="91425">
            <a:noAutofit/>
          </a:bodyPr>
          <a:lstStyle/>
          <a:p>
            <a:pPr indent="0" lvl="0" marL="457200" rtl="0" algn="just">
              <a:spcBef>
                <a:spcPts val="0"/>
              </a:spcBef>
              <a:spcAft>
                <a:spcPts val="0"/>
              </a:spcAft>
              <a:buNone/>
            </a:pPr>
            <a:r>
              <a:rPr lang="en-US" sz="2700">
                <a:latin typeface="Calibri"/>
                <a:ea typeface="Calibri"/>
                <a:cs typeface="Calibri"/>
                <a:sym typeface="Calibri"/>
              </a:rPr>
              <a:t>Here are 4 options to ensure a Virtual Machine is highly available:</a:t>
            </a:r>
            <a:endParaRPr sz="2700">
              <a:latin typeface="Calibri"/>
              <a:ea typeface="Calibri"/>
              <a:cs typeface="Calibri"/>
              <a:sym typeface="Calibri"/>
            </a:endParaRPr>
          </a:p>
          <a:p>
            <a:pPr indent="0" lvl="0" marL="457200" rtl="0" algn="just">
              <a:spcBef>
                <a:spcPts val="0"/>
              </a:spcBef>
              <a:spcAft>
                <a:spcPts val="0"/>
              </a:spcAft>
              <a:buNone/>
            </a:pPr>
            <a:r>
              <a:t/>
            </a:r>
            <a:endParaRPr sz="2700">
              <a:latin typeface="Calibri"/>
              <a:ea typeface="Calibri"/>
              <a:cs typeface="Calibri"/>
              <a:sym typeface="Calibri"/>
            </a:endParaRPr>
          </a:p>
          <a:p>
            <a:pPr indent="-400050" lvl="0" marL="457200" rtl="0" algn="just">
              <a:spcBef>
                <a:spcPts val="0"/>
              </a:spcBef>
              <a:spcAft>
                <a:spcPts val="0"/>
              </a:spcAft>
              <a:buSzPts val="2700"/>
              <a:buFont typeface="Calibri"/>
              <a:buChar char="●"/>
            </a:pPr>
            <a:r>
              <a:rPr b="1" lang="en-US" sz="2700">
                <a:latin typeface="Calibri"/>
                <a:ea typeface="Calibri"/>
                <a:cs typeface="Calibri"/>
                <a:sym typeface="Calibri"/>
              </a:rPr>
              <a:t>Single VM</a:t>
            </a:r>
            <a:r>
              <a:rPr lang="en-US" sz="2700">
                <a:latin typeface="Calibri"/>
                <a:ea typeface="Calibri"/>
                <a:cs typeface="Calibri"/>
                <a:sym typeface="Calibri"/>
              </a:rPr>
              <a:t>: running </a:t>
            </a:r>
            <a:r>
              <a:rPr lang="en-US" sz="2400"/>
              <a:t>a Virtual Machine (VM) on Azure with no replication.</a:t>
            </a:r>
            <a:endParaRPr sz="2400"/>
          </a:p>
          <a:p>
            <a:pPr indent="-381000" lvl="0" marL="457200" rtl="0" algn="just">
              <a:spcBef>
                <a:spcPts val="0"/>
              </a:spcBef>
              <a:spcAft>
                <a:spcPts val="0"/>
              </a:spcAft>
              <a:buSzPts val="2400"/>
              <a:buChar char="●"/>
            </a:pPr>
            <a:r>
              <a:rPr b="1" lang="en-US" sz="2400"/>
              <a:t>Availability Sets</a:t>
            </a:r>
            <a:r>
              <a:rPr lang="en-US" sz="2400"/>
              <a:t>: running a VM with one or more replicated copies on separate hardware </a:t>
            </a:r>
            <a:r>
              <a:rPr b="1" lang="en-US" sz="2400"/>
              <a:t>within the same Availability Zone,</a:t>
            </a:r>
            <a:r>
              <a:rPr lang="en-US" sz="2400"/>
              <a:t> providing resiliency against machine failure</a:t>
            </a:r>
            <a:endParaRPr sz="2400"/>
          </a:p>
          <a:p>
            <a:pPr indent="-381000" lvl="0" marL="457200" rtl="0" algn="just">
              <a:spcBef>
                <a:spcPts val="0"/>
              </a:spcBef>
              <a:spcAft>
                <a:spcPts val="0"/>
              </a:spcAft>
              <a:buSzPts val="2400"/>
              <a:buChar char="●"/>
            </a:pPr>
            <a:r>
              <a:rPr b="1" lang="en-US" sz="2400"/>
              <a:t>Availability Zones: </a:t>
            </a:r>
            <a:r>
              <a:rPr lang="en-US" sz="2300"/>
              <a:t>running a VM with one or more replicated copies on </a:t>
            </a:r>
            <a:r>
              <a:rPr b="1" lang="en-US" sz="2300"/>
              <a:t>different Availability Zones, </a:t>
            </a:r>
            <a:r>
              <a:rPr lang="en-US" sz="2300"/>
              <a:t>providing resiliency against data center failure.</a:t>
            </a:r>
            <a:endParaRPr sz="2300"/>
          </a:p>
          <a:p>
            <a:pPr indent="-374650" lvl="0" marL="457200" rtl="0" algn="just">
              <a:spcBef>
                <a:spcPts val="0"/>
              </a:spcBef>
              <a:spcAft>
                <a:spcPts val="0"/>
              </a:spcAft>
              <a:buSzPts val="2300"/>
              <a:buChar char="●"/>
            </a:pPr>
            <a:r>
              <a:rPr b="1" lang="en-US" sz="2300"/>
              <a:t>Region Pairs:</a:t>
            </a:r>
            <a:r>
              <a:rPr lang="en-US" sz="2300"/>
              <a:t> </a:t>
            </a:r>
            <a:r>
              <a:rPr lang="en-US" sz="2200"/>
              <a:t>running a VM with one or more replicated copies on different Azure Regions (but always staying within the same geopolitical boundary, typically meaning the same country), protecting against natural disasters and large-scale outages.</a:t>
            </a:r>
            <a:endParaRPr sz="3400"/>
          </a:p>
          <a:p>
            <a:pPr indent="0" lvl="0" marL="457200" rtl="0" algn="just">
              <a:spcBef>
                <a:spcPts val="0"/>
              </a:spcBef>
              <a:spcAft>
                <a:spcPts val="0"/>
              </a:spcAft>
              <a:buNone/>
            </a:pPr>
            <a:r>
              <a:t/>
            </a:r>
            <a:endParaRPr sz="3900">
              <a:latin typeface="Calibri"/>
              <a:ea typeface="Calibri"/>
              <a:cs typeface="Calibri"/>
              <a:sym typeface="Calibri"/>
            </a:endParaRPr>
          </a:p>
          <a:p>
            <a:pPr indent="0" lvl="0" marL="457200" rtl="0" algn="l">
              <a:spcBef>
                <a:spcPts val="0"/>
              </a:spcBef>
              <a:spcAft>
                <a:spcPts val="0"/>
              </a:spcAft>
              <a:buNone/>
            </a:pPr>
            <a:r>
              <a:t/>
            </a:r>
            <a:endParaRPr sz="27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descr="03_NPower_Presentation_Template_0819-18.jpg" id="142" name="Google Shape;142;p21"/>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43" name="Google Shape;143;p21"/>
          <p:cNvSpPr txBox="1"/>
          <p:nvPr/>
        </p:nvSpPr>
        <p:spPr>
          <a:xfrm>
            <a:off x="652200" y="528800"/>
            <a:ext cx="11791800" cy="1480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US" sz="4100">
                <a:solidFill>
                  <a:schemeClr val="dk1"/>
                </a:solidFill>
                <a:latin typeface="Calibri"/>
                <a:ea typeface="Calibri"/>
                <a:cs typeface="Calibri"/>
                <a:sym typeface="Calibri"/>
              </a:rPr>
              <a:t>Azure Resource Groups</a:t>
            </a:r>
            <a:endParaRPr b="1" sz="4900">
              <a:latin typeface="Calibri"/>
              <a:ea typeface="Calibri"/>
              <a:cs typeface="Calibri"/>
              <a:sym typeface="Calibri"/>
            </a:endParaRPr>
          </a:p>
        </p:txBody>
      </p:sp>
      <p:sp>
        <p:nvSpPr>
          <p:cNvPr id="144" name="Google Shape;144;p21"/>
          <p:cNvSpPr txBox="1"/>
          <p:nvPr/>
        </p:nvSpPr>
        <p:spPr>
          <a:xfrm>
            <a:off x="143025" y="1709825"/>
            <a:ext cx="6048300" cy="4688700"/>
          </a:xfrm>
          <a:prstGeom prst="rect">
            <a:avLst/>
          </a:prstGeom>
          <a:noFill/>
          <a:ln>
            <a:noFill/>
          </a:ln>
        </p:spPr>
        <p:txBody>
          <a:bodyPr anchorCtr="0" anchor="t" bIns="91425" lIns="91425" spcFirstLastPara="1" rIns="91425" wrap="square" tIns="91425">
            <a:noAutofit/>
          </a:bodyPr>
          <a:lstStyle/>
          <a:p>
            <a:pPr indent="-381000" lvl="0" marL="914400" rtl="0" algn="just">
              <a:spcBef>
                <a:spcPts val="0"/>
              </a:spcBef>
              <a:spcAft>
                <a:spcPts val="0"/>
              </a:spcAft>
              <a:buClr>
                <a:srgbClr val="171717"/>
              </a:buClr>
              <a:buSzPts val="2400"/>
              <a:buChar char="●"/>
            </a:pPr>
            <a:r>
              <a:rPr lang="en-US" sz="2400">
                <a:solidFill>
                  <a:srgbClr val="171717"/>
                </a:solidFill>
              </a:rPr>
              <a:t>A resource group is a container that holds related resources for an Azure solution. The resource group can include all the resources for the solution, or only those resources that you want to manage as a group.</a:t>
            </a:r>
            <a:endParaRPr sz="2400">
              <a:solidFill>
                <a:srgbClr val="171717"/>
              </a:solidFill>
            </a:endParaRPr>
          </a:p>
          <a:p>
            <a:pPr indent="0" lvl="0" marL="914400" rtl="0" algn="just">
              <a:spcBef>
                <a:spcPts val="0"/>
              </a:spcBef>
              <a:spcAft>
                <a:spcPts val="0"/>
              </a:spcAft>
              <a:buNone/>
            </a:pPr>
            <a:r>
              <a:t/>
            </a:r>
            <a:endParaRPr sz="2400">
              <a:solidFill>
                <a:srgbClr val="171717"/>
              </a:solidFill>
            </a:endParaRPr>
          </a:p>
          <a:p>
            <a:pPr indent="-381000" lvl="0" marL="914400" rtl="0" algn="just">
              <a:spcBef>
                <a:spcPts val="0"/>
              </a:spcBef>
              <a:spcAft>
                <a:spcPts val="0"/>
              </a:spcAft>
              <a:buClr>
                <a:srgbClr val="171717"/>
              </a:buClr>
              <a:buSzPts val="2400"/>
              <a:buChar char="●"/>
            </a:pPr>
            <a:r>
              <a:rPr lang="en-US" sz="2400">
                <a:solidFill>
                  <a:srgbClr val="171717"/>
                </a:solidFill>
              </a:rPr>
              <a:t>Adding resources that share the same lifecycle to the same resource group so you can easily deploy, update, and delete them as a group.</a:t>
            </a:r>
            <a:endParaRPr sz="2400">
              <a:solidFill>
                <a:srgbClr val="171717"/>
              </a:solidFill>
            </a:endParaRPr>
          </a:p>
          <a:p>
            <a:pPr indent="0" lvl="0" marL="914400" rtl="0" algn="just">
              <a:spcBef>
                <a:spcPts val="0"/>
              </a:spcBef>
              <a:spcAft>
                <a:spcPts val="0"/>
              </a:spcAft>
              <a:buNone/>
            </a:pPr>
            <a:r>
              <a:t/>
            </a:r>
            <a:endParaRPr sz="2400">
              <a:solidFill>
                <a:srgbClr val="171717"/>
              </a:solidFill>
            </a:endParaRPr>
          </a:p>
          <a:p>
            <a:pPr indent="0" lvl="0" marL="457200" rtl="0" algn="l">
              <a:spcBef>
                <a:spcPts val="0"/>
              </a:spcBef>
              <a:spcAft>
                <a:spcPts val="0"/>
              </a:spcAft>
              <a:buNone/>
            </a:pPr>
            <a:r>
              <a:t/>
            </a:r>
            <a:endParaRPr sz="2700">
              <a:latin typeface="Calibri"/>
              <a:ea typeface="Calibri"/>
              <a:cs typeface="Calibri"/>
              <a:sym typeface="Calibri"/>
            </a:endParaRPr>
          </a:p>
        </p:txBody>
      </p:sp>
      <p:pic>
        <p:nvPicPr>
          <p:cNvPr id="145" name="Google Shape;145;p21"/>
          <p:cNvPicPr preferRelativeResize="0"/>
          <p:nvPr/>
        </p:nvPicPr>
        <p:blipFill>
          <a:blip r:embed="rId4">
            <a:alphaModFix/>
          </a:blip>
          <a:stretch>
            <a:fillRect/>
          </a:stretch>
        </p:blipFill>
        <p:spPr>
          <a:xfrm>
            <a:off x="6400800" y="1652575"/>
            <a:ext cx="6400799" cy="39454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