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7315200" cx="128016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04">
          <p15:clr>
            <a:srgbClr val="000000"/>
          </p15:clr>
        </p15:guide>
        <p15:guide id="2" pos="4032">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04" orient="horz"/>
        <p:guide pos="403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38a71250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gb38a71250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5514de061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b5514de061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38a712506_0_2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gb38a712506_0_2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611495a1e_13_0:notes"/>
          <p:cNvSpPr/>
          <p:nvPr>
            <p:ph idx="2" type="sldImg"/>
          </p:nvPr>
        </p:nvSpPr>
        <p:spPr>
          <a:xfrm>
            <a:off x="428815" y="685800"/>
            <a:ext cx="60009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2611495a1e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4:30-4:35</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38a712506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gb38a712506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38a712506_0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 name="Google Shape;122;gb38a712506_0_1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78c370147b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g78c370147b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78c370147b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g78c370147b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78c370147b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g78c370147b_0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78c370147b_0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g78c370147b_0_1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5514de061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gb5514de061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body"/>
          </p:nvPr>
        </p:nvSpPr>
        <p:spPr>
          <a:xfrm>
            <a:off x="640080" y="1706880"/>
            <a:ext cx="11521440" cy="4827694"/>
          </a:xfrm>
          <a:prstGeom prst="rect">
            <a:avLst/>
          </a:prstGeom>
          <a:noFill/>
          <a:ln>
            <a:noFill/>
          </a:ln>
        </p:spPr>
        <p:txBody>
          <a:bodyPr anchorCtr="0" anchor="t" bIns="57475" lIns="114925" spcFirstLastPara="1" rIns="114925" wrap="square" tIns="574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 name="Google Shape;14;p2"/>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3986953" y="-1639993"/>
            <a:ext cx="4827694" cy="11521440"/>
          </a:xfrm>
          <a:prstGeom prst="rect">
            <a:avLst/>
          </a:prstGeom>
          <a:noFill/>
          <a:ln>
            <a:noFill/>
          </a:ln>
        </p:spPr>
        <p:txBody>
          <a:bodyPr anchorCtr="0" anchor="t" bIns="57475" lIns="114925" spcFirstLastPara="1" rIns="114925" wrap="square" tIns="574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11682519" y="1625706"/>
            <a:ext cx="6656493" cy="4031615"/>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3510386" y="-2301452"/>
            <a:ext cx="6656493" cy="11885930"/>
          </a:xfrm>
          <a:prstGeom prst="rect">
            <a:avLst/>
          </a:prstGeom>
          <a:noFill/>
          <a:ln>
            <a:noFill/>
          </a:ln>
        </p:spPr>
        <p:txBody>
          <a:bodyPr anchorCtr="0" anchor="t" bIns="57475" lIns="114925" spcFirstLastPara="1" rIns="114925" wrap="square" tIns="574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5 Break / Right">
  <p:cSld name="CUSTOM_5">
    <p:spTree>
      <p:nvGrpSpPr>
        <p:cNvPr id="80" name="Shape 80"/>
        <p:cNvGrpSpPr/>
        <p:nvPr/>
      </p:nvGrpSpPr>
      <p:grpSpPr>
        <a:xfrm>
          <a:off x="0" y="0"/>
          <a:ext cx="0" cy="0"/>
          <a:chOff x="0" y="0"/>
          <a:chExt cx="0" cy="0"/>
        </a:xfrm>
      </p:grpSpPr>
      <p:grpSp>
        <p:nvGrpSpPr>
          <p:cNvPr id="81" name="Google Shape;81;p13"/>
          <p:cNvGrpSpPr/>
          <p:nvPr/>
        </p:nvGrpSpPr>
        <p:grpSpPr>
          <a:xfrm>
            <a:off x="8041216" y="6305689"/>
            <a:ext cx="3000760" cy="799960"/>
            <a:chOff x="831227" y="1197994"/>
            <a:chExt cx="2449800" cy="642900"/>
          </a:xfrm>
        </p:grpSpPr>
        <p:grpSp>
          <p:nvGrpSpPr>
            <p:cNvPr id="82" name="Google Shape;82;p13"/>
            <p:cNvGrpSpPr/>
            <p:nvPr/>
          </p:nvGrpSpPr>
          <p:grpSpPr>
            <a:xfrm>
              <a:off x="1045677" y="1364131"/>
              <a:ext cx="2028965" cy="317954"/>
              <a:chOff x="1045677" y="1364131"/>
              <a:chExt cx="2028965" cy="317954"/>
            </a:xfrm>
          </p:grpSpPr>
          <p:grpSp>
            <p:nvGrpSpPr>
              <p:cNvPr id="83" name="Google Shape;83;p13"/>
              <p:cNvGrpSpPr/>
              <p:nvPr/>
            </p:nvGrpSpPr>
            <p:grpSpPr>
              <a:xfrm>
                <a:off x="1045677" y="1364131"/>
                <a:ext cx="376033" cy="302438"/>
                <a:chOff x="1045677" y="1364131"/>
                <a:chExt cx="376033" cy="302438"/>
              </a:xfrm>
            </p:grpSpPr>
            <p:sp>
              <p:nvSpPr>
                <p:cNvPr id="84" name="Google Shape;84;p13"/>
                <p:cNvSpPr/>
                <p:nvPr/>
              </p:nvSpPr>
              <p:spPr>
                <a:xfrm>
                  <a:off x="1091608" y="1364131"/>
                  <a:ext cx="239567" cy="108605"/>
                </a:xfrm>
                <a:custGeom>
                  <a:rect b="b" l="l" r="r" t="t"/>
                  <a:pathLst>
                    <a:path extrusionOk="0" h="12669" w="27946">
                      <a:moveTo>
                        <a:pt x="16372" y="0"/>
                      </a:moveTo>
                      <a:lnTo>
                        <a:pt x="14729" y="95"/>
                      </a:lnTo>
                      <a:lnTo>
                        <a:pt x="13098" y="345"/>
                      </a:lnTo>
                      <a:lnTo>
                        <a:pt x="11502" y="762"/>
                      </a:lnTo>
                      <a:lnTo>
                        <a:pt x="9942" y="1322"/>
                      </a:lnTo>
                      <a:lnTo>
                        <a:pt x="8430" y="2036"/>
                      </a:lnTo>
                      <a:lnTo>
                        <a:pt x="6989" y="2905"/>
                      </a:lnTo>
                      <a:lnTo>
                        <a:pt x="5620" y="3929"/>
                      </a:lnTo>
                      <a:lnTo>
                        <a:pt x="4334" y="5108"/>
                      </a:lnTo>
                      <a:lnTo>
                        <a:pt x="3739" y="5751"/>
                      </a:lnTo>
                      <a:lnTo>
                        <a:pt x="3405" y="6132"/>
                      </a:lnTo>
                      <a:lnTo>
                        <a:pt x="2798" y="6906"/>
                      </a:lnTo>
                      <a:lnTo>
                        <a:pt x="2227" y="7716"/>
                      </a:lnTo>
                      <a:lnTo>
                        <a:pt x="1703" y="8561"/>
                      </a:lnTo>
                      <a:lnTo>
                        <a:pt x="1238" y="9430"/>
                      </a:lnTo>
                      <a:lnTo>
                        <a:pt x="810" y="10335"/>
                      </a:lnTo>
                      <a:lnTo>
                        <a:pt x="453" y="11252"/>
                      </a:lnTo>
                      <a:lnTo>
                        <a:pt x="131" y="12192"/>
                      </a:lnTo>
                      <a:lnTo>
                        <a:pt x="0" y="12669"/>
                      </a:lnTo>
                      <a:lnTo>
                        <a:pt x="179" y="12573"/>
                      </a:lnTo>
                      <a:lnTo>
                        <a:pt x="595" y="12514"/>
                      </a:lnTo>
                      <a:lnTo>
                        <a:pt x="1203" y="12573"/>
                      </a:lnTo>
                      <a:lnTo>
                        <a:pt x="1310" y="12597"/>
                      </a:lnTo>
                      <a:lnTo>
                        <a:pt x="8930" y="11347"/>
                      </a:lnTo>
                      <a:lnTo>
                        <a:pt x="8978" y="11264"/>
                      </a:lnTo>
                      <a:lnTo>
                        <a:pt x="9252" y="10906"/>
                      </a:lnTo>
                      <a:lnTo>
                        <a:pt x="9442" y="10740"/>
                      </a:lnTo>
                      <a:lnTo>
                        <a:pt x="9526" y="10740"/>
                      </a:lnTo>
                      <a:lnTo>
                        <a:pt x="9847" y="10395"/>
                      </a:lnTo>
                      <a:lnTo>
                        <a:pt x="10538" y="9775"/>
                      </a:lnTo>
                      <a:lnTo>
                        <a:pt x="11276" y="9240"/>
                      </a:lnTo>
                      <a:lnTo>
                        <a:pt x="12050" y="8775"/>
                      </a:lnTo>
                      <a:lnTo>
                        <a:pt x="12847" y="8382"/>
                      </a:lnTo>
                      <a:lnTo>
                        <a:pt x="13681" y="8085"/>
                      </a:lnTo>
                      <a:lnTo>
                        <a:pt x="14538" y="7846"/>
                      </a:lnTo>
                      <a:lnTo>
                        <a:pt x="15407" y="7704"/>
                      </a:lnTo>
                      <a:lnTo>
                        <a:pt x="16289" y="7644"/>
                      </a:lnTo>
                      <a:lnTo>
                        <a:pt x="17170" y="7656"/>
                      </a:lnTo>
                      <a:lnTo>
                        <a:pt x="18039" y="7751"/>
                      </a:lnTo>
                      <a:lnTo>
                        <a:pt x="18908" y="7930"/>
                      </a:lnTo>
                      <a:lnTo>
                        <a:pt x="19765" y="8192"/>
                      </a:lnTo>
                      <a:lnTo>
                        <a:pt x="20599" y="8537"/>
                      </a:lnTo>
                      <a:lnTo>
                        <a:pt x="21408" y="8966"/>
                      </a:lnTo>
                      <a:lnTo>
                        <a:pt x="22182" y="9478"/>
                      </a:lnTo>
                      <a:lnTo>
                        <a:pt x="22551" y="9775"/>
                      </a:lnTo>
                      <a:lnTo>
                        <a:pt x="22551" y="9740"/>
                      </a:lnTo>
                      <a:lnTo>
                        <a:pt x="23956" y="9775"/>
                      </a:lnTo>
                      <a:lnTo>
                        <a:pt x="27767" y="5965"/>
                      </a:lnTo>
                      <a:lnTo>
                        <a:pt x="27945" y="4334"/>
                      </a:lnTo>
                      <a:lnTo>
                        <a:pt x="27267" y="3763"/>
                      </a:lnTo>
                      <a:lnTo>
                        <a:pt x="25862" y="2750"/>
                      </a:lnTo>
                      <a:lnTo>
                        <a:pt x="24385" y="1893"/>
                      </a:lnTo>
                      <a:lnTo>
                        <a:pt x="22849" y="1191"/>
                      </a:lnTo>
                      <a:lnTo>
                        <a:pt x="21266" y="655"/>
                      </a:lnTo>
                      <a:lnTo>
                        <a:pt x="19646" y="274"/>
                      </a:lnTo>
                      <a:lnTo>
                        <a:pt x="18015" y="60"/>
                      </a:lnTo>
                      <a:lnTo>
                        <a:pt x="16372" y="0"/>
                      </a:lnTo>
                      <a:close/>
                    </a:path>
                  </a:pathLst>
                </a:custGeom>
                <a:solidFill>
                  <a:schemeClr val="accent3"/>
                </a:solidFill>
                <a:ln>
                  <a:noFill/>
                </a:ln>
              </p:spPr>
              <p:txBody>
                <a:bodyPr anchorCtr="0" anchor="ctr" bIns="128675" lIns="128675" spcFirstLastPara="1" rIns="128675" wrap="square" tIns="128675">
                  <a:noAutofit/>
                </a:bodyPr>
                <a:lstStyle/>
                <a:p>
                  <a:pPr indent="0" lvl="0" marL="0" rtl="0" algn="l">
                    <a:spcBef>
                      <a:spcPts val="0"/>
                    </a:spcBef>
                    <a:spcAft>
                      <a:spcPts val="0"/>
                    </a:spcAft>
                    <a:buNone/>
                  </a:pPr>
                  <a:r>
                    <a:t/>
                  </a:r>
                  <a:endParaRPr/>
                </a:p>
              </p:txBody>
            </p:sp>
            <p:sp>
              <p:nvSpPr>
                <p:cNvPr id="85" name="Google Shape;85;p13"/>
                <p:cNvSpPr/>
                <p:nvPr/>
              </p:nvSpPr>
              <p:spPr>
                <a:xfrm>
                  <a:off x="1225416" y="1401378"/>
                  <a:ext cx="196293" cy="265087"/>
                </a:xfrm>
                <a:custGeom>
                  <a:rect b="b" l="l" r="r" t="t"/>
                  <a:pathLst>
                    <a:path extrusionOk="0" h="30923" w="22898">
                      <a:moveTo>
                        <a:pt x="12348" y="1"/>
                      </a:moveTo>
                      <a:lnTo>
                        <a:pt x="6942" y="5395"/>
                      </a:lnTo>
                      <a:lnTo>
                        <a:pt x="7359" y="5740"/>
                      </a:lnTo>
                      <a:lnTo>
                        <a:pt x="8109" y="6502"/>
                      </a:lnTo>
                      <a:lnTo>
                        <a:pt x="8764" y="7335"/>
                      </a:lnTo>
                      <a:lnTo>
                        <a:pt x="9324" y="8228"/>
                      </a:lnTo>
                      <a:lnTo>
                        <a:pt x="9788" y="9181"/>
                      </a:lnTo>
                      <a:lnTo>
                        <a:pt x="10133" y="10169"/>
                      </a:lnTo>
                      <a:lnTo>
                        <a:pt x="10372" y="11205"/>
                      </a:lnTo>
                      <a:lnTo>
                        <a:pt x="10491" y="12265"/>
                      </a:lnTo>
                      <a:lnTo>
                        <a:pt x="10503" y="12812"/>
                      </a:lnTo>
                      <a:lnTo>
                        <a:pt x="10503" y="13777"/>
                      </a:lnTo>
                      <a:lnTo>
                        <a:pt x="10991" y="13789"/>
                      </a:lnTo>
                      <a:lnTo>
                        <a:pt x="11920" y="13979"/>
                      </a:lnTo>
                      <a:lnTo>
                        <a:pt x="12777" y="14348"/>
                      </a:lnTo>
                      <a:lnTo>
                        <a:pt x="13539" y="14860"/>
                      </a:lnTo>
                      <a:lnTo>
                        <a:pt x="14182" y="15503"/>
                      </a:lnTo>
                      <a:lnTo>
                        <a:pt x="14694" y="16265"/>
                      </a:lnTo>
                      <a:lnTo>
                        <a:pt x="15051" y="17123"/>
                      </a:lnTo>
                      <a:lnTo>
                        <a:pt x="15241" y="18051"/>
                      </a:lnTo>
                      <a:lnTo>
                        <a:pt x="15265" y="18540"/>
                      </a:lnTo>
                      <a:lnTo>
                        <a:pt x="15241" y="19028"/>
                      </a:lnTo>
                      <a:lnTo>
                        <a:pt x="15051" y="19956"/>
                      </a:lnTo>
                      <a:lnTo>
                        <a:pt x="14694" y="20814"/>
                      </a:lnTo>
                      <a:lnTo>
                        <a:pt x="14182" y="21576"/>
                      </a:lnTo>
                      <a:lnTo>
                        <a:pt x="13539" y="22219"/>
                      </a:lnTo>
                      <a:lnTo>
                        <a:pt x="12777" y="22731"/>
                      </a:lnTo>
                      <a:lnTo>
                        <a:pt x="11920" y="23100"/>
                      </a:lnTo>
                      <a:lnTo>
                        <a:pt x="10991" y="23290"/>
                      </a:lnTo>
                      <a:lnTo>
                        <a:pt x="10503" y="23302"/>
                      </a:lnTo>
                      <a:lnTo>
                        <a:pt x="977" y="23302"/>
                      </a:lnTo>
                      <a:lnTo>
                        <a:pt x="1" y="24267"/>
                      </a:lnTo>
                      <a:lnTo>
                        <a:pt x="1" y="29958"/>
                      </a:lnTo>
                      <a:lnTo>
                        <a:pt x="977" y="30922"/>
                      </a:lnTo>
                      <a:lnTo>
                        <a:pt x="10503" y="30922"/>
                      </a:lnTo>
                      <a:lnTo>
                        <a:pt x="11134" y="30911"/>
                      </a:lnTo>
                      <a:lnTo>
                        <a:pt x="12384" y="30780"/>
                      </a:lnTo>
                      <a:lnTo>
                        <a:pt x="13598" y="30541"/>
                      </a:lnTo>
                      <a:lnTo>
                        <a:pt x="14765" y="30172"/>
                      </a:lnTo>
                      <a:lnTo>
                        <a:pt x="15873" y="29708"/>
                      </a:lnTo>
                      <a:lnTo>
                        <a:pt x="16932" y="29136"/>
                      </a:lnTo>
                      <a:lnTo>
                        <a:pt x="17921" y="28470"/>
                      </a:lnTo>
                      <a:lnTo>
                        <a:pt x="18837" y="27708"/>
                      </a:lnTo>
                      <a:lnTo>
                        <a:pt x="19671" y="26874"/>
                      </a:lnTo>
                      <a:lnTo>
                        <a:pt x="20433" y="25957"/>
                      </a:lnTo>
                      <a:lnTo>
                        <a:pt x="21100" y="24969"/>
                      </a:lnTo>
                      <a:lnTo>
                        <a:pt x="21671" y="23909"/>
                      </a:lnTo>
                      <a:lnTo>
                        <a:pt x="22147" y="22802"/>
                      </a:lnTo>
                      <a:lnTo>
                        <a:pt x="22505" y="21635"/>
                      </a:lnTo>
                      <a:lnTo>
                        <a:pt x="22755" y="20433"/>
                      </a:lnTo>
                      <a:lnTo>
                        <a:pt x="22886" y="19183"/>
                      </a:lnTo>
                      <a:lnTo>
                        <a:pt x="22898" y="18540"/>
                      </a:lnTo>
                      <a:lnTo>
                        <a:pt x="22886" y="17778"/>
                      </a:lnTo>
                      <a:lnTo>
                        <a:pt x="22695" y="16289"/>
                      </a:lnTo>
                      <a:lnTo>
                        <a:pt x="22338" y="14837"/>
                      </a:lnTo>
                      <a:lnTo>
                        <a:pt x="21802" y="13455"/>
                      </a:lnTo>
                      <a:lnTo>
                        <a:pt x="21112" y="12134"/>
                      </a:lnTo>
                      <a:lnTo>
                        <a:pt x="20266" y="10907"/>
                      </a:lnTo>
                      <a:lnTo>
                        <a:pt x="19278" y="9788"/>
                      </a:lnTo>
                      <a:lnTo>
                        <a:pt x="18147" y="8776"/>
                      </a:lnTo>
                      <a:lnTo>
                        <a:pt x="17528" y="8336"/>
                      </a:lnTo>
                      <a:lnTo>
                        <a:pt x="17349" y="7728"/>
                      </a:lnTo>
                      <a:lnTo>
                        <a:pt x="16944" y="6550"/>
                      </a:lnTo>
                      <a:lnTo>
                        <a:pt x="16444" y="5407"/>
                      </a:lnTo>
                      <a:lnTo>
                        <a:pt x="15861" y="4311"/>
                      </a:lnTo>
                      <a:lnTo>
                        <a:pt x="15206" y="3263"/>
                      </a:lnTo>
                      <a:lnTo>
                        <a:pt x="14479" y="2263"/>
                      </a:lnTo>
                      <a:lnTo>
                        <a:pt x="13682" y="1311"/>
                      </a:lnTo>
                      <a:lnTo>
                        <a:pt x="12813" y="418"/>
                      </a:lnTo>
                      <a:lnTo>
                        <a:pt x="12348" y="1"/>
                      </a:lnTo>
                      <a:close/>
                    </a:path>
                  </a:pathLst>
                </a:custGeom>
                <a:solidFill>
                  <a:schemeClr val="dk1"/>
                </a:solidFill>
                <a:ln>
                  <a:noFill/>
                </a:ln>
              </p:spPr>
              <p:txBody>
                <a:bodyPr anchorCtr="0" anchor="ctr" bIns="128675" lIns="128675" spcFirstLastPara="1" rIns="128675" wrap="square" tIns="128675">
                  <a:noAutofit/>
                </a:bodyPr>
                <a:lstStyle/>
                <a:p>
                  <a:pPr indent="0" lvl="0" marL="0" rtl="0" algn="l">
                    <a:spcBef>
                      <a:spcPts val="0"/>
                    </a:spcBef>
                    <a:spcAft>
                      <a:spcPts val="0"/>
                    </a:spcAft>
                    <a:buNone/>
                  </a:pPr>
                  <a:r>
                    <a:t/>
                  </a:r>
                  <a:endParaRPr/>
                </a:p>
              </p:txBody>
            </p:sp>
            <p:sp>
              <p:nvSpPr>
                <p:cNvPr id="86" name="Google Shape;86;p13"/>
                <p:cNvSpPr/>
                <p:nvPr/>
              </p:nvSpPr>
              <p:spPr>
                <a:xfrm>
                  <a:off x="1087931" y="1597457"/>
                  <a:ext cx="145870" cy="69111"/>
                </a:xfrm>
                <a:custGeom>
                  <a:rect b="b" l="l" r="r" t="t"/>
                  <a:pathLst>
                    <a:path extrusionOk="0" h="8062" w="17016">
                      <a:moveTo>
                        <a:pt x="5513" y="1"/>
                      </a:moveTo>
                      <a:lnTo>
                        <a:pt x="4144" y="417"/>
                      </a:lnTo>
                      <a:lnTo>
                        <a:pt x="334" y="4227"/>
                      </a:lnTo>
                      <a:lnTo>
                        <a:pt x="0" y="5525"/>
                      </a:lnTo>
                      <a:lnTo>
                        <a:pt x="405" y="5823"/>
                      </a:lnTo>
                      <a:lnTo>
                        <a:pt x="1251" y="6359"/>
                      </a:lnTo>
                      <a:lnTo>
                        <a:pt x="2144" y="6835"/>
                      </a:lnTo>
                      <a:lnTo>
                        <a:pt x="3061" y="7228"/>
                      </a:lnTo>
                      <a:lnTo>
                        <a:pt x="4001" y="7549"/>
                      </a:lnTo>
                      <a:lnTo>
                        <a:pt x="4977" y="7799"/>
                      </a:lnTo>
                      <a:lnTo>
                        <a:pt x="5966" y="7966"/>
                      </a:lnTo>
                      <a:lnTo>
                        <a:pt x="6966" y="8049"/>
                      </a:lnTo>
                      <a:lnTo>
                        <a:pt x="7478" y="8061"/>
                      </a:lnTo>
                      <a:lnTo>
                        <a:pt x="17015" y="8061"/>
                      </a:lnTo>
                      <a:lnTo>
                        <a:pt x="17015" y="429"/>
                      </a:lnTo>
                      <a:lnTo>
                        <a:pt x="7478" y="429"/>
                      </a:lnTo>
                      <a:lnTo>
                        <a:pt x="6966" y="405"/>
                      </a:lnTo>
                      <a:lnTo>
                        <a:pt x="5978" y="191"/>
                      </a:lnTo>
                      <a:lnTo>
                        <a:pt x="5513" y="1"/>
                      </a:lnTo>
                      <a:close/>
                    </a:path>
                  </a:pathLst>
                </a:custGeom>
                <a:solidFill>
                  <a:schemeClr val="accent2"/>
                </a:solidFill>
                <a:ln>
                  <a:noFill/>
                </a:ln>
              </p:spPr>
              <p:txBody>
                <a:bodyPr anchorCtr="0" anchor="ctr" bIns="128675" lIns="128675" spcFirstLastPara="1" rIns="128675" wrap="square" tIns="128675">
                  <a:noAutofit/>
                </a:bodyPr>
                <a:lstStyle/>
                <a:p>
                  <a:pPr indent="0" lvl="0" marL="0" rtl="0" algn="l">
                    <a:spcBef>
                      <a:spcPts val="0"/>
                    </a:spcBef>
                    <a:spcAft>
                      <a:spcPts val="0"/>
                    </a:spcAft>
                    <a:buNone/>
                  </a:pPr>
                  <a:r>
                    <a:t/>
                  </a:r>
                  <a:endParaRPr/>
                </a:p>
              </p:txBody>
            </p:sp>
            <p:sp>
              <p:nvSpPr>
                <p:cNvPr id="87" name="Google Shape;87;p13"/>
                <p:cNvSpPr/>
                <p:nvPr/>
              </p:nvSpPr>
              <p:spPr>
                <a:xfrm>
                  <a:off x="1045677" y="1454048"/>
                  <a:ext cx="190875" cy="190987"/>
                </a:xfrm>
                <a:custGeom>
                  <a:rect b="b" l="l" r="r" t="t"/>
                  <a:pathLst>
                    <a:path extrusionOk="0" h="22279" w="22266">
                      <a:moveTo>
                        <a:pt x="12407" y="1"/>
                      </a:moveTo>
                      <a:lnTo>
                        <a:pt x="11764" y="13"/>
                      </a:lnTo>
                      <a:lnTo>
                        <a:pt x="10514" y="132"/>
                      </a:lnTo>
                      <a:lnTo>
                        <a:pt x="9299" y="382"/>
                      </a:lnTo>
                      <a:lnTo>
                        <a:pt x="8132" y="739"/>
                      </a:lnTo>
                      <a:lnTo>
                        <a:pt x="7025" y="1203"/>
                      </a:lnTo>
                      <a:lnTo>
                        <a:pt x="5965" y="1775"/>
                      </a:lnTo>
                      <a:lnTo>
                        <a:pt x="4977" y="2442"/>
                      </a:lnTo>
                      <a:lnTo>
                        <a:pt x="4060" y="3192"/>
                      </a:lnTo>
                      <a:lnTo>
                        <a:pt x="3215" y="4037"/>
                      </a:lnTo>
                      <a:lnTo>
                        <a:pt x="2465" y="4954"/>
                      </a:lnTo>
                      <a:lnTo>
                        <a:pt x="1798" y="5942"/>
                      </a:lnTo>
                      <a:lnTo>
                        <a:pt x="1226" y="6990"/>
                      </a:lnTo>
                      <a:lnTo>
                        <a:pt x="750" y="8097"/>
                      </a:lnTo>
                      <a:lnTo>
                        <a:pt x="393" y="9264"/>
                      </a:lnTo>
                      <a:lnTo>
                        <a:pt x="143" y="10479"/>
                      </a:lnTo>
                      <a:lnTo>
                        <a:pt x="12" y="11729"/>
                      </a:lnTo>
                      <a:lnTo>
                        <a:pt x="0" y="12360"/>
                      </a:lnTo>
                      <a:lnTo>
                        <a:pt x="12" y="13098"/>
                      </a:lnTo>
                      <a:lnTo>
                        <a:pt x="179" y="14527"/>
                      </a:lnTo>
                      <a:lnTo>
                        <a:pt x="512" y="15920"/>
                      </a:lnTo>
                      <a:lnTo>
                        <a:pt x="1000" y="17265"/>
                      </a:lnTo>
                      <a:lnTo>
                        <a:pt x="1631" y="18527"/>
                      </a:lnTo>
                      <a:lnTo>
                        <a:pt x="2405" y="19730"/>
                      </a:lnTo>
                      <a:lnTo>
                        <a:pt x="3310" y="20825"/>
                      </a:lnTo>
                      <a:lnTo>
                        <a:pt x="4358" y="21826"/>
                      </a:lnTo>
                      <a:lnTo>
                        <a:pt x="4929" y="22278"/>
                      </a:lnTo>
                      <a:lnTo>
                        <a:pt x="10454" y="16741"/>
                      </a:lnTo>
                      <a:lnTo>
                        <a:pt x="10014" y="16527"/>
                      </a:lnTo>
                      <a:lnTo>
                        <a:pt x="9240" y="15979"/>
                      </a:lnTo>
                      <a:lnTo>
                        <a:pt x="8609" y="15301"/>
                      </a:lnTo>
                      <a:lnTo>
                        <a:pt x="8120" y="14515"/>
                      </a:lnTo>
                      <a:lnTo>
                        <a:pt x="7799" y="13670"/>
                      </a:lnTo>
                      <a:lnTo>
                        <a:pt x="7644" y="12765"/>
                      </a:lnTo>
                      <a:lnTo>
                        <a:pt x="7656" y="11836"/>
                      </a:lnTo>
                      <a:lnTo>
                        <a:pt x="7870" y="10895"/>
                      </a:lnTo>
                      <a:lnTo>
                        <a:pt x="8061" y="10443"/>
                      </a:lnTo>
                      <a:lnTo>
                        <a:pt x="8275" y="10002"/>
                      </a:lnTo>
                      <a:lnTo>
                        <a:pt x="8823" y="9240"/>
                      </a:lnTo>
                      <a:lnTo>
                        <a:pt x="9502" y="8597"/>
                      </a:lnTo>
                      <a:lnTo>
                        <a:pt x="10276" y="8121"/>
                      </a:lnTo>
                      <a:lnTo>
                        <a:pt x="11133" y="7788"/>
                      </a:lnTo>
                      <a:lnTo>
                        <a:pt x="12038" y="7633"/>
                      </a:lnTo>
                      <a:lnTo>
                        <a:pt x="12967" y="7657"/>
                      </a:lnTo>
                      <a:lnTo>
                        <a:pt x="13895" y="7859"/>
                      </a:lnTo>
                      <a:lnTo>
                        <a:pt x="14348" y="8050"/>
                      </a:lnTo>
                      <a:lnTo>
                        <a:pt x="14741" y="8240"/>
                      </a:lnTo>
                      <a:lnTo>
                        <a:pt x="15455" y="8728"/>
                      </a:lnTo>
                      <a:lnTo>
                        <a:pt x="16062" y="9347"/>
                      </a:lnTo>
                      <a:lnTo>
                        <a:pt x="16562" y="10050"/>
                      </a:lnTo>
                      <a:lnTo>
                        <a:pt x="16753" y="10443"/>
                      </a:lnTo>
                      <a:lnTo>
                        <a:pt x="22266" y="4930"/>
                      </a:lnTo>
                      <a:lnTo>
                        <a:pt x="21825" y="4347"/>
                      </a:lnTo>
                      <a:lnTo>
                        <a:pt x="20825" y="3311"/>
                      </a:lnTo>
                      <a:lnTo>
                        <a:pt x="19730" y="2394"/>
                      </a:lnTo>
                      <a:lnTo>
                        <a:pt x="18539" y="1620"/>
                      </a:lnTo>
                      <a:lnTo>
                        <a:pt x="17277" y="989"/>
                      </a:lnTo>
                      <a:lnTo>
                        <a:pt x="15943" y="513"/>
                      </a:lnTo>
                      <a:lnTo>
                        <a:pt x="14550" y="179"/>
                      </a:lnTo>
                      <a:lnTo>
                        <a:pt x="13133" y="13"/>
                      </a:lnTo>
                      <a:lnTo>
                        <a:pt x="12407" y="1"/>
                      </a:lnTo>
                      <a:close/>
                    </a:path>
                  </a:pathLst>
                </a:custGeom>
                <a:solidFill>
                  <a:schemeClr val="accent6"/>
                </a:solidFill>
                <a:ln>
                  <a:noFill/>
                </a:ln>
              </p:spPr>
              <p:txBody>
                <a:bodyPr anchorCtr="0" anchor="ctr" bIns="128675" lIns="128675" spcFirstLastPara="1" rIns="128675" wrap="square" tIns="128675">
                  <a:noAutofit/>
                </a:bodyPr>
                <a:lstStyle/>
                <a:p>
                  <a:pPr indent="0" lvl="0" marL="0" rtl="0" algn="l">
                    <a:spcBef>
                      <a:spcPts val="0"/>
                    </a:spcBef>
                    <a:spcAft>
                      <a:spcPts val="0"/>
                    </a:spcAft>
                    <a:buNone/>
                  </a:pPr>
                  <a:r>
                    <a:t/>
                  </a:r>
                  <a:endParaRPr/>
                </a:p>
              </p:txBody>
            </p:sp>
          </p:grpSp>
          <p:grpSp>
            <p:nvGrpSpPr>
              <p:cNvPr id="88" name="Google Shape;88;p13"/>
              <p:cNvGrpSpPr/>
              <p:nvPr/>
            </p:nvGrpSpPr>
            <p:grpSpPr>
              <a:xfrm>
                <a:off x="1532346" y="1409239"/>
                <a:ext cx="1542296" cy="272846"/>
                <a:chOff x="1532346" y="1409239"/>
                <a:chExt cx="1542296" cy="272846"/>
              </a:xfrm>
            </p:grpSpPr>
            <p:sp>
              <p:nvSpPr>
                <p:cNvPr id="89" name="Google Shape;89;p13"/>
                <p:cNvSpPr/>
                <p:nvPr/>
              </p:nvSpPr>
              <p:spPr>
                <a:xfrm>
                  <a:off x="1532346" y="1409239"/>
                  <a:ext cx="837190" cy="272846"/>
                </a:xfrm>
                <a:custGeom>
                  <a:rect b="b" l="l" r="r" t="t"/>
                  <a:pathLst>
                    <a:path extrusionOk="0" h="31828" w="9766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rgbClr val="5F6368"/>
                </a:solidFill>
                <a:ln>
                  <a:noFill/>
                </a:ln>
              </p:spPr>
              <p:txBody>
                <a:bodyPr anchorCtr="0" anchor="ctr" bIns="128675" lIns="128675" spcFirstLastPara="1" rIns="128675" wrap="square" tIns="128675">
                  <a:noAutofit/>
                </a:bodyPr>
                <a:lstStyle/>
                <a:p>
                  <a:pPr indent="0" lvl="0" marL="0" rtl="0" algn="l">
                    <a:spcBef>
                      <a:spcPts val="0"/>
                    </a:spcBef>
                    <a:spcAft>
                      <a:spcPts val="0"/>
                    </a:spcAft>
                    <a:buNone/>
                  </a:pPr>
                  <a:r>
                    <a:t/>
                  </a:r>
                  <a:endParaRPr sz="2000"/>
                </a:p>
              </p:txBody>
            </p:sp>
            <p:grpSp>
              <p:nvGrpSpPr>
                <p:cNvPr id="90" name="Google Shape;90;p13"/>
                <p:cNvGrpSpPr/>
                <p:nvPr/>
              </p:nvGrpSpPr>
              <p:grpSpPr>
                <a:xfrm>
                  <a:off x="2430564" y="1427610"/>
                  <a:ext cx="644078" cy="193336"/>
                  <a:chOff x="2430564" y="1427610"/>
                  <a:chExt cx="644078" cy="193336"/>
                </a:xfrm>
              </p:grpSpPr>
              <p:sp>
                <p:nvSpPr>
                  <p:cNvPr id="91" name="Google Shape;91;p13"/>
                  <p:cNvSpPr/>
                  <p:nvPr/>
                </p:nvSpPr>
                <p:spPr>
                  <a:xfrm>
                    <a:off x="2430564" y="1427610"/>
                    <a:ext cx="169444" cy="193336"/>
                  </a:xfrm>
                  <a:custGeom>
                    <a:rect b="b" l="l" r="r" t="t"/>
                    <a:pathLst>
                      <a:path extrusionOk="0" h="22553" w="19766">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rgbClr val="5F6368"/>
                  </a:solidFill>
                  <a:ln>
                    <a:noFill/>
                  </a:ln>
                </p:spPr>
                <p:txBody>
                  <a:bodyPr anchorCtr="0" anchor="ctr" bIns="128675" lIns="128675" spcFirstLastPara="1" rIns="128675" wrap="square" tIns="128675">
                    <a:noAutofit/>
                  </a:bodyPr>
                  <a:lstStyle/>
                  <a:p>
                    <a:pPr indent="0" lvl="0" marL="0" rtl="0" algn="l">
                      <a:spcBef>
                        <a:spcPts val="0"/>
                      </a:spcBef>
                      <a:spcAft>
                        <a:spcPts val="0"/>
                      </a:spcAft>
                      <a:buNone/>
                    </a:pPr>
                    <a:r>
                      <a:t/>
                    </a:r>
                    <a:endParaRPr/>
                  </a:p>
                </p:txBody>
              </p:sp>
              <p:sp>
                <p:nvSpPr>
                  <p:cNvPr id="92" name="Google Shape;92;p13"/>
                  <p:cNvSpPr/>
                  <p:nvPr/>
                </p:nvSpPr>
                <p:spPr>
                  <a:xfrm>
                    <a:off x="2621028" y="1431699"/>
                    <a:ext cx="23797" cy="185055"/>
                  </a:xfrm>
                  <a:custGeom>
                    <a:rect b="b" l="l" r="r" t="t"/>
                    <a:pathLst>
                      <a:path extrusionOk="0" h="21587" w="2776">
                        <a:moveTo>
                          <a:pt x="1" y="0"/>
                        </a:moveTo>
                        <a:lnTo>
                          <a:pt x="1" y="21587"/>
                        </a:lnTo>
                        <a:lnTo>
                          <a:pt x="2775" y="21587"/>
                        </a:lnTo>
                        <a:lnTo>
                          <a:pt x="2775" y="0"/>
                        </a:lnTo>
                        <a:close/>
                      </a:path>
                    </a:pathLst>
                  </a:custGeom>
                  <a:solidFill>
                    <a:srgbClr val="5F6368"/>
                  </a:solidFill>
                  <a:ln>
                    <a:noFill/>
                  </a:ln>
                </p:spPr>
                <p:txBody>
                  <a:bodyPr anchorCtr="0" anchor="ctr" bIns="128675" lIns="128675" spcFirstLastPara="1" rIns="128675" wrap="square" tIns="128675">
                    <a:noAutofit/>
                  </a:bodyPr>
                  <a:lstStyle/>
                  <a:p>
                    <a:pPr indent="0" lvl="0" marL="0" rtl="0" algn="l">
                      <a:spcBef>
                        <a:spcPts val="0"/>
                      </a:spcBef>
                      <a:spcAft>
                        <a:spcPts val="0"/>
                      </a:spcAft>
                      <a:buNone/>
                    </a:pPr>
                    <a:r>
                      <a:t/>
                    </a:r>
                    <a:endParaRPr/>
                  </a:p>
                </p:txBody>
              </p:sp>
              <p:sp>
                <p:nvSpPr>
                  <p:cNvPr id="93" name="Google Shape;93;p13"/>
                  <p:cNvSpPr/>
                  <p:nvPr/>
                </p:nvSpPr>
                <p:spPr>
                  <a:xfrm>
                    <a:off x="2665228" y="1485997"/>
                    <a:ext cx="130353" cy="134845"/>
                  </a:xfrm>
                  <a:custGeom>
                    <a:rect b="b" l="l" r="r" t="t"/>
                    <a:pathLst>
                      <a:path extrusionOk="0" h="15730" w="15206">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rgbClr val="5F6368"/>
                  </a:solidFill>
                  <a:ln>
                    <a:noFill/>
                  </a:ln>
                </p:spPr>
                <p:txBody>
                  <a:bodyPr anchorCtr="0" anchor="ctr" bIns="128675" lIns="128675" spcFirstLastPara="1" rIns="128675" wrap="square" tIns="128675">
                    <a:noAutofit/>
                  </a:bodyPr>
                  <a:lstStyle/>
                  <a:p>
                    <a:pPr indent="0" lvl="0" marL="0" rtl="0" algn="l">
                      <a:spcBef>
                        <a:spcPts val="0"/>
                      </a:spcBef>
                      <a:spcAft>
                        <a:spcPts val="0"/>
                      </a:spcAft>
                      <a:buNone/>
                    </a:pPr>
                    <a:r>
                      <a:t/>
                    </a:r>
                    <a:endParaRPr/>
                  </a:p>
                </p:txBody>
              </p:sp>
              <p:sp>
                <p:nvSpPr>
                  <p:cNvPr id="94" name="Google Shape;94;p13"/>
                  <p:cNvSpPr/>
                  <p:nvPr/>
                </p:nvSpPr>
                <p:spPr>
                  <a:xfrm>
                    <a:off x="2814758" y="1490181"/>
                    <a:ext cx="112291" cy="130662"/>
                  </a:xfrm>
                  <a:custGeom>
                    <a:rect b="b" l="l" r="r" t="t"/>
                    <a:pathLst>
                      <a:path extrusionOk="0" h="15242" w="13099">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rgbClr val="5F6368"/>
                  </a:solidFill>
                  <a:ln>
                    <a:noFill/>
                  </a:ln>
                </p:spPr>
                <p:txBody>
                  <a:bodyPr anchorCtr="0" anchor="ctr" bIns="128675" lIns="128675" spcFirstLastPara="1" rIns="128675" wrap="square" tIns="128675">
                    <a:noAutofit/>
                  </a:bodyPr>
                  <a:lstStyle/>
                  <a:p>
                    <a:pPr indent="0" lvl="0" marL="0" rtl="0" algn="l">
                      <a:spcBef>
                        <a:spcPts val="0"/>
                      </a:spcBef>
                      <a:spcAft>
                        <a:spcPts val="0"/>
                      </a:spcAft>
                      <a:buNone/>
                    </a:pPr>
                    <a:r>
                      <a:t/>
                    </a:r>
                    <a:endParaRPr/>
                  </a:p>
                </p:txBody>
              </p:sp>
              <p:sp>
                <p:nvSpPr>
                  <p:cNvPr id="95" name="Google Shape;95;p13"/>
                  <p:cNvSpPr/>
                  <p:nvPr/>
                </p:nvSpPr>
                <p:spPr>
                  <a:xfrm>
                    <a:off x="2947349" y="1431699"/>
                    <a:ext cx="127293" cy="189247"/>
                  </a:xfrm>
                  <a:custGeom>
                    <a:rect b="b" l="l" r="r" t="t"/>
                    <a:pathLst>
                      <a:path extrusionOk="0" h="22076" w="14849">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rgbClr val="5F6368"/>
                  </a:solidFill>
                  <a:ln>
                    <a:noFill/>
                  </a:ln>
                </p:spPr>
                <p:txBody>
                  <a:bodyPr anchorCtr="0" anchor="ctr" bIns="128675" lIns="128675" spcFirstLastPara="1" rIns="128675" wrap="square" tIns="128675">
                    <a:noAutofit/>
                  </a:bodyPr>
                  <a:lstStyle/>
                  <a:p>
                    <a:pPr indent="0" lvl="0" marL="0" rtl="0" algn="l">
                      <a:spcBef>
                        <a:spcPts val="0"/>
                      </a:spcBef>
                      <a:spcAft>
                        <a:spcPts val="0"/>
                      </a:spcAft>
                      <a:buNone/>
                    </a:pPr>
                    <a:r>
                      <a:t/>
                    </a:r>
                    <a:endParaRPr/>
                  </a:p>
                </p:txBody>
              </p:sp>
            </p:grpSp>
          </p:grpSp>
        </p:grpSp>
        <p:sp>
          <p:nvSpPr>
            <p:cNvPr id="96" name="Google Shape;96;p13"/>
            <p:cNvSpPr/>
            <p:nvPr/>
          </p:nvSpPr>
          <p:spPr>
            <a:xfrm flipH="1" rot="10800000">
              <a:off x="831227" y="1197994"/>
              <a:ext cx="2449800" cy="642900"/>
            </a:xfrm>
            <a:prstGeom prst="rect">
              <a:avLst/>
            </a:prstGeom>
            <a:noFill/>
            <a:ln>
              <a:noFill/>
            </a:ln>
          </p:spPr>
          <p:txBody>
            <a:bodyPr anchorCtr="0" anchor="ctr" bIns="128675" lIns="128675" spcFirstLastPara="1" rIns="128675" wrap="square" tIns="128675">
              <a:noAutofit/>
            </a:bodyPr>
            <a:lstStyle/>
            <a:p>
              <a:pPr indent="0" lvl="0" marL="0" rtl="0" algn="l">
                <a:spcBef>
                  <a:spcPts val="0"/>
                </a:spcBef>
                <a:spcAft>
                  <a:spcPts val="0"/>
                </a:spcAft>
                <a:buNone/>
              </a:pPr>
              <a:r>
                <a:t/>
              </a:r>
              <a:endParaRPr/>
            </a:p>
          </p:txBody>
        </p:sp>
      </p:grpSp>
      <p:sp>
        <p:nvSpPr>
          <p:cNvPr id="97" name="Google Shape;97;p13"/>
          <p:cNvSpPr txBox="1"/>
          <p:nvPr>
            <p:ph type="title"/>
          </p:nvPr>
        </p:nvSpPr>
        <p:spPr>
          <a:xfrm>
            <a:off x="1066800" y="2153564"/>
            <a:ext cx="7574400" cy="2438700"/>
          </a:xfrm>
          <a:prstGeom prst="rect">
            <a:avLst/>
          </a:prstGeom>
        </p:spPr>
        <p:txBody>
          <a:bodyPr anchorCtr="0" anchor="t" bIns="57475" lIns="114925" spcFirstLastPara="1" rIns="114925" wrap="square" tIns="57475">
            <a:noAutofit/>
          </a:bodyPr>
          <a:lstStyle>
            <a:lvl1pPr lvl="0" rtl="0" algn="r">
              <a:spcBef>
                <a:spcPts val="0"/>
              </a:spcBef>
              <a:spcAft>
                <a:spcPts val="0"/>
              </a:spcAft>
              <a:buNone/>
              <a:defRPr sz="6800"/>
            </a:lvl1pPr>
            <a:lvl2pPr lvl="1" rtl="0" algn="r">
              <a:spcBef>
                <a:spcPts val="0"/>
              </a:spcBef>
              <a:spcAft>
                <a:spcPts val="0"/>
              </a:spcAft>
              <a:buNone/>
              <a:defRPr sz="6800"/>
            </a:lvl2pPr>
            <a:lvl3pPr lvl="2" rtl="0" algn="r">
              <a:spcBef>
                <a:spcPts val="0"/>
              </a:spcBef>
              <a:spcAft>
                <a:spcPts val="0"/>
              </a:spcAft>
              <a:buNone/>
              <a:defRPr sz="6800"/>
            </a:lvl3pPr>
            <a:lvl4pPr lvl="3" rtl="0" algn="r">
              <a:spcBef>
                <a:spcPts val="0"/>
              </a:spcBef>
              <a:spcAft>
                <a:spcPts val="0"/>
              </a:spcAft>
              <a:buNone/>
              <a:defRPr sz="6800"/>
            </a:lvl4pPr>
            <a:lvl5pPr lvl="4" rtl="0" algn="r">
              <a:spcBef>
                <a:spcPts val="0"/>
              </a:spcBef>
              <a:spcAft>
                <a:spcPts val="0"/>
              </a:spcAft>
              <a:buNone/>
              <a:defRPr sz="6800"/>
            </a:lvl5pPr>
            <a:lvl6pPr lvl="5" rtl="0" algn="r">
              <a:spcBef>
                <a:spcPts val="0"/>
              </a:spcBef>
              <a:spcAft>
                <a:spcPts val="0"/>
              </a:spcAft>
              <a:buNone/>
              <a:defRPr sz="6800"/>
            </a:lvl6pPr>
            <a:lvl7pPr lvl="6" rtl="0" algn="r">
              <a:spcBef>
                <a:spcPts val="0"/>
              </a:spcBef>
              <a:spcAft>
                <a:spcPts val="0"/>
              </a:spcAft>
              <a:buNone/>
              <a:defRPr sz="6800"/>
            </a:lvl7pPr>
            <a:lvl8pPr lvl="7" rtl="0" algn="r">
              <a:spcBef>
                <a:spcPts val="0"/>
              </a:spcBef>
              <a:spcAft>
                <a:spcPts val="0"/>
              </a:spcAft>
              <a:buNone/>
              <a:defRPr sz="6800"/>
            </a:lvl8pPr>
            <a:lvl9pPr lvl="8" rtl="0" algn="r">
              <a:spcBef>
                <a:spcPts val="0"/>
              </a:spcBef>
              <a:spcAft>
                <a:spcPts val="0"/>
              </a:spcAft>
              <a:buNone/>
              <a:defRPr sz="6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960120" y="2272454"/>
            <a:ext cx="10881360" cy="156802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subTitle"/>
          </p:nvPr>
        </p:nvSpPr>
        <p:spPr>
          <a:xfrm>
            <a:off x="1920240" y="4145280"/>
            <a:ext cx="8961120" cy="1869440"/>
          </a:xfrm>
          <a:prstGeom prst="rect">
            <a:avLst/>
          </a:prstGeom>
          <a:noFill/>
          <a:ln>
            <a:noFill/>
          </a:ln>
        </p:spPr>
        <p:txBody>
          <a:bodyPr anchorCtr="0" anchor="t" bIns="57475" lIns="114925" spcFirstLastPara="1" rIns="114925" wrap="square" tIns="57475">
            <a:noAutofit/>
          </a:bodyPr>
          <a:lstStyle>
            <a:lvl1pPr lvl="0" algn="ctr">
              <a:lnSpc>
                <a:spcPct val="100000"/>
              </a:lnSpc>
              <a:spcBef>
                <a:spcPts val="800"/>
              </a:spcBef>
              <a:spcAft>
                <a:spcPts val="0"/>
              </a:spcAft>
              <a:buClr>
                <a:srgbClr val="888888"/>
              </a:buClr>
              <a:buSzPts val="4000"/>
              <a:buNone/>
              <a:defRPr>
                <a:solidFill>
                  <a:srgbClr val="888888"/>
                </a:solidFill>
              </a:defRPr>
            </a:lvl1pPr>
            <a:lvl2pPr lvl="1" algn="ctr">
              <a:lnSpc>
                <a:spcPct val="100000"/>
              </a:lnSpc>
              <a:spcBef>
                <a:spcPts val="700"/>
              </a:spcBef>
              <a:spcAft>
                <a:spcPts val="0"/>
              </a:spcAft>
              <a:buClr>
                <a:srgbClr val="888888"/>
              </a:buClr>
              <a:buSzPts val="3500"/>
              <a:buNone/>
              <a:defRPr>
                <a:solidFill>
                  <a:srgbClr val="888888"/>
                </a:solidFill>
              </a:defRPr>
            </a:lvl2pPr>
            <a:lvl3pPr lvl="2" algn="ctr">
              <a:lnSpc>
                <a:spcPct val="100000"/>
              </a:lnSpc>
              <a:spcBef>
                <a:spcPts val="600"/>
              </a:spcBef>
              <a:spcAft>
                <a:spcPts val="0"/>
              </a:spcAft>
              <a:buClr>
                <a:srgbClr val="888888"/>
              </a:buClr>
              <a:buSzPts val="3000"/>
              <a:buNone/>
              <a:defRPr>
                <a:solidFill>
                  <a:srgbClr val="888888"/>
                </a:solidFill>
              </a:defRPr>
            </a:lvl3pPr>
            <a:lvl4pPr lvl="3" algn="ctr">
              <a:lnSpc>
                <a:spcPct val="100000"/>
              </a:lnSpc>
              <a:spcBef>
                <a:spcPts val="500"/>
              </a:spcBef>
              <a:spcAft>
                <a:spcPts val="0"/>
              </a:spcAft>
              <a:buClr>
                <a:srgbClr val="888888"/>
              </a:buClr>
              <a:buSzPts val="2500"/>
              <a:buNone/>
              <a:defRPr>
                <a:solidFill>
                  <a:srgbClr val="888888"/>
                </a:solidFill>
              </a:defRPr>
            </a:lvl4pPr>
            <a:lvl5pPr lvl="4" algn="ctr">
              <a:lnSpc>
                <a:spcPct val="100000"/>
              </a:lnSpc>
              <a:spcBef>
                <a:spcPts val="500"/>
              </a:spcBef>
              <a:spcAft>
                <a:spcPts val="0"/>
              </a:spcAft>
              <a:buClr>
                <a:srgbClr val="888888"/>
              </a:buClr>
              <a:buSzPts val="2500"/>
              <a:buNone/>
              <a:defRPr>
                <a:solidFill>
                  <a:srgbClr val="888888"/>
                </a:solidFill>
              </a:defRPr>
            </a:lvl5pPr>
            <a:lvl6pPr lvl="5" algn="ctr">
              <a:lnSpc>
                <a:spcPct val="100000"/>
              </a:lnSpc>
              <a:spcBef>
                <a:spcPts val="500"/>
              </a:spcBef>
              <a:spcAft>
                <a:spcPts val="0"/>
              </a:spcAft>
              <a:buClr>
                <a:srgbClr val="888888"/>
              </a:buClr>
              <a:buSzPts val="2500"/>
              <a:buNone/>
              <a:defRPr>
                <a:solidFill>
                  <a:srgbClr val="888888"/>
                </a:solidFill>
              </a:defRPr>
            </a:lvl6pPr>
            <a:lvl7pPr lvl="6" algn="ctr">
              <a:lnSpc>
                <a:spcPct val="100000"/>
              </a:lnSpc>
              <a:spcBef>
                <a:spcPts val="500"/>
              </a:spcBef>
              <a:spcAft>
                <a:spcPts val="0"/>
              </a:spcAft>
              <a:buClr>
                <a:srgbClr val="888888"/>
              </a:buClr>
              <a:buSzPts val="2500"/>
              <a:buNone/>
              <a:defRPr>
                <a:solidFill>
                  <a:srgbClr val="888888"/>
                </a:solidFill>
              </a:defRPr>
            </a:lvl7pPr>
            <a:lvl8pPr lvl="7" algn="ctr">
              <a:lnSpc>
                <a:spcPct val="100000"/>
              </a:lnSpc>
              <a:spcBef>
                <a:spcPts val="500"/>
              </a:spcBef>
              <a:spcAft>
                <a:spcPts val="0"/>
              </a:spcAft>
              <a:buClr>
                <a:srgbClr val="888888"/>
              </a:buClr>
              <a:buSzPts val="2500"/>
              <a:buNone/>
              <a:defRPr>
                <a:solidFill>
                  <a:srgbClr val="888888"/>
                </a:solidFill>
              </a:defRPr>
            </a:lvl8pPr>
            <a:lvl9pPr lvl="8" algn="ctr">
              <a:lnSpc>
                <a:spcPct val="100000"/>
              </a:lnSpc>
              <a:spcBef>
                <a:spcPts val="500"/>
              </a:spcBef>
              <a:spcAft>
                <a:spcPts val="0"/>
              </a:spcAft>
              <a:buClr>
                <a:srgbClr val="888888"/>
              </a:buClr>
              <a:buSzPts val="2500"/>
              <a:buNone/>
              <a:defRPr>
                <a:solidFill>
                  <a:srgbClr val="888888"/>
                </a:solidFill>
              </a:defRPr>
            </a:lvl9pPr>
          </a:lstStyle>
          <a:p/>
        </p:txBody>
      </p:sp>
      <p:sp>
        <p:nvSpPr>
          <p:cNvPr id="20" name="Google Shape;20;p3"/>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1011238" y="4700694"/>
            <a:ext cx="10881360" cy="1452880"/>
          </a:xfrm>
          <a:prstGeom prst="rect">
            <a:avLst/>
          </a:prstGeom>
          <a:noFill/>
          <a:ln>
            <a:noFill/>
          </a:ln>
        </p:spPr>
        <p:txBody>
          <a:bodyPr anchorCtr="0" anchor="t" bIns="57475" lIns="114925" spcFirstLastPara="1" rIns="114925" wrap="square" tIns="57475">
            <a:noAutofit/>
          </a:bodyPr>
          <a:lstStyle>
            <a:lvl1pPr lvl="0" algn="l">
              <a:lnSpc>
                <a:spcPct val="100000"/>
              </a:lnSpc>
              <a:spcBef>
                <a:spcPts val="0"/>
              </a:spcBef>
              <a:spcAft>
                <a:spcPts val="0"/>
              </a:spcAft>
              <a:buClr>
                <a:schemeClr val="dk1"/>
              </a:buClr>
              <a:buSzPts val="5000"/>
              <a:buFont typeface="Calibri"/>
              <a:buNone/>
              <a:defRPr b="1" sz="5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1011238" y="3100495"/>
            <a:ext cx="10881360" cy="1600199"/>
          </a:xfrm>
          <a:prstGeom prst="rect">
            <a:avLst/>
          </a:prstGeom>
          <a:noFill/>
          <a:ln>
            <a:noFill/>
          </a:ln>
        </p:spPr>
        <p:txBody>
          <a:bodyPr anchorCtr="0" anchor="b" bIns="57475" lIns="114925" spcFirstLastPara="1" rIns="114925" wrap="square" tIns="57475">
            <a:noAutofit/>
          </a:bodyPr>
          <a:lstStyle>
            <a:lvl1pPr indent="-228600" lvl="0" marL="457200" algn="l">
              <a:lnSpc>
                <a:spcPct val="100000"/>
              </a:lnSpc>
              <a:spcBef>
                <a:spcPts val="500"/>
              </a:spcBef>
              <a:spcAft>
                <a:spcPts val="0"/>
              </a:spcAft>
              <a:buClr>
                <a:srgbClr val="888888"/>
              </a:buClr>
              <a:buSzPts val="2500"/>
              <a:buNone/>
              <a:defRPr sz="2500">
                <a:solidFill>
                  <a:srgbClr val="888888"/>
                </a:solidFill>
              </a:defRPr>
            </a:lvl1pPr>
            <a:lvl2pPr indent="-228600" lvl="1" marL="914400" algn="l">
              <a:lnSpc>
                <a:spcPct val="100000"/>
              </a:lnSpc>
              <a:spcBef>
                <a:spcPts val="460"/>
              </a:spcBef>
              <a:spcAft>
                <a:spcPts val="0"/>
              </a:spcAft>
              <a:buClr>
                <a:srgbClr val="888888"/>
              </a:buClr>
              <a:buSzPts val="2300"/>
              <a:buNone/>
              <a:defRPr sz="2300">
                <a:solidFill>
                  <a:srgbClr val="888888"/>
                </a:solidFill>
              </a:defRPr>
            </a:lvl2pPr>
            <a:lvl3pPr indent="-228600" lvl="2" marL="1371600" algn="l">
              <a:lnSpc>
                <a:spcPct val="100000"/>
              </a:lnSpc>
              <a:spcBef>
                <a:spcPts val="400"/>
              </a:spcBef>
              <a:spcAft>
                <a:spcPts val="0"/>
              </a:spcAft>
              <a:buClr>
                <a:srgbClr val="888888"/>
              </a:buClr>
              <a:buSzPts val="2000"/>
              <a:buNone/>
              <a:defRPr sz="2000">
                <a:solidFill>
                  <a:srgbClr val="888888"/>
                </a:solidFill>
              </a:defRPr>
            </a:lvl3pPr>
            <a:lvl4pPr indent="-228600" lvl="3" marL="1828800" algn="l">
              <a:lnSpc>
                <a:spcPct val="100000"/>
              </a:lnSpc>
              <a:spcBef>
                <a:spcPts val="360"/>
              </a:spcBef>
              <a:spcAft>
                <a:spcPts val="0"/>
              </a:spcAft>
              <a:buClr>
                <a:srgbClr val="888888"/>
              </a:buClr>
              <a:buSzPts val="1800"/>
              <a:buNone/>
              <a:defRPr sz="1800">
                <a:solidFill>
                  <a:srgbClr val="888888"/>
                </a:solidFill>
              </a:defRPr>
            </a:lvl4pPr>
            <a:lvl5pPr indent="-228600" lvl="4" marL="2286000" algn="l">
              <a:lnSpc>
                <a:spcPct val="100000"/>
              </a:lnSpc>
              <a:spcBef>
                <a:spcPts val="360"/>
              </a:spcBef>
              <a:spcAft>
                <a:spcPts val="0"/>
              </a:spcAft>
              <a:buClr>
                <a:srgbClr val="888888"/>
              </a:buClr>
              <a:buSzPts val="1800"/>
              <a:buNone/>
              <a:defRPr sz="1800">
                <a:solidFill>
                  <a:srgbClr val="888888"/>
                </a:solidFill>
              </a:defRPr>
            </a:lvl5pPr>
            <a:lvl6pPr indent="-228600" lvl="5" marL="2743200" algn="l">
              <a:lnSpc>
                <a:spcPct val="100000"/>
              </a:lnSpc>
              <a:spcBef>
                <a:spcPts val="360"/>
              </a:spcBef>
              <a:spcAft>
                <a:spcPts val="0"/>
              </a:spcAft>
              <a:buClr>
                <a:srgbClr val="888888"/>
              </a:buClr>
              <a:buSzPts val="1800"/>
              <a:buNone/>
              <a:defRPr sz="1800">
                <a:solidFill>
                  <a:srgbClr val="888888"/>
                </a:solidFill>
              </a:defRPr>
            </a:lvl6pPr>
            <a:lvl7pPr indent="-228600" lvl="6" marL="3200400" algn="l">
              <a:lnSpc>
                <a:spcPct val="100000"/>
              </a:lnSpc>
              <a:spcBef>
                <a:spcPts val="360"/>
              </a:spcBef>
              <a:spcAft>
                <a:spcPts val="0"/>
              </a:spcAft>
              <a:buClr>
                <a:srgbClr val="888888"/>
              </a:buClr>
              <a:buSzPts val="1800"/>
              <a:buNone/>
              <a:defRPr sz="1800">
                <a:solidFill>
                  <a:srgbClr val="888888"/>
                </a:solidFill>
              </a:defRPr>
            </a:lvl7pPr>
            <a:lvl8pPr indent="-228600" lvl="7" marL="3657600" algn="l">
              <a:lnSpc>
                <a:spcPct val="100000"/>
              </a:lnSpc>
              <a:spcBef>
                <a:spcPts val="360"/>
              </a:spcBef>
              <a:spcAft>
                <a:spcPts val="0"/>
              </a:spcAft>
              <a:buClr>
                <a:srgbClr val="888888"/>
              </a:buClr>
              <a:buSzPts val="1800"/>
              <a:buNone/>
              <a:defRPr sz="1800">
                <a:solidFill>
                  <a:srgbClr val="888888"/>
                </a:solidFill>
              </a:defRPr>
            </a:lvl8pPr>
            <a:lvl9pPr indent="-228600" lvl="8" marL="4114800" algn="l">
              <a:lnSpc>
                <a:spcPct val="100000"/>
              </a:lnSpc>
              <a:spcBef>
                <a:spcPts val="360"/>
              </a:spcBef>
              <a:spcAft>
                <a:spcPts val="0"/>
              </a:spcAft>
              <a:buClr>
                <a:srgbClr val="888888"/>
              </a:buClr>
              <a:buSzPts val="1800"/>
              <a:buNone/>
              <a:defRPr sz="1800">
                <a:solidFill>
                  <a:srgbClr val="888888"/>
                </a:solidFill>
              </a:defRPr>
            </a:lvl9pPr>
          </a:lstStyle>
          <a:p/>
        </p:txBody>
      </p:sp>
      <p:sp>
        <p:nvSpPr>
          <p:cNvPr id="26" name="Google Shape;26;p4"/>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895669" y="1820334"/>
            <a:ext cx="7958772" cy="5149426"/>
          </a:xfrm>
          <a:prstGeom prst="rect">
            <a:avLst/>
          </a:prstGeom>
          <a:noFill/>
          <a:ln>
            <a:noFill/>
          </a:ln>
        </p:spPr>
        <p:txBody>
          <a:bodyPr anchorCtr="0" anchor="t" bIns="57475" lIns="114925" spcFirstLastPara="1" rIns="114925" wrap="square" tIns="57475">
            <a:noAutofit/>
          </a:bodyPr>
          <a:lstStyle>
            <a:lvl1pPr indent="-450850" lvl="0" marL="457200" algn="l">
              <a:lnSpc>
                <a:spcPct val="100000"/>
              </a:lnSpc>
              <a:spcBef>
                <a:spcPts val="700"/>
              </a:spcBef>
              <a:spcAft>
                <a:spcPts val="0"/>
              </a:spcAft>
              <a:buClr>
                <a:schemeClr val="dk1"/>
              </a:buClr>
              <a:buSzPts val="3500"/>
              <a:buChar char="•"/>
              <a:defRPr sz="3500"/>
            </a:lvl1pPr>
            <a:lvl2pPr indent="-419100" lvl="1" marL="914400" algn="l">
              <a:lnSpc>
                <a:spcPct val="100000"/>
              </a:lnSpc>
              <a:spcBef>
                <a:spcPts val="600"/>
              </a:spcBef>
              <a:spcAft>
                <a:spcPts val="0"/>
              </a:spcAft>
              <a:buClr>
                <a:schemeClr val="dk1"/>
              </a:buClr>
              <a:buSzPts val="3000"/>
              <a:buChar char="–"/>
              <a:defRPr sz="3000"/>
            </a:lvl2pPr>
            <a:lvl3pPr indent="-387350" lvl="2" marL="1371600" algn="l">
              <a:lnSpc>
                <a:spcPct val="100000"/>
              </a:lnSpc>
              <a:spcBef>
                <a:spcPts val="500"/>
              </a:spcBef>
              <a:spcAft>
                <a:spcPts val="0"/>
              </a:spcAft>
              <a:buClr>
                <a:schemeClr val="dk1"/>
              </a:buClr>
              <a:buSzPts val="2500"/>
              <a:buChar char="•"/>
              <a:defRPr sz="2500"/>
            </a:lvl3pPr>
            <a:lvl4pPr indent="-374650" lvl="3" marL="1828800" algn="l">
              <a:lnSpc>
                <a:spcPct val="100000"/>
              </a:lnSpc>
              <a:spcBef>
                <a:spcPts val="460"/>
              </a:spcBef>
              <a:spcAft>
                <a:spcPts val="0"/>
              </a:spcAft>
              <a:buClr>
                <a:schemeClr val="dk1"/>
              </a:buClr>
              <a:buSzPts val="2300"/>
              <a:buChar char="–"/>
              <a:defRPr sz="2300"/>
            </a:lvl4pPr>
            <a:lvl5pPr indent="-374650" lvl="4" marL="2286000" algn="l">
              <a:lnSpc>
                <a:spcPct val="100000"/>
              </a:lnSpc>
              <a:spcBef>
                <a:spcPts val="460"/>
              </a:spcBef>
              <a:spcAft>
                <a:spcPts val="0"/>
              </a:spcAft>
              <a:buClr>
                <a:schemeClr val="dk1"/>
              </a:buClr>
              <a:buSzPts val="2300"/>
              <a:buChar char="»"/>
              <a:defRPr sz="2300"/>
            </a:lvl5pPr>
            <a:lvl6pPr indent="-374650" lvl="5" marL="2743200" algn="l">
              <a:lnSpc>
                <a:spcPct val="100000"/>
              </a:lnSpc>
              <a:spcBef>
                <a:spcPts val="460"/>
              </a:spcBef>
              <a:spcAft>
                <a:spcPts val="0"/>
              </a:spcAft>
              <a:buClr>
                <a:schemeClr val="dk1"/>
              </a:buClr>
              <a:buSzPts val="2300"/>
              <a:buChar char="•"/>
              <a:defRPr sz="2300"/>
            </a:lvl6pPr>
            <a:lvl7pPr indent="-374650" lvl="6" marL="3200400" algn="l">
              <a:lnSpc>
                <a:spcPct val="100000"/>
              </a:lnSpc>
              <a:spcBef>
                <a:spcPts val="460"/>
              </a:spcBef>
              <a:spcAft>
                <a:spcPts val="0"/>
              </a:spcAft>
              <a:buClr>
                <a:schemeClr val="dk1"/>
              </a:buClr>
              <a:buSzPts val="2300"/>
              <a:buChar char="•"/>
              <a:defRPr sz="2300"/>
            </a:lvl7pPr>
            <a:lvl8pPr indent="-374650" lvl="7" marL="3657600" algn="l">
              <a:lnSpc>
                <a:spcPct val="100000"/>
              </a:lnSpc>
              <a:spcBef>
                <a:spcPts val="460"/>
              </a:spcBef>
              <a:spcAft>
                <a:spcPts val="0"/>
              </a:spcAft>
              <a:buClr>
                <a:schemeClr val="dk1"/>
              </a:buClr>
              <a:buSzPts val="2300"/>
              <a:buChar char="•"/>
              <a:defRPr sz="2300"/>
            </a:lvl8pPr>
            <a:lvl9pPr indent="-374650" lvl="8" marL="4114800" algn="l">
              <a:lnSpc>
                <a:spcPct val="100000"/>
              </a:lnSpc>
              <a:spcBef>
                <a:spcPts val="460"/>
              </a:spcBef>
              <a:spcAft>
                <a:spcPts val="0"/>
              </a:spcAft>
              <a:buClr>
                <a:schemeClr val="dk1"/>
              </a:buClr>
              <a:buSzPts val="2300"/>
              <a:buChar char="•"/>
              <a:defRPr sz="2300"/>
            </a:lvl9pPr>
          </a:lstStyle>
          <a:p/>
        </p:txBody>
      </p:sp>
      <p:sp>
        <p:nvSpPr>
          <p:cNvPr id="32" name="Google Shape;32;p5"/>
          <p:cNvSpPr txBox="1"/>
          <p:nvPr>
            <p:ph idx="2" type="body"/>
          </p:nvPr>
        </p:nvSpPr>
        <p:spPr>
          <a:xfrm>
            <a:off x="9067800" y="1820334"/>
            <a:ext cx="7958773" cy="5149426"/>
          </a:xfrm>
          <a:prstGeom prst="rect">
            <a:avLst/>
          </a:prstGeom>
          <a:noFill/>
          <a:ln>
            <a:noFill/>
          </a:ln>
        </p:spPr>
        <p:txBody>
          <a:bodyPr anchorCtr="0" anchor="t" bIns="57475" lIns="114925" spcFirstLastPara="1" rIns="114925" wrap="square" tIns="57475">
            <a:noAutofit/>
          </a:bodyPr>
          <a:lstStyle>
            <a:lvl1pPr indent="-450850" lvl="0" marL="457200" algn="l">
              <a:lnSpc>
                <a:spcPct val="100000"/>
              </a:lnSpc>
              <a:spcBef>
                <a:spcPts val="700"/>
              </a:spcBef>
              <a:spcAft>
                <a:spcPts val="0"/>
              </a:spcAft>
              <a:buClr>
                <a:schemeClr val="dk1"/>
              </a:buClr>
              <a:buSzPts val="3500"/>
              <a:buChar char="•"/>
              <a:defRPr sz="3500"/>
            </a:lvl1pPr>
            <a:lvl2pPr indent="-419100" lvl="1" marL="914400" algn="l">
              <a:lnSpc>
                <a:spcPct val="100000"/>
              </a:lnSpc>
              <a:spcBef>
                <a:spcPts val="600"/>
              </a:spcBef>
              <a:spcAft>
                <a:spcPts val="0"/>
              </a:spcAft>
              <a:buClr>
                <a:schemeClr val="dk1"/>
              </a:buClr>
              <a:buSzPts val="3000"/>
              <a:buChar char="–"/>
              <a:defRPr sz="3000"/>
            </a:lvl2pPr>
            <a:lvl3pPr indent="-387350" lvl="2" marL="1371600" algn="l">
              <a:lnSpc>
                <a:spcPct val="100000"/>
              </a:lnSpc>
              <a:spcBef>
                <a:spcPts val="500"/>
              </a:spcBef>
              <a:spcAft>
                <a:spcPts val="0"/>
              </a:spcAft>
              <a:buClr>
                <a:schemeClr val="dk1"/>
              </a:buClr>
              <a:buSzPts val="2500"/>
              <a:buChar char="•"/>
              <a:defRPr sz="2500"/>
            </a:lvl3pPr>
            <a:lvl4pPr indent="-374650" lvl="3" marL="1828800" algn="l">
              <a:lnSpc>
                <a:spcPct val="100000"/>
              </a:lnSpc>
              <a:spcBef>
                <a:spcPts val="460"/>
              </a:spcBef>
              <a:spcAft>
                <a:spcPts val="0"/>
              </a:spcAft>
              <a:buClr>
                <a:schemeClr val="dk1"/>
              </a:buClr>
              <a:buSzPts val="2300"/>
              <a:buChar char="–"/>
              <a:defRPr sz="2300"/>
            </a:lvl4pPr>
            <a:lvl5pPr indent="-374650" lvl="4" marL="2286000" algn="l">
              <a:lnSpc>
                <a:spcPct val="100000"/>
              </a:lnSpc>
              <a:spcBef>
                <a:spcPts val="460"/>
              </a:spcBef>
              <a:spcAft>
                <a:spcPts val="0"/>
              </a:spcAft>
              <a:buClr>
                <a:schemeClr val="dk1"/>
              </a:buClr>
              <a:buSzPts val="2300"/>
              <a:buChar char="»"/>
              <a:defRPr sz="2300"/>
            </a:lvl5pPr>
            <a:lvl6pPr indent="-374650" lvl="5" marL="2743200" algn="l">
              <a:lnSpc>
                <a:spcPct val="100000"/>
              </a:lnSpc>
              <a:spcBef>
                <a:spcPts val="460"/>
              </a:spcBef>
              <a:spcAft>
                <a:spcPts val="0"/>
              </a:spcAft>
              <a:buClr>
                <a:schemeClr val="dk1"/>
              </a:buClr>
              <a:buSzPts val="2300"/>
              <a:buChar char="•"/>
              <a:defRPr sz="2300"/>
            </a:lvl6pPr>
            <a:lvl7pPr indent="-374650" lvl="6" marL="3200400" algn="l">
              <a:lnSpc>
                <a:spcPct val="100000"/>
              </a:lnSpc>
              <a:spcBef>
                <a:spcPts val="460"/>
              </a:spcBef>
              <a:spcAft>
                <a:spcPts val="0"/>
              </a:spcAft>
              <a:buClr>
                <a:schemeClr val="dk1"/>
              </a:buClr>
              <a:buSzPts val="2300"/>
              <a:buChar char="•"/>
              <a:defRPr sz="2300"/>
            </a:lvl7pPr>
            <a:lvl8pPr indent="-374650" lvl="7" marL="3657600" algn="l">
              <a:lnSpc>
                <a:spcPct val="100000"/>
              </a:lnSpc>
              <a:spcBef>
                <a:spcPts val="460"/>
              </a:spcBef>
              <a:spcAft>
                <a:spcPts val="0"/>
              </a:spcAft>
              <a:buClr>
                <a:schemeClr val="dk1"/>
              </a:buClr>
              <a:buSzPts val="2300"/>
              <a:buChar char="•"/>
              <a:defRPr sz="2300"/>
            </a:lvl8pPr>
            <a:lvl9pPr indent="-374650" lvl="8" marL="4114800" algn="l">
              <a:lnSpc>
                <a:spcPct val="100000"/>
              </a:lnSpc>
              <a:spcBef>
                <a:spcPts val="460"/>
              </a:spcBef>
              <a:spcAft>
                <a:spcPts val="0"/>
              </a:spcAft>
              <a:buClr>
                <a:schemeClr val="dk1"/>
              </a:buClr>
              <a:buSzPts val="2300"/>
              <a:buChar char="•"/>
              <a:defRPr sz="2300"/>
            </a:lvl9pPr>
          </a:lstStyle>
          <a:p/>
        </p:txBody>
      </p:sp>
      <p:sp>
        <p:nvSpPr>
          <p:cNvPr id="33" name="Google Shape;33;p5"/>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55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640080" y="1637454"/>
            <a:ext cx="5656263" cy="682413"/>
          </a:xfrm>
          <a:prstGeom prst="rect">
            <a:avLst/>
          </a:prstGeom>
          <a:noFill/>
          <a:ln>
            <a:noFill/>
          </a:ln>
        </p:spPr>
        <p:txBody>
          <a:bodyPr anchorCtr="0" anchor="b" bIns="57475" lIns="114925" spcFirstLastPara="1" rIns="114925" wrap="square" tIns="57475">
            <a:noAutofit/>
          </a:bodyPr>
          <a:lstStyle>
            <a:lvl1pPr indent="-228600" lvl="0" marL="457200" algn="l">
              <a:lnSpc>
                <a:spcPct val="100000"/>
              </a:lnSpc>
              <a:spcBef>
                <a:spcPts val="600"/>
              </a:spcBef>
              <a:spcAft>
                <a:spcPts val="0"/>
              </a:spcAft>
              <a:buClr>
                <a:schemeClr val="dk1"/>
              </a:buClr>
              <a:buSzPts val="3000"/>
              <a:buNone/>
              <a:defRPr b="1" sz="3000"/>
            </a:lvl1pPr>
            <a:lvl2pPr indent="-228600" lvl="1" marL="914400" algn="l">
              <a:lnSpc>
                <a:spcPct val="100000"/>
              </a:lnSpc>
              <a:spcBef>
                <a:spcPts val="500"/>
              </a:spcBef>
              <a:spcAft>
                <a:spcPts val="0"/>
              </a:spcAft>
              <a:buClr>
                <a:schemeClr val="dk1"/>
              </a:buClr>
              <a:buSzPts val="2500"/>
              <a:buNone/>
              <a:defRPr b="1" sz="2500"/>
            </a:lvl2pPr>
            <a:lvl3pPr indent="-228600" lvl="2" marL="1371600" algn="l">
              <a:lnSpc>
                <a:spcPct val="100000"/>
              </a:lnSpc>
              <a:spcBef>
                <a:spcPts val="460"/>
              </a:spcBef>
              <a:spcAft>
                <a:spcPts val="0"/>
              </a:spcAft>
              <a:buClr>
                <a:schemeClr val="dk1"/>
              </a:buClr>
              <a:buSzPts val="2300"/>
              <a:buNone/>
              <a:defRPr b="1" sz="2300"/>
            </a:lvl3pPr>
            <a:lvl4pPr indent="-228600" lvl="3" marL="1828800" algn="l">
              <a:lnSpc>
                <a:spcPct val="100000"/>
              </a:lnSpc>
              <a:spcBef>
                <a:spcPts val="400"/>
              </a:spcBef>
              <a:spcAft>
                <a:spcPts val="0"/>
              </a:spcAft>
              <a:buClr>
                <a:schemeClr val="dk1"/>
              </a:buClr>
              <a:buSzPts val="2000"/>
              <a:buNone/>
              <a:defRPr b="1" sz="2000"/>
            </a:lvl4pPr>
            <a:lvl5pPr indent="-228600" lvl="4" marL="2286000" algn="l">
              <a:lnSpc>
                <a:spcPct val="100000"/>
              </a:lnSpc>
              <a:spcBef>
                <a:spcPts val="400"/>
              </a:spcBef>
              <a:spcAft>
                <a:spcPts val="0"/>
              </a:spcAft>
              <a:buClr>
                <a:schemeClr val="dk1"/>
              </a:buClr>
              <a:buSzPts val="2000"/>
              <a:buNone/>
              <a:defRPr b="1" sz="2000"/>
            </a:lvl5pPr>
            <a:lvl6pPr indent="-228600" lvl="5" marL="2743200" algn="l">
              <a:lnSpc>
                <a:spcPct val="100000"/>
              </a:lnSpc>
              <a:spcBef>
                <a:spcPts val="400"/>
              </a:spcBef>
              <a:spcAft>
                <a:spcPts val="0"/>
              </a:spcAft>
              <a:buClr>
                <a:schemeClr val="dk1"/>
              </a:buClr>
              <a:buSzPts val="2000"/>
              <a:buNone/>
              <a:defRPr b="1" sz="2000"/>
            </a:lvl6pPr>
            <a:lvl7pPr indent="-228600" lvl="6" marL="3200400" algn="l">
              <a:lnSpc>
                <a:spcPct val="100000"/>
              </a:lnSpc>
              <a:spcBef>
                <a:spcPts val="400"/>
              </a:spcBef>
              <a:spcAft>
                <a:spcPts val="0"/>
              </a:spcAft>
              <a:buClr>
                <a:schemeClr val="dk1"/>
              </a:buClr>
              <a:buSzPts val="2000"/>
              <a:buNone/>
              <a:defRPr b="1" sz="2000"/>
            </a:lvl7pPr>
            <a:lvl8pPr indent="-228600" lvl="7" marL="3657600" algn="l">
              <a:lnSpc>
                <a:spcPct val="100000"/>
              </a:lnSpc>
              <a:spcBef>
                <a:spcPts val="400"/>
              </a:spcBef>
              <a:spcAft>
                <a:spcPts val="0"/>
              </a:spcAft>
              <a:buClr>
                <a:schemeClr val="dk1"/>
              </a:buClr>
              <a:buSzPts val="2000"/>
              <a:buNone/>
              <a:defRPr b="1" sz="2000"/>
            </a:lvl8pPr>
            <a:lvl9pPr indent="-228600" lvl="8" marL="4114800" algn="l">
              <a:lnSpc>
                <a:spcPct val="100000"/>
              </a:lnSpc>
              <a:spcBef>
                <a:spcPts val="400"/>
              </a:spcBef>
              <a:spcAft>
                <a:spcPts val="0"/>
              </a:spcAft>
              <a:buClr>
                <a:schemeClr val="dk1"/>
              </a:buClr>
              <a:buSzPts val="2000"/>
              <a:buNone/>
              <a:defRPr b="1" sz="2000"/>
            </a:lvl9pPr>
          </a:lstStyle>
          <a:p/>
        </p:txBody>
      </p:sp>
      <p:sp>
        <p:nvSpPr>
          <p:cNvPr id="39" name="Google Shape;39;p6"/>
          <p:cNvSpPr txBox="1"/>
          <p:nvPr>
            <p:ph idx="2" type="body"/>
          </p:nvPr>
        </p:nvSpPr>
        <p:spPr>
          <a:xfrm>
            <a:off x="640080" y="2319867"/>
            <a:ext cx="5656263" cy="4214707"/>
          </a:xfrm>
          <a:prstGeom prst="rect">
            <a:avLst/>
          </a:prstGeom>
          <a:noFill/>
          <a:ln>
            <a:noFill/>
          </a:ln>
        </p:spPr>
        <p:txBody>
          <a:bodyPr anchorCtr="0" anchor="t" bIns="57475" lIns="114925" spcFirstLastPara="1" rIns="114925" wrap="square" tIns="57475">
            <a:noAutofit/>
          </a:bodyPr>
          <a:lstStyle>
            <a:lvl1pPr indent="-419100" lvl="0" marL="457200" algn="l">
              <a:lnSpc>
                <a:spcPct val="100000"/>
              </a:lnSpc>
              <a:spcBef>
                <a:spcPts val="600"/>
              </a:spcBef>
              <a:spcAft>
                <a:spcPts val="0"/>
              </a:spcAft>
              <a:buClr>
                <a:schemeClr val="dk1"/>
              </a:buClr>
              <a:buSzPts val="3000"/>
              <a:buChar char="•"/>
              <a:defRPr sz="3000"/>
            </a:lvl1pPr>
            <a:lvl2pPr indent="-387350" lvl="1" marL="914400" algn="l">
              <a:lnSpc>
                <a:spcPct val="100000"/>
              </a:lnSpc>
              <a:spcBef>
                <a:spcPts val="500"/>
              </a:spcBef>
              <a:spcAft>
                <a:spcPts val="0"/>
              </a:spcAft>
              <a:buClr>
                <a:schemeClr val="dk1"/>
              </a:buClr>
              <a:buSzPts val="2500"/>
              <a:buChar char="–"/>
              <a:defRPr sz="2500"/>
            </a:lvl2pPr>
            <a:lvl3pPr indent="-374650" lvl="2" marL="1371600" algn="l">
              <a:lnSpc>
                <a:spcPct val="100000"/>
              </a:lnSpc>
              <a:spcBef>
                <a:spcPts val="460"/>
              </a:spcBef>
              <a:spcAft>
                <a:spcPts val="0"/>
              </a:spcAft>
              <a:buClr>
                <a:schemeClr val="dk1"/>
              </a:buClr>
              <a:buSzPts val="2300"/>
              <a:buChar char="•"/>
              <a:defRPr sz="23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0" name="Google Shape;40;p6"/>
          <p:cNvSpPr txBox="1"/>
          <p:nvPr>
            <p:ph idx="3" type="body"/>
          </p:nvPr>
        </p:nvSpPr>
        <p:spPr>
          <a:xfrm>
            <a:off x="6503036" y="1637454"/>
            <a:ext cx="5658485" cy="682413"/>
          </a:xfrm>
          <a:prstGeom prst="rect">
            <a:avLst/>
          </a:prstGeom>
          <a:noFill/>
          <a:ln>
            <a:noFill/>
          </a:ln>
        </p:spPr>
        <p:txBody>
          <a:bodyPr anchorCtr="0" anchor="b" bIns="57475" lIns="114925" spcFirstLastPara="1" rIns="114925" wrap="square" tIns="57475">
            <a:noAutofit/>
          </a:bodyPr>
          <a:lstStyle>
            <a:lvl1pPr indent="-228600" lvl="0" marL="457200" algn="l">
              <a:lnSpc>
                <a:spcPct val="100000"/>
              </a:lnSpc>
              <a:spcBef>
                <a:spcPts val="600"/>
              </a:spcBef>
              <a:spcAft>
                <a:spcPts val="0"/>
              </a:spcAft>
              <a:buClr>
                <a:schemeClr val="dk1"/>
              </a:buClr>
              <a:buSzPts val="3000"/>
              <a:buNone/>
              <a:defRPr b="1" sz="3000"/>
            </a:lvl1pPr>
            <a:lvl2pPr indent="-228600" lvl="1" marL="914400" algn="l">
              <a:lnSpc>
                <a:spcPct val="100000"/>
              </a:lnSpc>
              <a:spcBef>
                <a:spcPts val="500"/>
              </a:spcBef>
              <a:spcAft>
                <a:spcPts val="0"/>
              </a:spcAft>
              <a:buClr>
                <a:schemeClr val="dk1"/>
              </a:buClr>
              <a:buSzPts val="2500"/>
              <a:buNone/>
              <a:defRPr b="1" sz="2500"/>
            </a:lvl2pPr>
            <a:lvl3pPr indent="-228600" lvl="2" marL="1371600" algn="l">
              <a:lnSpc>
                <a:spcPct val="100000"/>
              </a:lnSpc>
              <a:spcBef>
                <a:spcPts val="460"/>
              </a:spcBef>
              <a:spcAft>
                <a:spcPts val="0"/>
              </a:spcAft>
              <a:buClr>
                <a:schemeClr val="dk1"/>
              </a:buClr>
              <a:buSzPts val="2300"/>
              <a:buNone/>
              <a:defRPr b="1" sz="2300"/>
            </a:lvl3pPr>
            <a:lvl4pPr indent="-228600" lvl="3" marL="1828800" algn="l">
              <a:lnSpc>
                <a:spcPct val="100000"/>
              </a:lnSpc>
              <a:spcBef>
                <a:spcPts val="400"/>
              </a:spcBef>
              <a:spcAft>
                <a:spcPts val="0"/>
              </a:spcAft>
              <a:buClr>
                <a:schemeClr val="dk1"/>
              </a:buClr>
              <a:buSzPts val="2000"/>
              <a:buNone/>
              <a:defRPr b="1" sz="2000"/>
            </a:lvl4pPr>
            <a:lvl5pPr indent="-228600" lvl="4" marL="2286000" algn="l">
              <a:lnSpc>
                <a:spcPct val="100000"/>
              </a:lnSpc>
              <a:spcBef>
                <a:spcPts val="400"/>
              </a:spcBef>
              <a:spcAft>
                <a:spcPts val="0"/>
              </a:spcAft>
              <a:buClr>
                <a:schemeClr val="dk1"/>
              </a:buClr>
              <a:buSzPts val="2000"/>
              <a:buNone/>
              <a:defRPr b="1" sz="2000"/>
            </a:lvl5pPr>
            <a:lvl6pPr indent="-228600" lvl="5" marL="2743200" algn="l">
              <a:lnSpc>
                <a:spcPct val="100000"/>
              </a:lnSpc>
              <a:spcBef>
                <a:spcPts val="400"/>
              </a:spcBef>
              <a:spcAft>
                <a:spcPts val="0"/>
              </a:spcAft>
              <a:buClr>
                <a:schemeClr val="dk1"/>
              </a:buClr>
              <a:buSzPts val="2000"/>
              <a:buNone/>
              <a:defRPr b="1" sz="2000"/>
            </a:lvl6pPr>
            <a:lvl7pPr indent="-228600" lvl="6" marL="3200400" algn="l">
              <a:lnSpc>
                <a:spcPct val="100000"/>
              </a:lnSpc>
              <a:spcBef>
                <a:spcPts val="400"/>
              </a:spcBef>
              <a:spcAft>
                <a:spcPts val="0"/>
              </a:spcAft>
              <a:buClr>
                <a:schemeClr val="dk1"/>
              </a:buClr>
              <a:buSzPts val="2000"/>
              <a:buNone/>
              <a:defRPr b="1" sz="2000"/>
            </a:lvl7pPr>
            <a:lvl8pPr indent="-228600" lvl="7" marL="3657600" algn="l">
              <a:lnSpc>
                <a:spcPct val="100000"/>
              </a:lnSpc>
              <a:spcBef>
                <a:spcPts val="400"/>
              </a:spcBef>
              <a:spcAft>
                <a:spcPts val="0"/>
              </a:spcAft>
              <a:buClr>
                <a:schemeClr val="dk1"/>
              </a:buClr>
              <a:buSzPts val="2000"/>
              <a:buNone/>
              <a:defRPr b="1" sz="2000"/>
            </a:lvl8pPr>
            <a:lvl9pPr indent="-228600" lvl="8" marL="4114800" algn="l">
              <a:lnSpc>
                <a:spcPct val="100000"/>
              </a:lnSpc>
              <a:spcBef>
                <a:spcPts val="400"/>
              </a:spcBef>
              <a:spcAft>
                <a:spcPts val="0"/>
              </a:spcAft>
              <a:buClr>
                <a:schemeClr val="dk1"/>
              </a:buClr>
              <a:buSzPts val="2000"/>
              <a:buNone/>
              <a:defRPr b="1" sz="2000"/>
            </a:lvl9pPr>
          </a:lstStyle>
          <a:p/>
        </p:txBody>
      </p:sp>
      <p:sp>
        <p:nvSpPr>
          <p:cNvPr id="41" name="Google Shape;41;p6"/>
          <p:cNvSpPr txBox="1"/>
          <p:nvPr>
            <p:ph idx="4" type="body"/>
          </p:nvPr>
        </p:nvSpPr>
        <p:spPr>
          <a:xfrm>
            <a:off x="6503036" y="2319867"/>
            <a:ext cx="5658485" cy="4214707"/>
          </a:xfrm>
          <a:prstGeom prst="rect">
            <a:avLst/>
          </a:prstGeom>
          <a:noFill/>
          <a:ln>
            <a:noFill/>
          </a:ln>
        </p:spPr>
        <p:txBody>
          <a:bodyPr anchorCtr="0" anchor="t" bIns="57475" lIns="114925" spcFirstLastPara="1" rIns="114925" wrap="square" tIns="57475">
            <a:noAutofit/>
          </a:bodyPr>
          <a:lstStyle>
            <a:lvl1pPr indent="-419100" lvl="0" marL="457200" algn="l">
              <a:lnSpc>
                <a:spcPct val="100000"/>
              </a:lnSpc>
              <a:spcBef>
                <a:spcPts val="600"/>
              </a:spcBef>
              <a:spcAft>
                <a:spcPts val="0"/>
              </a:spcAft>
              <a:buClr>
                <a:schemeClr val="dk1"/>
              </a:buClr>
              <a:buSzPts val="3000"/>
              <a:buChar char="•"/>
              <a:defRPr sz="3000"/>
            </a:lvl1pPr>
            <a:lvl2pPr indent="-387350" lvl="1" marL="914400" algn="l">
              <a:lnSpc>
                <a:spcPct val="100000"/>
              </a:lnSpc>
              <a:spcBef>
                <a:spcPts val="500"/>
              </a:spcBef>
              <a:spcAft>
                <a:spcPts val="0"/>
              </a:spcAft>
              <a:buClr>
                <a:schemeClr val="dk1"/>
              </a:buClr>
              <a:buSzPts val="2500"/>
              <a:buChar char="–"/>
              <a:defRPr sz="2500"/>
            </a:lvl2pPr>
            <a:lvl3pPr indent="-374650" lvl="2" marL="1371600" algn="l">
              <a:lnSpc>
                <a:spcPct val="100000"/>
              </a:lnSpc>
              <a:spcBef>
                <a:spcPts val="460"/>
              </a:spcBef>
              <a:spcAft>
                <a:spcPts val="0"/>
              </a:spcAft>
              <a:buClr>
                <a:schemeClr val="dk1"/>
              </a:buClr>
              <a:buSzPts val="2300"/>
              <a:buChar char="•"/>
              <a:defRPr sz="23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2" name="Google Shape;42;p6"/>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40081" y="291253"/>
            <a:ext cx="4211638" cy="1239520"/>
          </a:xfrm>
          <a:prstGeom prst="rect">
            <a:avLst/>
          </a:prstGeom>
          <a:noFill/>
          <a:ln>
            <a:noFill/>
          </a:ln>
        </p:spPr>
        <p:txBody>
          <a:bodyPr anchorCtr="0" anchor="b" bIns="57475" lIns="114925" spcFirstLastPara="1" rIns="114925" wrap="square" tIns="57475">
            <a:noAutofit/>
          </a:bodyPr>
          <a:lstStyle>
            <a:lvl1pPr lvl="0" algn="l">
              <a:lnSpc>
                <a:spcPct val="100000"/>
              </a:lnSpc>
              <a:spcBef>
                <a:spcPts val="0"/>
              </a:spcBef>
              <a:spcAft>
                <a:spcPts val="0"/>
              </a:spcAft>
              <a:buClr>
                <a:schemeClr val="dk1"/>
              </a:buClr>
              <a:buSzPts val="2500"/>
              <a:buFont typeface="Calibri"/>
              <a:buNone/>
              <a:defRPr b="1" sz="2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5005070" y="291254"/>
            <a:ext cx="7156450" cy="6243321"/>
          </a:xfrm>
          <a:prstGeom prst="rect">
            <a:avLst/>
          </a:prstGeom>
          <a:noFill/>
          <a:ln>
            <a:noFill/>
          </a:ln>
        </p:spPr>
        <p:txBody>
          <a:bodyPr anchorCtr="0" anchor="t" bIns="57475" lIns="114925" spcFirstLastPara="1" rIns="114925" wrap="square" tIns="57475">
            <a:noAutofit/>
          </a:bodyPr>
          <a:lstStyle>
            <a:lvl1pPr indent="-482600" lvl="0" marL="457200" algn="l">
              <a:lnSpc>
                <a:spcPct val="100000"/>
              </a:lnSpc>
              <a:spcBef>
                <a:spcPts val="800"/>
              </a:spcBef>
              <a:spcAft>
                <a:spcPts val="0"/>
              </a:spcAft>
              <a:buClr>
                <a:schemeClr val="dk1"/>
              </a:buClr>
              <a:buSzPts val="4000"/>
              <a:buChar char="•"/>
              <a:defRPr sz="4000"/>
            </a:lvl1pPr>
            <a:lvl2pPr indent="-450850" lvl="1" marL="914400" algn="l">
              <a:lnSpc>
                <a:spcPct val="100000"/>
              </a:lnSpc>
              <a:spcBef>
                <a:spcPts val="700"/>
              </a:spcBef>
              <a:spcAft>
                <a:spcPts val="0"/>
              </a:spcAft>
              <a:buClr>
                <a:schemeClr val="dk1"/>
              </a:buClr>
              <a:buSzPts val="3500"/>
              <a:buChar char="–"/>
              <a:defRPr sz="3500"/>
            </a:lvl2pPr>
            <a:lvl3pPr indent="-419100" lvl="2" marL="1371600" algn="l">
              <a:lnSpc>
                <a:spcPct val="100000"/>
              </a:lnSpc>
              <a:spcBef>
                <a:spcPts val="600"/>
              </a:spcBef>
              <a:spcAft>
                <a:spcPts val="0"/>
              </a:spcAft>
              <a:buClr>
                <a:schemeClr val="dk1"/>
              </a:buClr>
              <a:buSzPts val="3000"/>
              <a:buChar char="•"/>
              <a:defRPr sz="3000"/>
            </a:lvl3pPr>
            <a:lvl4pPr indent="-387350" lvl="3" marL="1828800" algn="l">
              <a:lnSpc>
                <a:spcPct val="100000"/>
              </a:lnSpc>
              <a:spcBef>
                <a:spcPts val="500"/>
              </a:spcBef>
              <a:spcAft>
                <a:spcPts val="0"/>
              </a:spcAft>
              <a:buClr>
                <a:schemeClr val="dk1"/>
              </a:buClr>
              <a:buSzPts val="2500"/>
              <a:buChar char="–"/>
              <a:defRPr sz="2500"/>
            </a:lvl4pPr>
            <a:lvl5pPr indent="-387350" lvl="4" marL="2286000" algn="l">
              <a:lnSpc>
                <a:spcPct val="100000"/>
              </a:lnSpc>
              <a:spcBef>
                <a:spcPts val="500"/>
              </a:spcBef>
              <a:spcAft>
                <a:spcPts val="0"/>
              </a:spcAft>
              <a:buClr>
                <a:schemeClr val="dk1"/>
              </a:buClr>
              <a:buSzPts val="2500"/>
              <a:buChar char="»"/>
              <a:defRPr sz="2500"/>
            </a:lvl5pPr>
            <a:lvl6pPr indent="-387350" lvl="5" marL="2743200" algn="l">
              <a:lnSpc>
                <a:spcPct val="100000"/>
              </a:lnSpc>
              <a:spcBef>
                <a:spcPts val="500"/>
              </a:spcBef>
              <a:spcAft>
                <a:spcPts val="0"/>
              </a:spcAft>
              <a:buClr>
                <a:schemeClr val="dk1"/>
              </a:buClr>
              <a:buSzPts val="2500"/>
              <a:buChar char="•"/>
              <a:defRPr sz="2500"/>
            </a:lvl6pPr>
            <a:lvl7pPr indent="-387350" lvl="6" marL="3200400" algn="l">
              <a:lnSpc>
                <a:spcPct val="100000"/>
              </a:lnSpc>
              <a:spcBef>
                <a:spcPts val="500"/>
              </a:spcBef>
              <a:spcAft>
                <a:spcPts val="0"/>
              </a:spcAft>
              <a:buClr>
                <a:schemeClr val="dk1"/>
              </a:buClr>
              <a:buSzPts val="2500"/>
              <a:buChar char="•"/>
              <a:defRPr sz="2500"/>
            </a:lvl7pPr>
            <a:lvl8pPr indent="-387350" lvl="7" marL="3657600" algn="l">
              <a:lnSpc>
                <a:spcPct val="100000"/>
              </a:lnSpc>
              <a:spcBef>
                <a:spcPts val="500"/>
              </a:spcBef>
              <a:spcAft>
                <a:spcPts val="0"/>
              </a:spcAft>
              <a:buClr>
                <a:schemeClr val="dk1"/>
              </a:buClr>
              <a:buSzPts val="2500"/>
              <a:buChar char="•"/>
              <a:defRPr sz="2500"/>
            </a:lvl8pPr>
            <a:lvl9pPr indent="-387350" lvl="8" marL="4114800" algn="l">
              <a:lnSpc>
                <a:spcPct val="100000"/>
              </a:lnSpc>
              <a:spcBef>
                <a:spcPts val="500"/>
              </a:spcBef>
              <a:spcAft>
                <a:spcPts val="0"/>
              </a:spcAft>
              <a:buClr>
                <a:schemeClr val="dk1"/>
              </a:buClr>
              <a:buSzPts val="2500"/>
              <a:buChar char="•"/>
              <a:defRPr sz="2500"/>
            </a:lvl9pPr>
          </a:lstStyle>
          <a:p/>
        </p:txBody>
      </p:sp>
      <p:sp>
        <p:nvSpPr>
          <p:cNvPr id="57" name="Google Shape;57;p9"/>
          <p:cNvSpPr txBox="1"/>
          <p:nvPr>
            <p:ph idx="2" type="body"/>
          </p:nvPr>
        </p:nvSpPr>
        <p:spPr>
          <a:xfrm>
            <a:off x="640081" y="1530774"/>
            <a:ext cx="4211638" cy="5003801"/>
          </a:xfrm>
          <a:prstGeom prst="rect">
            <a:avLst/>
          </a:prstGeom>
          <a:noFill/>
          <a:ln>
            <a:noFill/>
          </a:ln>
        </p:spPr>
        <p:txBody>
          <a:bodyPr anchorCtr="0" anchor="t" bIns="57475" lIns="114925" spcFirstLastPara="1" rIns="114925" wrap="square" tIns="57475">
            <a:noAutofit/>
          </a:bodyPr>
          <a:lstStyle>
            <a:lvl1pPr indent="-228600" lvl="0" marL="457200" algn="l">
              <a:lnSpc>
                <a:spcPct val="100000"/>
              </a:lnSpc>
              <a:spcBef>
                <a:spcPts val="360"/>
              </a:spcBef>
              <a:spcAft>
                <a:spcPts val="0"/>
              </a:spcAft>
              <a:buClr>
                <a:schemeClr val="dk1"/>
              </a:buClr>
              <a:buSzPts val="1800"/>
              <a:buNone/>
              <a:defRPr sz="1800"/>
            </a:lvl1pPr>
            <a:lvl2pPr indent="-228600" lvl="1" marL="914400" algn="l">
              <a:lnSpc>
                <a:spcPct val="100000"/>
              </a:lnSpc>
              <a:spcBef>
                <a:spcPts val="300"/>
              </a:spcBef>
              <a:spcAft>
                <a:spcPts val="0"/>
              </a:spcAft>
              <a:buClr>
                <a:schemeClr val="dk1"/>
              </a:buClr>
              <a:buSzPts val="1500"/>
              <a:buNone/>
              <a:defRPr sz="1500"/>
            </a:lvl2pPr>
            <a:lvl3pPr indent="-228600" lvl="2" marL="1371600" algn="l">
              <a:lnSpc>
                <a:spcPct val="100000"/>
              </a:lnSpc>
              <a:spcBef>
                <a:spcPts val="260"/>
              </a:spcBef>
              <a:spcAft>
                <a:spcPts val="0"/>
              </a:spcAft>
              <a:buClr>
                <a:schemeClr val="dk1"/>
              </a:buClr>
              <a:buSzPts val="1300"/>
              <a:buNone/>
              <a:defRPr sz="1300"/>
            </a:lvl3pPr>
            <a:lvl4pPr indent="-228600" lvl="3" marL="1828800" algn="l">
              <a:lnSpc>
                <a:spcPct val="100000"/>
              </a:lnSpc>
              <a:spcBef>
                <a:spcPts val="220"/>
              </a:spcBef>
              <a:spcAft>
                <a:spcPts val="0"/>
              </a:spcAft>
              <a:buClr>
                <a:schemeClr val="dk1"/>
              </a:buClr>
              <a:buSzPts val="1100"/>
              <a:buNone/>
              <a:defRPr sz="1100"/>
            </a:lvl4pPr>
            <a:lvl5pPr indent="-228600" lvl="4" marL="2286000" algn="l">
              <a:lnSpc>
                <a:spcPct val="100000"/>
              </a:lnSpc>
              <a:spcBef>
                <a:spcPts val="220"/>
              </a:spcBef>
              <a:spcAft>
                <a:spcPts val="0"/>
              </a:spcAft>
              <a:buClr>
                <a:schemeClr val="dk1"/>
              </a:buClr>
              <a:buSzPts val="1100"/>
              <a:buNone/>
              <a:defRPr sz="1100"/>
            </a:lvl5pPr>
            <a:lvl6pPr indent="-228600" lvl="5" marL="2743200" algn="l">
              <a:lnSpc>
                <a:spcPct val="100000"/>
              </a:lnSpc>
              <a:spcBef>
                <a:spcPts val="220"/>
              </a:spcBef>
              <a:spcAft>
                <a:spcPts val="0"/>
              </a:spcAft>
              <a:buClr>
                <a:schemeClr val="dk1"/>
              </a:buClr>
              <a:buSzPts val="1100"/>
              <a:buNone/>
              <a:defRPr sz="1100"/>
            </a:lvl6pPr>
            <a:lvl7pPr indent="-228600" lvl="6" marL="3200400" algn="l">
              <a:lnSpc>
                <a:spcPct val="100000"/>
              </a:lnSpc>
              <a:spcBef>
                <a:spcPts val="220"/>
              </a:spcBef>
              <a:spcAft>
                <a:spcPts val="0"/>
              </a:spcAft>
              <a:buClr>
                <a:schemeClr val="dk1"/>
              </a:buClr>
              <a:buSzPts val="1100"/>
              <a:buNone/>
              <a:defRPr sz="1100"/>
            </a:lvl7pPr>
            <a:lvl8pPr indent="-228600" lvl="7" marL="3657600" algn="l">
              <a:lnSpc>
                <a:spcPct val="100000"/>
              </a:lnSpc>
              <a:spcBef>
                <a:spcPts val="220"/>
              </a:spcBef>
              <a:spcAft>
                <a:spcPts val="0"/>
              </a:spcAft>
              <a:buClr>
                <a:schemeClr val="dk1"/>
              </a:buClr>
              <a:buSzPts val="1100"/>
              <a:buNone/>
              <a:defRPr sz="1100"/>
            </a:lvl8pPr>
            <a:lvl9pPr indent="-228600" lvl="8" marL="4114800" algn="l">
              <a:lnSpc>
                <a:spcPct val="100000"/>
              </a:lnSpc>
              <a:spcBef>
                <a:spcPts val="220"/>
              </a:spcBef>
              <a:spcAft>
                <a:spcPts val="0"/>
              </a:spcAft>
              <a:buClr>
                <a:schemeClr val="dk1"/>
              </a:buClr>
              <a:buSzPts val="1100"/>
              <a:buNone/>
              <a:defRPr sz="1100"/>
            </a:lvl9pPr>
          </a:lstStyle>
          <a:p/>
        </p:txBody>
      </p:sp>
      <p:sp>
        <p:nvSpPr>
          <p:cNvPr id="58" name="Google Shape;58;p9"/>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2509203" y="5120640"/>
            <a:ext cx="7680960" cy="604521"/>
          </a:xfrm>
          <a:prstGeom prst="rect">
            <a:avLst/>
          </a:prstGeom>
          <a:noFill/>
          <a:ln>
            <a:noFill/>
          </a:ln>
        </p:spPr>
        <p:txBody>
          <a:bodyPr anchorCtr="0" anchor="b" bIns="57475" lIns="114925" spcFirstLastPara="1" rIns="114925" wrap="square" tIns="57475">
            <a:noAutofit/>
          </a:bodyPr>
          <a:lstStyle>
            <a:lvl1pPr lvl="0" algn="l">
              <a:lnSpc>
                <a:spcPct val="100000"/>
              </a:lnSpc>
              <a:spcBef>
                <a:spcPts val="0"/>
              </a:spcBef>
              <a:spcAft>
                <a:spcPts val="0"/>
              </a:spcAft>
              <a:buClr>
                <a:schemeClr val="dk1"/>
              </a:buClr>
              <a:buSzPts val="2500"/>
              <a:buFont typeface="Calibri"/>
              <a:buNone/>
              <a:defRPr b="1" sz="2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2509203" y="653627"/>
            <a:ext cx="7680960" cy="4389120"/>
          </a:xfrm>
          <a:prstGeom prst="rect">
            <a:avLst/>
          </a:prstGeom>
          <a:noFill/>
          <a:ln>
            <a:noFill/>
          </a:ln>
        </p:spPr>
        <p:txBody>
          <a:bodyPr anchorCtr="0" anchor="t" bIns="57475" lIns="114925" spcFirstLastPara="1" rIns="114925" wrap="square" tIns="57475">
            <a:noAutofit/>
          </a:bodyPr>
          <a:lstStyle>
            <a:lvl1pPr lvl="0" marR="0" rtl="0" algn="l">
              <a:lnSpc>
                <a:spcPct val="100000"/>
              </a:lnSpc>
              <a:spcBef>
                <a:spcPts val="800"/>
              </a:spcBef>
              <a:spcAft>
                <a:spcPts val="0"/>
              </a:spcAft>
              <a:buClr>
                <a:schemeClr val="dk1"/>
              </a:buClr>
              <a:buSzPts val="4000"/>
              <a:buFont typeface="Arial"/>
              <a:buNone/>
              <a:defRPr b="0" i="0" sz="4000" u="none" cap="none" strike="noStrike">
                <a:solidFill>
                  <a:schemeClr val="dk1"/>
                </a:solidFill>
                <a:latin typeface="Calibri"/>
                <a:ea typeface="Calibri"/>
                <a:cs typeface="Calibri"/>
                <a:sym typeface="Calibri"/>
              </a:defRPr>
            </a:lvl1pPr>
            <a:lvl2pPr lvl="1" marR="0" rtl="0" algn="l">
              <a:lnSpc>
                <a:spcPct val="100000"/>
              </a:lnSpc>
              <a:spcBef>
                <a:spcPts val="700"/>
              </a:spcBef>
              <a:spcAft>
                <a:spcPts val="0"/>
              </a:spcAft>
              <a:buClr>
                <a:schemeClr val="dk1"/>
              </a:buClr>
              <a:buSzPts val="3500"/>
              <a:buFont typeface="Arial"/>
              <a:buNone/>
              <a:defRPr b="0" i="0" sz="3500" u="none" cap="none" strike="noStrike">
                <a:solidFill>
                  <a:schemeClr val="dk1"/>
                </a:solidFill>
                <a:latin typeface="Calibri"/>
                <a:ea typeface="Calibri"/>
                <a:cs typeface="Calibri"/>
                <a:sym typeface="Calibri"/>
              </a:defRPr>
            </a:lvl2pPr>
            <a:lvl3pPr lvl="2" marR="0" rtl="0" algn="l">
              <a:lnSpc>
                <a:spcPct val="100000"/>
              </a:lnSpc>
              <a:spcBef>
                <a:spcPts val="600"/>
              </a:spcBef>
              <a:spcAft>
                <a:spcPts val="0"/>
              </a:spcAft>
              <a:buClr>
                <a:schemeClr val="dk1"/>
              </a:buClr>
              <a:buSzPts val="3000"/>
              <a:buFont typeface="Arial"/>
              <a:buNone/>
              <a:defRPr b="0" i="0" sz="3000" u="none" cap="none" strike="noStrike">
                <a:solidFill>
                  <a:schemeClr val="dk1"/>
                </a:solidFill>
                <a:latin typeface="Calibri"/>
                <a:ea typeface="Calibri"/>
                <a:cs typeface="Calibri"/>
                <a:sym typeface="Calibri"/>
              </a:defRPr>
            </a:lvl3pPr>
            <a:lvl4pPr lvl="3"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4pPr>
            <a:lvl5pPr lvl="4"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5pPr>
            <a:lvl6pPr lvl="5"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6pPr>
            <a:lvl7pPr lvl="6"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7pPr>
            <a:lvl8pPr lvl="7"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8pPr>
            <a:lvl9pPr lvl="8" marR="0" rtl="0" algn="l">
              <a:lnSpc>
                <a:spcPct val="100000"/>
              </a:lnSpc>
              <a:spcBef>
                <a:spcPts val="500"/>
              </a:spcBef>
              <a:spcAft>
                <a:spcPts val="0"/>
              </a:spcAft>
              <a:buClr>
                <a:schemeClr val="dk1"/>
              </a:buClr>
              <a:buSzPts val="2500"/>
              <a:buFont typeface="Arial"/>
              <a:buNone/>
              <a:defRPr b="0" i="0" sz="25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2509203" y="5725161"/>
            <a:ext cx="7680960" cy="858519"/>
          </a:xfrm>
          <a:prstGeom prst="rect">
            <a:avLst/>
          </a:prstGeom>
          <a:noFill/>
          <a:ln>
            <a:noFill/>
          </a:ln>
        </p:spPr>
        <p:txBody>
          <a:bodyPr anchorCtr="0" anchor="t" bIns="57475" lIns="114925" spcFirstLastPara="1" rIns="114925" wrap="square" tIns="57475">
            <a:noAutofit/>
          </a:bodyPr>
          <a:lstStyle>
            <a:lvl1pPr indent="-228600" lvl="0" marL="457200" algn="l">
              <a:lnSpc>
                <a:spcPct val="100000"/>
              </a:lnSpc>
              <a:spcBef>
                <a:spcPts val="360"/>
              </a:spcBef>
              <a:spcAft>
                <a:spcPts val="0"/>
              </a:spcAft>
              <a:buClr>
                <a:schemeClr val="dk1"/>
              </a:buClr>
              <a:buSzPts val="1800"/>
              <a:buNone/>
              <a:defRPr sz="1800"/>
            </a:lvl1pPr>
            <a:lvl2pPr indent="-228600" lvl="1" marL="914400" algn="l">
              <a:lnSpc>
                <a:spcPct val="100000"/>
              </a:lnSpc>
              <a:spcBef>
                <a:spcPts val="300"/>
              </a:spcBef>
              <a:spcAft>
                <a:spcPts val="0"/>
              </a:spcAft>
              <a:buClr>
                <a:schemeClr val="dk1"/>
              </a:buClr>
              <a:buSzPts val="1500"/>
              <a:buNone/>
              <a:defRPr sz="1500"/>
            </a:lvl2pPr>
            <a:lvl3pPr indent="-228600" lvl="2" marL="1371600" algn="l">
              <a:lnSpc>
                <a:spcPct val="100000"/>
              </a:lnSpc>
              <a:spcBef>
                <a:spcPts val="260"/>
              </a:spcBef>
              <a:spcAft>
                <a:spcPts val="0"/>
              </a:spcAft>
              <a:buClr>
                <a:schemeClr val="dk1"/>
              </a:buClr>
              <a:buSzPts val="1300"/>
              <a:buNone/>
              <a:defRPr sz="1300"/>
            </a:lvl3pPr>
            <a:lvl4pPr indent="-228600" lvl="3" marL="1828800" algn="l">
              <a:lnSpc>
                <a:spcPct val="100000"/>
              </a:lnSpc>
              <a:spcBef>
                <a:spcPts val="220"/>
              </a:spcBef>
              <a:spcAft>
                <a:spcPts val="0"/>
              </a:spcAft>
              <a:buClr>
                <a:schemeClr val="dk1"/>
              </a:buClr>
              <a:buSzPts val="1100"/>
              <a:buNone/>
              <a:defRPr sz="1100"/>
            </a:lvl4pPr>
            <a:lvl5pPr indent="-228600" lvl="4" marL="2286000" algn="l">
              <a:lnSpc>
                <a:spcPct val="100000"/>
              </a:lnSpc>
              <a:spcBef>
                <a:spcPts val="220"/>
              </a:spcBef>
              <a:spcAft>
                <a:spcPts val="0"/>
              </a:spcAft>
              <a:buClr>
                <a:schemeClr val="dk1"/>
              </a:buClr>
              <a:buSzPts val="1100"/>
              <a:buNone/>
              <a:defRPr sz="1100"/>
            </a:lvl5pPr>
            <a:lvl6pPr indent="-228600" lvl="5" marL="2743200" algn="l">
              <a:lnSpc>
                <a:spcPct val="100000"/>
              </a:lnSpc>
              <a:spcBef>
                <a:spcPts val="220"/>
              </a:spcBef>
              <a:spcAft>
                <a:spcPts val="0"/>
              </a:spcAft>
              <a:buClr>
                <a:schemeClr val="dk1"/>
              </a:buClr>
              <a:buSzPts val="1100"/>
              <a:buNone/>
              <a:defRPr sz="1100"/>
            </a:lvl6pPr>
            <a:lvl7pPr indent="-228600" lvl="6" marL="3200400" algn="l">
              <a:lnSpc>
                <a:spcPct val="100000"/>
              </a:lnSpc>
              <a:spcBef>
                <a:spcPts val="220"/>
              </a:spcBef>
              <a:spcAft>
                <a:spcPts val="0"/>
              </a:spcAft>
              <a:buClr>
                <a:schemeClr val="dk1"/>
              </a:buClr>
              <a:buSzPts val="1100"/>
              <a:buNone/>
              <a:defRPr sz="1100"/>
            </a:lvl7pPr>
            <a:lvl8pPr indent="-228600" lvl="7" marL="3657600" algn="l">
              <a:lnSpc>
                <a:spcPct val="100000"/>
              </a:lnSpc>
              <a:spcBef>
                <a:spcPts val="220"/>
              </a:spcBef>
              <a:spcAft>
                <a:spcPts val="0"/>
              </a:spcAft>
              <a:buClr>
                <a:schemeClr val="dk1"/>
              </a:buClr>
              <a:buSzPts val="1100"/>
              <a:buNone/>
              <a:defRPr sz="1100"/>
            </a:lvl8pPr>
            <a:lvl9pPr indent="-228600" lvl="8" marL="4114800" algn="l">
              <a:lnSpc>
                <a:spcPct val="100000"/>
              </a:lnSpc>
              <a:spcBef>
                <a:spcPts val="220"/>
              </a:spcBef>
              <a:spcAft>
                <a:spcPts val="0"/>
              </a:spcAft>
              <a:buClr>
                <a:schemeClr val="dk1"/>
              </a:buClr>
              <a:buSzPts val="1100"/>
              <a:buNone/>
              <a:defRPr sz="1100"/>
            </a:lvl9pPr>
          </a:lstStyle>
          <a:p/>
        </p:txBody>
      </p:sp>
      <p:sp>
        <p:nvSpPr>
          <p:cNvPr id="65" name="Google Shape;65;p10"/>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40080" y="292947"/>
            <a:ext cx="11521440" cy="1219200"/>
          </a:xfrm>
          <a:prstGeom prst="rect">
            <a:avLst/>
          </a:prstGeom>
          <a:noFill/>
          <a:ln>
            <a:noFill/>
          </a:ln>
        </p:spPr>
        <p:txBody>
          <a:bodyPr anchorCtr="0" anchor="ctr" bIns="57475" lIns="114925" spcFirstLastPara="1" rIns="114925" wrap="square" tIns="57475">
            <a:noAutofit/>
          </a:bodyPr>
          <a:lstStyle>
            <a:lvl1pPr lvl="0" marR="0" rtl="0" algn="ctr">
              <a:lnSpc>
                <a:spcPct val="100000"/>
              </a:lnSpc>
              <a:spcBef>
                <a:spcPts val="0"/>
              </a:spcBef>
              <a:spcAft>
                <a:spcPts val="0"/>
              </a:spcAft>
              <a:buClr>
                <a:schemeClr val="dk1"/>
              </a:buClr>
              <a:buSzPts val="5500"/>
              <a:buFont typeface="Calibri"/>
              <a:buNone/>
              <a:defRPr b="0" i="0" sz="55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40080" y="1706880"/>
            <a:ext cx="11521440" cy="4827694"/>
          </a:xfrm>
          <a:prstGeom prst="rect">
            <a:avLst/>
          </a:prstGeom>
          <a:noFill/>
          <a:ln>
            <a:noFill/>
          </a:ln>
        </p:spPr>
        <p:txBody>
          <a:bodyPr anchorCtr="0" anchor="t" bIns="57475" lIns="114925" spcFirstLastPara="1" rIns="114925" wrap="square" tIns="57475">
            <a:noAutofit/>
          </a:bodyPr>
          <a:lstStyle>
            <a:lvl1pPr indent="-482600" lvl="0" marL="4572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1pPr>
            <a:lvl2pPr indent="-450850" lvl="1" marL="914400" marR="0" rtl="0" algn="l">
              <a:lnSpc>
                <a:spcPct val="100000"/>
              </a:lnSpc>
              <a:spcBef>
                <a:spcPts val="700"/>
              </a:spcBef>
              <a:spcAft>
                <a:spcPts val="0"/>
              </a:spcAft>
              <a:buClr>
                <a:schemeClr val="dk1"/>
              </a:buClr>
              <a:buSzPts val="3500"/>
              <a:buFont typeface="Arial"/>
              <a:buChar char="–"/>
              <a:defRPr b="0" i="0" sz="3500" u="none" cap="none" strike="noStrike">
                <a:solidFill>
                  <a:schemeClr val="dk1"/>
                </a:solidFill>
                <a:latin typeface="Calibri"/>
                <a:ea typeface="Calibri"/>
                <a:cs typeface="Calibri"/>
                <a:sym typeface="Calibri"/>
              </a:defRPr>
            </a:lvl2pPr>
            <a:lvl3pPr indent="-419100" lvl="2" marL="1371600" marR="0" rtl="0" algn="l">
              <a:lnSpc>
                <a:spcPct val="100000"/>
              </a:lnSpc>
              <a:spcBef>
                <a:spcPts val="600"/>
              </a:spcBef>
              <a:spcAft>
                <a:spcPts val="0"/>
              </a:spcAft>
              <a:buClr>
                <a:schemeClr val="dk1"/>
              </a:buClr>
              <a:buSzPts val="3000"/>
              <a:buFont typeface="Arial"/>
              <a:buChar char="•"/>
              <a:defRPr b="0" i="0" sz="3000" u="none" cap="none" strike="noStrike">
                <a:solidFill>
                  <a:schemeClr val="dk1"/>
                </a:solidFill>
                <a:latin typeface="Calibri"/>
                <a:ea typeface="Calibri"/>
                <a:cs typeface="Calibri"/>
                <a:sym typeface="Calibri"/>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5pPr>
            <a:lvl6pPr indent="-387350" lvl="5" marL="27432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6pPr>
            <a:lvl7pPr indent="-387350" lvl="6" marL="3200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7pPr>
            <a:lvl8pPr indent="-387350" lvl="7" marL="3657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8pPr>
            <a:lvl9pPr indent="-387350" lvl="8" marL="4114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40080" y="6780107"/>
            <a:ext cx="2987040" cy="389467"/>
          </a:xfrm>
          <a:prstGeom prst="rect">
            <a:avLst/>
          </a:prstGeom>
          <a:noFill/>
          <a:ln>
            <a:noFill/>
          </a:ln>
        </p:spPr>
        <p:txBody>
          <a:bodyPr anchorCtr="0" anchor="ctr" bIns="57475" lIns="114925" spcFirstLastPara="1" rIns="114925" wrap="square" tIns="57475">
            <a:noAutofit/>
          </a:bodyPr>
          <a:lstStyle>
            <a:lvl1pPr lvl="0" marR="0" rtl="0" algn="l">
              <a:lnSpc>
                <a:spcPct val="100000"/>
              </a:lnSpc>
              <a:spcBef>
                <a:spcPts val="0"/>
              </a:spcBef>
              <a:spcAft>
                <a:spcPts val="0"/>
              </a:spcAft>
              <a:buClr>
                <a:srgbClr val="000000"/>
              </a:buClr>
              <a:buSzPts val="1400"/>
              <a:buFont typeface="Arial"/>
              <a:buNone/>
              <a:defRPr b="0" i="0" sz="15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373880" y="6780107"/>
            <a:ext cx="4053840" cy="389467"/>
          </a:xfrm>
          <a:prstGeom prst="rect">
            <a:avLst/>
          </a:prstGeom>
          <a:noFill/>
          <a:ln>
            <a:noFill/>
          </a:ln>
        </p:spPr>
        <p:txBody>
          <a:bodyPr anchorCtr="0" anchor="ctr" bIns="57475" lIns="114925" spcFirstLastPara="1" rIns="114925" wrap="square" tIns="57475">
            <a:noAutofit/>
          </a:bodyPr>
          <a:lstStyle>
            <a:lvl1pPr lvl="0" marR="0" rtl="0" algn="ctr">
              <a:lnSpc>
                <a:spcPct val="100000"/>
              </a:lnSpc>
              <a:spcBef>
                <a:spcPts val="0"/>
              </a:spcBef>
              <a:spcAft>
                <a:spcPts val="0"/>
              </a:spcAft>
              <a:buClr>
                <a:srgbClr val="000000"/>
              </a:buClr>
              <a:buSzPts val="1400"/>
              <a:buFont typeface="Arial"/>
              <a:buNone/>
              <a:defRPr b="0" i="0" sz="15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3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9174480" y="6780107"/>
            <a:ext cx="2987040" cy="389467"/>
          </a:xfrm>
          <a:prstGeom prst="rect">
            <a:avLst/>
          </a:prstGeom>
          <a:noFill/>
          <a:ln>
            <a:noFill/>
          </a:ln>
        </p:spPr>
        <p:txBody>
          <a:bodyPr anchorCtr="0" anchor="ctr" bIns="57475" lIns="114925" spcFirstLastPara="1" rIns="114925" wrap="square" tIns="5747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hyperlink" Target="https://docs.microsoft.com/en-us/learn/modules/ai-machine-learning-fundamentals/1-introduction" TargetMode="External"/><Relationship Id="rId5" Type="http://schemas.openxmlformats.org/officeDocument/2006/relationships/hyperlink" Target="https://www.linkedin.com/learning/paths/prepare-for-the-azure-fundamentals-certification-az-900" TargetMode="External"/><Relationship Id="rId6" Type="http://schemas.openxmlformats.org/officeDocument/2006/relationships/hyperlink" Target="https://docs.microsoft.com/en-us/azure/logic-apps/logic-apps-overvie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6.jpg"/><Relationship Id="rId5" Type="http://schemas.openxmlformats.org/officeDocument/2006/relationships/hyperlink" Target="https://docs.google.com/forms/d/e/1FAIpQLSeiSMAULkpuotlJW9IKW1ziLO75YzXL2vl38fuMISm1dykd2g/viewform?usp=sf_lin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descr="03_NPower_Presentation_Template_0819-6.jpg" id="102" name="Google Shape;102;p14"/>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03" name="Google Shape;103;p14"/>
          <p:cNvSpPr txBox="1"/>
          <p:nvPr/>
        </p:nvSpPr>
        <p:spPr>
          <a:xfrm>
            <a:off x="551700" y="1632275"/>
            <a:ext cx="11626800" cy="1904400"/>
          </a:xfrm>
          <a:prstGeom prst="rect">
            <a:avLst/>
          </a:prstGeom>
          <a:noFill/>
          <a:ln>
            <a:noFill/>
          </a:ln>
        </p:spPr>
        <p:txBody>
          <a:bodyPr anchorCtr="0" anchor="ctr" bIns="57475" lIns="114925" spcFirstLastPara="1" rIns="114925" wrap="square" tIns="57475">
            <a:noAutofit/>
          </a:bodyPr>
          <a:lstStyle/>
          <a:p>
            <a:pPr indent="0" lvl="0" marL="0" marR="0" rtl="0" algn="ctr">
              <a:lnSpc>
                <a:spcPct val="100000"/>
              </a:lnSpc>
              <a:spcBef>
                <a:spcPts val="0"/>
              </a:spcBef>
              <a:spcAft>
                <a:spcPts val="0"/>
              </a:spcAft>
              <a:buClr>
                <a:schemeClr val="lt1"/>
              </a:buClr>
              <a:buSzPts val="2000"/>
              <a:buFont typeface="Arial"/>
              <a:buNone/>
            </a:pPr>
            <a:r>
              <a:rPr b="1" lang="en-US" sz="6700">
                <a:solidFill>
                  <a:schemeClr val="lt1"/>
                </a:solidFill>
              </a:rPr>
              <a:t>Azure management and governance</a:t>
            </a:r>
            <a:r>
              <a:rPr b="1" lang="en-US" sz="6700">
                <a:solidFill>
                  <a:schemeClr val="lt1"/>
                </a:solidFill>
              </a:rPr>
              <a:t> </a:t>
            </a:r>
            <a:endParaRPr b="1" i="0" sz="6700" u="none" cap="none" strike="noStrike">
              <a:solidFill>
                <a:schemeClr val="lt1"/>
              </a:solidFill>
            </a:endParaRPr>
          </a:p>
        </p:txBody>
      </p:sp>
      <p:sp>
        <p:nvSpPr>
          <p:cNvPr id="104" name="Google Shape;104;p14"/>
          <p:cNvSpPr txBox="1"/>
          <p:nvPr/>
        </p:nvSpPr>
        <p:spPr>
          <a:xfrm>
            <a:off x="2168125" y="4244625"/>
            <a:ext cx="7526700" cy="7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2400">
                <a:solidFill>
                  <a:schemeClr val="lt1"/>
                </a:solidFill>
                <a:latin typeface="Calibri"/>
                <a:ea typeface="Calibri"/>
                <a:cs typeface="Calibri"/>
                <a:sym typeface="Calibri"/>
              </a:rPr>
              <a:t>AZ-900: Microsoft Azure Fundamentals</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descr="03_NPower_Presentation_Template_0819-18.jpg" id="173" name="Google Shape;173;p23"/>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74" name="Google Shape;174;p23"/>
          <p:cNvSpPr txBox="1"/>
          <p:nvPr/>
        </p:nvSpPr>
        <p:spPr>
          <a:xfrm>
            <a:off x="469975" y="347375"/>
            <a:ext cx="11340600" cy="1491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300"/>
              </a:spcBef>
              <a:spcAft>
                <a:spcPts val="0"/>
              </a:spcAft>
              <a:buNone/>
            </a:pPr>
            <a:r>
              <a:rPr b="1" lang="en-US" sz="3000">
                <a:solidFill>
                  <a:srgbClr val="171717"/>
                </a:solidFill>
              </a:rPr>
              <a:t>Azure Monitor</a:t>
            </a:r>
            <a:endParaRPr b="1" sz="1300">
              <a:solidFill>
                <a:srgbClr val="171717"/>
              </a:solidFill>
              <a:highlight>
                <a:srgbClr val="FFFFFF"/>
              </a:highlight>
            </a:endParaRPr>
          </a:p>
          <a:p>
            <a:pPr indent="0" lvl="0" marL="0" rtl="0" algn="l">
              <a:lnSpc>
                <a:spcPct val="130000"/>
              </a:lnSpc>
              <a:spcBef>
                <a:spcPts val="2300"/>
              </a:spcBef>
              <a:spcAft>
                <a:spcPts val="0"/>
              </a:spcAft>
              <a:buNone/>
            </a:pPr>
            <a:r>
              <a:t/>
            </a:r>
            <a:endParaRPr b="1" sz="30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spcBef>
                <a:spcPts val="1400"/>
              </a:spcBef>
              <a:spcAft>
                <a:spcPts val="0"/>
              </a:spcAft>
              <a:buNone/>
            </a:pPr>
            <a:r>
              <a:t/>
            </a:r>
            <a:endParaRPr b="1" sz="4300">
              <a:latin typeface="Calibri"/>
              <a:ea typeface="Calibri"/>
              <a:cs typeface="Calibri"/>
              <a:sym typeface="Calibri"/>
            </a:endParaRPr>
          </a:p>
        </p:txBody>
      </p:sp>
      <p:sp>
        <p:nvSpPr>
          <p:cNvPr id="175" name="Google Shape;175;p23"/>
          <p:cNvSpPr txBox="1"/>
          <p:nvPr/>
        </p:nvSpPr>
        <p:spPr>
          <a:xfrm>
            <a:off x="326925" y="1316675"/>
            <a:ext cx="11688000" cy="5283300"/>
          </a:xfrm>
          <a:prstGeom prst="rect">
            <a:avLst/>
          </a:prstGeom>
          <a:noFill/>
          <a:ln>
            <a:noFill/>
          </a:ln>
        </p:spPr>
        <p:txBody>
          <a:bodyPr anchorCtr="0" anchor="t" bIns="91425" lIns="91425" spcFirstLastPara="1" rIns="91425" wrap="square" tIns="91425">
            <a:noAutofit/>
          </a:bodyPr>
          <a:lstStyle/>
          <a:p>
            <a:pPr indent="-355600" lvl="0" marL="914400" rtl="0" algn="just">
              <a:lnSpc>
                <a:spcPct val="130000"/>
              </a:lnSpc>
              <a:spcBef>
                <a:spcPts val="2400"/>
              </a:spcBef>
              <a:spcAft>
                <a:spcPts val="0"/>
              </a:spcAft>
              <a:buClr>
                <a:srgbClr val="171717"/>
              </a:buClr>
              <a:buSzPts val="2000"/>
              <a:buChar char="●"/>
            </a:pPr>
            <a:r>
              <a:rPr lang="en-US" sz="2000">
                <a:solidFill>
                  <a:srgbClr val="171717"/>
                </a:solidFill>
              </a:rPr>
              <a:t>Azure Monitor is a platform for collecting, analyzing, visualizing, and potentially taking action based on the metric and logging data from your entire Azure and on-premises environment</a:t>
            </a:r>
            <a:endParaRPr sz="2000">
              <a:solidFill>
                <a:srgbClr val="171717"/>
              </a:solidFill>
            </a:endParaRPr>
          </a:p>
          <a:p>
            <a:pPr indent="0" lvl="0" marL="914400" rtl="0" algn="just">
              <a:spcBef>
                <a:spcPts val="900"/>
              </a:spcBef>
              <a:spcAft>
                <a:spcPts val="0"/>
              </a:spcAft>
              <a:buNone/>
            </a:pPr>
            <a:r>
              <a:t/>
            </a:r>
            <a:endParaRPr sz="2000">
              <a:solidFill>
                <a:srgbClr val="171717"/>
              </a:solidFill>
            </a:endParaRPr>
          </a:p>
          <a:p>
            <a:pPr indent="0" lvl="0" marL="457200" rtl="0" algn="just">
              <a:spcBef>
                <a:spcPts val="0"/>
              </a:spcBef>
              <a:spcAft>
                <a:spcPts val="0"/>
              </a:spcAft>
              <a:buNone/>
            </a:pPr>
            <a:r>
              <a:t/>
            </a:r>
            <a:endParaRPr sz="2000">
              <a:solidFill>
                <a:srgbClr val="171717"/>
              </a:solidFill>
            </a:endParaRPr>
          </a:p>
        </p:txBody>
      </p:sp>
      <p:pic>
        <p:nvPicPr>
          <p:cNvPr id="176" name="Google Shape;176;p23"/>
          <p:cNvPicPr preferRelativeResize="0"/>
          <p:nvPr/>
        </p:nvPicPr>
        <p:blipFill>
          <a:blip r:embed="rId4">
            <a:alphaModFix/>
          </a:blip>
          <a:stretch>
            <a:fillRect/>
          </a:stretch>
        </p:blipFill>
        <p:spPr>
          <a:xfrm>
            <a:off x="2847575" y="2566150"/>
            <a:ext cx="6585401" cy="44236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descr="03_NPower_Presentation_Template_0819-27.jpg" id="181" name="Google Shape;181;p24"/>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82" name="Google Shape;182;p24"/>
          <p:cNvSpPr txBox="1"/>
          <p:nvPr/>
        </p:nvSpPr>
        <p:spPr>
          <a:xfrm>
            <a:off x="246775" y="1092875"/>
            <a:ext cx="8883900" cy="37722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b="1" lang="en-US" sz="3100">
                <a:solidFill>
                  <a:schemeClr val="dk1"/>
                </a:solidFill>
                <a:latin typeface="Calibri"/>
                <a:ea typeface="Calibri"/>
                <a:cs typeface="Calibri"/>
                <a:sym typeface="Calibri"/>
              </a:rPr>
              <a:t>References:</a:t>
            </a:r>
            <a:endParaRPr b="1" sz="3100">
              <a:solidFill>
                <a:schemeClr val="dk1"/>
              </a:solidFill>
              <a:latin typeface="Calibri"/>
              <a:ea typeface="Calibri"/>
              <a:cs typeface="Calibri"/>
              <a:sym typeface="Calibri"/>
            </a:endParaRPr>
          </a:p>
          <a:p>
            <a:pPr indent="0" lvl="0" marL="457200" rtl="0" algn="ctr">
              <a:spcBef>
                <a:spcPts val="0"/>
              </a:spcBef>
              <a:spcAft>
                <a:spcPts val="0"/>
              </a:spcAft>
              <a:buNone/>
            </a:pPr>
            <a:r>
              <a:t/>
            </a:r>
            <a:endParaRPr sz="31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lang="en-US" sz="2200" u="sng">
                <a:solidFill>
                  <a:schemeClr val="hlink"/>
                </a:solidFill>
                <a:latin typeface="Calibri"/>
                <a:ea typeface="Calibri"/>
                <a:cs typeface="Calibri"/>
                <a:sym typeface="Calibri"/>
                <a:hlinkClick r:id="rId4"/>
              </a:rPr>
              <a:t>https://docs.microsoft.com/en-us/learn/modules/ai-machine-learning-fundamentals/1-introduction</a:t>
            </a:r>
            <a:endParaRPr sz="2200">
              <a:solidFill>
                <a:schemeClr val="dk1"/>
              </a:solidFill>
              <a:latin typeface="Calibri"/>
              <a:ea typeface="Calibri"/>
              <a:cs typeface="Calibri"/>
              <a:sym typeface="Calibri"/>
            </a:endParaRPr>
          </a:p>
          <a:p>
            <a:pPr indent="0" lvl="0" marL="0" rtl="0" algn="l">
              <a:spcBef>
                <a:spcPts val="0"/>
              </a:spcBef>
              <a:spcAft>
                <a:spcPts val="0"/>
              </a:spcAft>
              <a:buNone/>
            </a:pPr>
            <a:r>
              <a:t/>
            </a:r>
            <a:endParaRPr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lang="en-US" sz="2200" u="sng">
                <a:solidFill>
                  <a:schemeClr val="hlink"/>
                </a:solidFill>
                <a:latin typeface="Calibri"/>
                <a:ea typeface="Calibri"/>
                <a:cs typeface="Calibri"/>
                <a:sym typeface="Calibri"/>
                <a:hlinkClick r:id="rId5"/>
              </a:rPr>
              <a:t>https://www.linkedin.com/learning/paths/prepare-for-the-azure-fundamentals-certification-az-900</a:t>
            </a:r>
            <a:endParaRPr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lang="en-US" sz="2200" u="sng">
                <a:solidFill>
                  <a:schemeClr val="hlink"/>
                </a:solidFill>
                <a:latin typeface="Calibri"/>
                <a:ea typeface="Calibri"/>
                <a:cs typeface="Calibri"/>
                <a:sym typeface="Calibri"/>
                <a:hlinkClick r:id="rId6"/>
              </a:rPr>
              <a:t>https://docs.microsoft.com/en-us/azure/logic-apps/logic-apps-overview</a:t>
            </a:r>
            <a:endParaRPr sz="2200">
              <a:solidFill>
                <a:schemeClr val="dk1"/>
              </a:solidFill>
              <a:latin typeface="Calibri"/>
              <a:ea typeface="Calibri"/>
              <a:cs typeface="Calibri"/>
              <a:sym typeface="Calibri"/>
            </a:endParaRPr>
          </a:p>
          <a:p>
            <a:pPr indent="0" lvl="0" marL="0" rtl="0" algn="l">
              <a:spcBef>
                <a:spcPts val="0"/>
              </a:spcBef>
              <a:spcAft>
                <a:spcPts val="0"/>
              </a:spcAft>
              <a:buNone/>
            </a:pPr>
            <a:r>
              <a:t/>
            </a:r>
            <a:endParaRPr sz="2200">
              <a:solidFill>
                <a:schemeClr val="dk1"/>
              </a:solidFill>
              <a:latin typeface="Calibri"/>
              <a:ea typeface="Calibri"/>
              <a:cs typeface="Calibri"/>
              <a:sym typeface="Calibri"/>
            </a:endParaRPr>
          </a:p>
          <a:p>
            <a:pPr indent="0" lvl="0" marL="0" rtl="0" algn="l">
              <a:spcBef>
                <a:spcPts val="0"/>
              </a:spcBef>
              <a:spcAft>
                <a:spcPts val="0"/>
              </a:spcAft>
              <a:buNone/>
            </a:pPr>
            <a:r>
              <a:t/>
            </a:r>
            <a:endParaRPr sz="2200">
              <a:solidFill>
                <a:schemeClr val="dk1"/>
              </a:solidFill>
              <a:latin typeface="Calibri"/>
              <a:ea typeface="Calibri"/>
              <a:cs typeface="Calibri"/>
              <a:sym typeface="Calibri"/>
            </a:endParaRPr>
          </a:p>
          <a:p>
            <a:pPr indent="0" lvl="0" marL="914400" rtl="0" algn="l">
              <a:spcBef>
                <a:spcPts val="0"/>
              </a:spcBef>
              <a:spcAft>
                <a:spcPts val="0"/>
              </a:spcAft>
              <a:buNone/>
            </a:pPr>
            <a:r>
              <a:t/>
            </a:r>
            <a:endParaRPr sz="22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descr="03_NPower_Presentation_Template_0819-18.jpg" id="109" name="Google Shape;109;p15"/>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10" name="Google Shape;110;p15"/>
          <p:cNvSpPr txBox="1"/>
          <p:nvPr>
            <p:ph type="title"/>
          </p:nvPr>
        </p:nvSpPr>
        <p:spPr>
          <a:xfrm>
            <a:off x="5832120" y="493973"/>
            <a:ext cx="6628500" cy="2438700"/>
          </a:xfrm>
          <a:prstGeom prst="rect">
            <a:avLst/>
          </a:prstGeom>
        </p:spPr>
        <p:txBody>
          <a:bodyPr anchorCtr="0" anchor="t" bIns="57475" lIns="114925" spcFirstLastPara="1" rIns="114925" wrap="square" tIns="57475">
            <a:noAutofit/>
          </a:bodyPr>
          <a:lstStyle/>
          <a:p>
            <a:pPr indent="-476250" lvl="0" marL="558800" rtl="0" algn="l">
              <a:lnSpc>
                <a:spcPct val="150000"/>
              </a:lnSpc>
              <a:spcBef>
                <a:spcPts val="0"/>
              </a:spcBef>
              <a:spcAft>
                <a:spcPts val="0"/>
              </a:spcAft>
              <a:buClr>
                <a:srgbClr val="202124"/>
              </a:buClr>
              <a:buSzPts val="2500"/>
              <a:buFont typeface="Roboto"/>
              <a:buAutoNum type="arabicPeriod"/>
            </a:pPr>
            <a:r>
              <a:rPr b="0" lang="en-US" sz="2500">
                <a:solidFill>
                  <a:srgbClr val="202124"/>
                </a:solidFill>
                <a:latin typeface="Roboto"/>
                <a:ea typeface="Roboto"/>
                <a:cs typeface="Roboto"/>
                <a:sym typeface="Roboto"/>
              </a:rPr>
              <a:t>We have a Q&amp;A Session towards the end but urgent questions are welcome </a:t>
            </a:r>
            <a:r>
              <a:rPr b="0" lang="en-US" sz="2500">
                <a:solidFill>
                  <a:schemeClr val="accent4"/>
                </a:solidFill>
                <a:latin typeface="Roboto"/>
                <a:ea typeface="Roboto"/>
                <a:cs typeface="Roboto"/>
                <a:sym typeface="Roboto"/>
              </a:rPr>
              <a:t>(please raise your hand/use the chat)</a:t>
            </a:r>
            <a:endParaRPr b="0" sz="2500">
              <a:solidFill>
                <a:schemeClr val="accent4"/>
              </a:solidFill>
              <a:latin typeface="Roboto"/>
              <a:ea typeface="Roboto"/>
              <a:cs typeface="Roboto"/>
              <a:sym typeface="Roboto"/>
            </a:endParaRPr>
          </a:p>
          <a:p>
            <a:pPr indent="-476250" lvl="0" marL="558800" rtl="0" algn="l">
              <a:lnSpc>
                <a:spcPct val="150000"/>
              </a:lnSpc>
              <a:spcBef>
                <a:spcPts val="0"/>
              </a:spcBef>
              <a:spcAft>
                <a:spcPts val="0"/>
              </a:spcAft>
              <a:buClr>
                <a:srgbClr val="202124"/>
              </a:buClr>
              <a:buSzPts val="2500"/>
              <a:buFont typeface="Roboto"/>
              <a:buAutoNum type="arabicPeriod"/>
            </a:pPr>
            <a:r>
              <a:rPr b="0" lang="en-US" sz="2500">
                <a:solidFill>
                  <a:srgbClr val="202124"/>
                </a:solidFill>
                <a:latin typeface="Roboto"/>
                <a:ea typeface="Roboto"/>
                <a:cs typeface="Roboto"/>
                <a:sym typeface="Roboto"/>
              </a:rPr>
              <a:t>For questions that do not require immediate response please add them to the parking lot </a:t>
            </a:r>
            <a:r>
              <a:rPr b="0" lang="en-US" sz="2500">
                <a:solidFill>
                  <a:schemeClr val="accent4"/>
                </a:solidFill>
                <a:latin typeface="Roboto"/>
                <a:ea typeface="Roboto"/>
                <a:cs typeface="Roboto"/>
                <a:sym typeface="Roboto"/>
              </a:rPr>
              <a:t>(check chat history for link)</a:t>
            </a:r>
            <a:endParaRPr b="0" sz="2500">
              <a:solidFill>
                <a:srgbClr val="202124"/>
              </a:solidFill>
              <a:latin typeface="Roboto"/>
              <a:ea typeface="Roboto"/>
              <a:cs typeface="Roboto"/>
              <a:sym typeface="Roboto"/>
            </a:endParaRPr>
          </a:p>
          <a:p>
            <a:pPr indent="-476250" lvl="0" marL="558800" rtl="0" algn="l">
              <a:lnSpc>
                <a:spcPct val="150000"/>
              </a:lnSpc>
              <a:spcBef>
                <a:spcPts val="0"/>
              </a:spcBef>
              <a:spcAft>
                <a:spcPts val="0"/>
              </a:spcAft>
              <a:buClr>
                <a:srgbClr val="202124"/>
              </a:buClr>
              <a:buSzPts val="2500"/>
              <a:buFont typeface="Roboto"/>
              <a:buAutoNum type="arabicPeriod"/>
            </a:pPr>
            <a:r>
              <a:rPr b="0" lang="en-US" sz="2500">
                <a:solidFill>
                  <a:srgbClr val="202124"/>
                </a:solidFill>
                <a:latin typeface="Roboto"/>
                <a:ea typeface="Roboto"/>
                <a:cs typeface="Roboto"/>
                <a:sym typeface="Roboto"/>
              </a:rPr>
              <a:t>The questions will be answered at the end of the session or responded to in </a:t>
            </a:r>
            <a:r>
              <a:rPr lang="en-US" sz="2500">
                <a:solidFill>
                  <a:srgbClr val="202124"/>
                </a:solidFill>
                <a:latin typeface="Roboto"/>
                <a:ea typeface="Roboto"/>
                <a:cs typeface="Roboto"/>
                <a:sym typeface="Roboto"/>
              </a:rPr>
              <a:t>email</a:t>
            </a:r>
            <a:r>
              <a:rPr b="0" lang="en-US" sz="2500">
                <a:solidFill>
                  <a:srgbClr val="202124"/>
                </a:solidFill>
                <a:latin typeface="Roboto"/>
                <a:ea typeface="Roboto"/>
                <a:cs typeface="Roboto"/>
                <a:sym typeface="Roboto"/>
              </a:rPr>
              <a:t>.</a:t>
            </a:r>
            <a:endParaRPr b="0" sz="2500">
              <a:solidFill>
                <a:srgbClr val="202124"/>
              </a:solidFill>
              <a:latin typeface="Roboto"/>
              <a:ea typeface="Roboto"/>
              <a:cs typeface="Roboto"/>
              <a:sym typeface="Roboto"/>
            </a:endParaRPr>
          </a:p>
          <a:p>
            <a:pPr indent="0" lvl="0" marL="0" rtl="0" algn="ctr">
              <a:spcBef>
                <a:spcPts val="0"/>
              </a:spcBef>
              <a:spcAft>
                <a:spcPts val="0"/>
              </a:spcAft>
              <a:buNone/>
            </a:pPr>
            <a:r>
              <a:t/>
            </a:r>
            <a:endParaRPr sz="2500">
              <a:latin typeface="Roboto"/>
              <a:ea typeface="Roboto"/>
              <a:cs typeface="Roboto"/>
              <a:sym typeface="Roboto"/>
            </a:endParaRPr>
          </a:p>
        </p:txBody>
      </p:sp>
      <p:pic>
        <p:nvPicPr>
          <p:cNvPr id="111" name="Google Shape;111;p15"/>
          <p:cNvPicPr preferRelativeResize="0"/>
          <p:nvPr/>
        </p:nvPicPr>
        <p:blipFill>
          <a:blip r:embed="rId4">
            <a:alphaModFix/>
          </a:blip>
          <a:stretch>
            <a:fillRect/>
          </a:stretch>
        </p:blipFill>
        <p:spPr>
          <a:xfrm>
            <a:off x="581560" y="1002276"/>
            <a:ext cx="5031600" cy="3773700"/>
          </a:xfrm>
          <a:prstGeom prst="rect">
            <a:avLst/>
          </a:prstGeom>
          <a:noFill/>
          <a:ln>
            <a:noFill/>
          </a:ln>
        </p:spPr>
      </p:pic>
      <p:sp>
        <p:nvSpPr>
          <p:cNvPr id="112" name="Google Shape;112;p15"/>
          <p:cNvSpPr txBox="1"/>
          <p:nvPr/>
        </p:nvSpPr>
        <p:spPr>
          <a:xfrm>
            <a:off x="581560" y="5239253"/>
            <a:ext cx="5250300" cy="1322100"/>
          </a:xfrm>
          <a:prstGeom prst="rect">
            <a:avLst/>
          </a:prstGeom>
          <a:noFill/>
          <a:ln>
            <a:noFill/>
          </a:ln>
        </p:spPr>
        <p:txBody>
          <a:bodyPr anchorCtr="0" anchor="t" bIns="128675" lIns="128675" spcFirstLastPara="1" rIns="128675" wrap="square" tIns="128675">
            <a:spAutoFit/>
          </a:bodyPr>
          <a:lstStyle/>
          <a:p>
            <a:pPr indent="0" lvl="0" marL="0" rtl="0" algn="l">
              <a:spcBef>
                <a:spcPts val="0"/>
              </a:spcBef>
              <a:spcAft>
                <a:spcPts val="0"/>
              </a:spcAft>
              <a:buNone/>
            </a:pPr>
            <a:r>
              <a:rPr b="1" i="1" lang="en-US" sz="2300">
                <a:solidFill>
                  <a:srgbClr val="202124"/>
                </a:solidFill>
                <a:latin typeface="Roboto"/>
                <a:ea typeface="Roboto"/>
                <a:cs typeface="Roboto"/>
                <a:sym typeface="Roboto"/>
              </a:rPr>
              <a:t>Tip: </a:t>
            </a:r>
            <a:r>
              <a:rPr i="1" lang="en-US" sz="2300">
                <a:solidFill>
                  <a:srgbClr val="202124"/>
                </a:solidFill>
                <a:latin typeface="Roboto"/>
                <a:ea typeface="Roboto"/>
                <a:cs typeface="Roboto"/>
                <a:sym typeface="Roboto"/>
              </a:rPr>
              <a:t>If comfortable leave your name in the form so we know who to follow up with.  Link to </a:t>
            </a:r>
            <a:r>
              <a:rPr i="1" lang="en-US" sz="2300" u="sng">
                <a:solidFill>
                  <a:schemeClr val="hlink"/>
                </a:solidFill>
                <a:latin typeface="Roboto"/>
                <a:ea typeface="Roboto"/>
                <a:cs typeface="Roboto"/>
                <a:sym typeface="Roboto"/>
                <a:hlinkClick r:id="rId5"/>
              </a:rPr>
              <a:t>parking lot</a:t>
            </a:r>
            <a:endParaRPr sz="23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descr="03_NPower_Presentation_Template_0819-18.jpg" id="117" name="Google Shape;117;p16"/>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18" name="Google Shape;118;p16"/>
          <p:cNvSpPr txBox="1"/>
          <p:nvPr/>
        </p:nvSpPr>
        <p:spPr>
          <a:xfrm>
            <a:off x="652200" y="528800"/>
            <a:ext cx="10276500" cy="14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500">
                <a:latin typeface="Calibri"/>
                <a:ea typeface="Calibri"/>
                <a:cs typeface="Calibri"/>
                <a:sym typeface="Calibri"/>
              </a:rPr>
              <a:t>Exam objectives</a:t>
            </a:r>
            <a:endParaRPr b="1" sz="3500">
              <a:latin typeface="Calibri"/>
              <a:ea typeface="Calibri"/>
              <a:cs typeface="Calibri"/>
              <a:sym typeface="Calibri"/>
            </a:endParaRPr>
          </a:p>
        </p:txBody>
      </p:sp>
      <p:sp>
        <p:nvSpPr>
          <p:cNvPr id="119" name="Google Shape;119;p16"/>
          <p:cNvSpPr txBox="1"/>
          <p:nvPr/>
        </p:nvSpPr>
        <p:spPr>
          <a:xfrm>
            <a:off x="634575" y="1709825"/>
            <a:ext cx="9501000" cy="4089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US" sz="2700">
                <a:latin typeface="Calibri"/>
                <a:ea typeface="Calibri"/>
                <a:cs typeface="Calibri"/>
                <a:sym typeface="Calibri"/>
              </a:rPr>
              <a:t>TOPICS:</a:t>
            </a:r>
            <a:endParaRPr sz="2700">
              <a:latin typeface="Calibri"/>
              <a:ea typeface="Calibri"/>
              <a:cs typeface="Calibri"/>
              <a:sym typeface="Calibri"/>
            </a:endParaRPr>
          </a:p>
          <a:p>
            <a:pPr indent="0" lvl="0" marL="457200" rtl="0" algn="l">
              <a:spcBef>
                <a:spcPts val="0"/>
              </a:spcBef>
              <a:spcAft>
                <a:spcPts val="0"/>
              </a:spcAft>
              <a:buNone/>
            </a:pPr>
            <a:r>
              <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features and tools for managing and deploying Azure resources</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US" sz="2700">
                <a:latin typeface="Calibri"/>
                <a:ea typeface="Calibri"/>
                <a:cs typeface="Calibri"/>
                <a:sym typeface="Calibri"/>
              </a:rPr>
              <a:t>Describe monitoring tools in Azure</a:t>
            </a:r>
            <a:endParaRPr sz="2700">
              <a:latin typeface="Calibri"/>
              <a:ea typeface="Calibri"/>
              <a:cs typeface="Calibri"/>
              <a:sym typeface="Calibri"/>
            </a:endParaRPr>
          </a:p>
          <a:p>
            <a:pPr indent="0" lvl="0" marL="457200" rtl="0" algn="l">
              <a:spcBef>
                <a:spcPts val="0"/>
              </a:spcBef>
              <a:spcAft>
                <a:spcPts val="0"/>
              </a:spcAft>
              <a:buNone/>
            </a:pPr>
            <a:r>
              <a:t/>
            </a:r>
            <a:endParaRPr sz="27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descr="03_NPower_Presentation_Template_0819-27.jpg" id="124" name="Google Shape;124;p17"/>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25" name="Google Shape;125;p17"/>
          <p:cNvSpPr txBox="1"/>
          <p:nvPr/>
        </p:nvSpPr>
        <p:spPr>
          <a:xfrm>
            <a:off x="246775" y="1092875"/>
            <a:ext cx="8372700" cy="51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100">
                <a:solidFill>
                  <a:schemeClr val="dk1"/>
                </a:solidFill>
                <a:latin typeface="Calibri"/>
                <a:ea typeface="Calibri"/>
                <a:cs typeface="Calibri"/>
                <a:sym typeface="Calibri"/>
              </a:rPr>
              <a:t>Topic 1:</a:t>
            </a:r>
            <a:endParaRPr sz="3100">
              <a:solidFill>
                <a:schemeClr val="dk1"/>
              </a:solidFill>
              <a:latin typeface="Calibri"/>
              <a:ea typeface="Calibri"/>
              <a:cs typeface="Calibri"/>
              <a:sym typeface="Calibri"/>
            </a:endParaRPr>
          </a:p>
          <a:p>
            <a:pPr indent="0" lvl="0" marL="0" rtl="0" algn="l">
              <a:spcBef>
                <a:spcPts val="0"/>
              </a:spcBef>
              <a:spcAft>
                <a:spcPts val="0"/>
              </a:spcAft>
              <a:buNone/>
            </a:pPr>
            <a:r>
              <a:t/>
            </a:r>
            <a:endParaRPr sz="3100">
              <a:solidFill>
                <a:schemeClr val="dk1"/>
              </a:solidFill>
              <a:latin typeface="Calibri"/>
              <a:ea typeface="Calibri"/>
              <a:cs typeface="Calibri"/>
              <a:sym typeface="Calibri"/>
            </a:endParaRPr>
          </a:p>
          <a:p>
            <a:pPr indent="0" lvl="0" marL="0" rtl="0" algn="l">
              <a:spcBef>
                <a:spcPts val="0"/>
              </a:spcBef>
              <a:spcAft>
                <a:spcPts val="0"/>
              </a:spcAft>
              <a:buNone/>
            </a:pPr>
            <a:r>
              <a:rPr b="1" lang="en-US" sz="3700">
                <a:solidFill>
                  <a:schemeClr val="dk1"/>
                </a:solidFill>
                <a:latin typeface="Calibri"/>
                <a:ea typeface="Calibri"/>
                <a:cs typeface="Calibri"/>
                <a:sym typeface="Calibri"/>
              </a:rPr>
              <a:t>Describe features and tools for managing and deploying Azure resources </a:t>
            </a:r>
            <a:endParaRPr b="1" sz="3700">
              <a:solidFill>
                <a:schemeClr val="dk1"/>
              </a:solidFill>
              <a:latin typeface="Calibri"/>
              <a:ea typeface="Calibri"/>
              <a:cs typeface="Calibri"/>
              <a:sym typeface="Calibri"/>
            </a:endParaRPr>
          </a:p>
          <a:p>
            <a:pPr indent="0" lvl="0" marL="0" rtl="0" algn="l">
              <a:spcBef>
                <a:spcPts val="0"/>
              </a:spcBef>
              <a:spcAft>
                <a:spcPts val="0"/>
              </a:spcAft>
              <a:buNone/>
            </a:pPr>
            <a:r>
              <a:t/>
            </a:r>
            <a:endParaRPr b="1" sz="3700">
              <a:solidFill>
                <a:schemeClr val="dk1"/>
              </a:solidFill>
              <a:latin typeface="Calibri"/>
              <a:ea typeface="Calibri"/>
              <a:cs typeface="Calibri"/>
              <a:sym typeface="Calibri"/>
            </a:endParaRPr>
          </a:p>
          <a:p>
            <a:pPr indent="-374650" lvl="0" marL="457200" rtl="0" algn="l">
              <a:spcBef>
                <a:spcPts val="0"/>
              </a:spcBef>
              <a:spcAft>
                <a:spcPts val="0"/>
              </a:spcAft>
              <a:buClr>
                <a:schemeClr val="dk1"/>
              </a:buClr>
              <a:buSzPts val="2300"/>
              <a:buChar char="●"/>
            </a:pPr>
            <a:r>
              <a:rPr lang="en-US" sz="2300">
                <a:solidFill>
                  <a:schemeClr val="dk1"/>
                </a:solidFill>
              </a:rPr>
              <a:t>Describe the Azure portal </a:t>
            </a:r>
            <a:endParaRPr sz="2300">
              <a:solidFill>
                <a:schemeClr val="dk1"/>
              </a:solidFill>
            </a:endParaRPr>
          </a:p>
          <a:p>
            <a:pPr indent="-374650" lvl="0" marL="457200" rtl="0" algn="l">
              <a:spcBef>
                <a:spcPts val="0"/>
              </a:spcBef>
              <a:spcAft>
                <a:spcPts val="0"/>
              </a:spcAft>
              <a:buClr>
                <a:schemeClr val="dk1"/>
              </a:buClr>
              <a:buSzPts val="2300"/>
              <a:buChar char="●"/>
            </a:pPr>
            <a:r>
              <a:rPr lang="en-US" sz="2300">
                <a:solidFill>
                  <a:schemeClr val="dk1"/>
                </a:solidFill>
              </a:rPr>
              <a:t>Describe Azure Cloud Shell, including Azure CLI and Azure PowerShell</a:t>
            </a:r>
            <a:endParaRPr sz="2300">
              <a:solidFill>
                <a:schemeClr val="dk1"/>
              </a:solidFill>
            </a:endParaRPr>
          </a:p>
          <a:p>
            <a:pPr indent="-374650" lvl="0" marL="457200" rtl="0" algn="l">
              <a:spcBef>
                <a:spcPts val="0"/>
              </a:spcBef>
              <a:spcAft>
                <a:spcPts val="0"/>
              </a:spcAft>
              <a:buClr>
                <a:schemeClr val="dk1"/>
              </a:buClr>
              <a:buSzPts val="2300"/>
              <a:buChar char="●"/>
            </a:pPr>
            <a:r>
              <a:rPr lang="en-US" sz="2300">
                <a:solidFill>
                  <a:schemeClr val="dk1"/>
                </a:solidFill>
              </a:rPr>
              <a:t>Describe the purpose of Azure Arc </a:t>
            </a:r>
            <a:endParaRPr sz="2300">
              <a:solidFill>
                <a:schemeClr val="dk1"/>
              </a:solidFill>
            </a:endParaRPr>
          </a:p>
          <a:p>
            <a:pPr indent="-374650" lvl="0" marL="457200" rtl="0" algn="l">
              <a:spcBef>
                <a:spcPts val="0"/>
              </a:spcBef>
              <a:spcAft>
                <a:spcPts val="0"/>
              </a:spcAft>
              <a:buClr>
                <a:schemeClr val="dk1"/>
              </a:buClr>
              <a:buSzPts val="2300"/>
              <a:buChar char="●"/>
            </a:pPr>
            <a:r>
              <a:rPr lang="en-US" sz="2300">
                <a:solidFill>
                  <a:schemeClr val="dk1"/>
                </a:solidFill>
              </a:rPr>
              <a:t>Describe Azure Resource Manager and Azure Resource Manager templates (ARM templates)</a:t>
            </a:r>
            <a:endParaRPr sz="2300">
              <a:solidFill>
                <a:schemeClr val="dk1"/>
              </a:solidFill>
            </a:endParaRPr>
          </a:p>
          <a:p>
            <a:pPr indent="0" lvl="0" marL="0" rtl="0" algn="l">
              <a:spcBef>
                <a:spcPts val="0"/>
              </a:spcBef>
              <a:spcAft>
                <a:spcPts val="0"/>
              </a:spcAft>
              <a:buNone/>
            </a:pPr>
            <a:r>
              <a:t/>
            </a:r>
            <a:endParaRPr b="1" sz="3700">
              <a:solidFill>
                <a:schemeClr val="dk1"/>
              </a:solidFill>
              <a:latin typeface="Calibri"/>
              <a:ea typeface="Calibri"/>
              <a:cs typeface="Calibri"/>
              <a:sym typeface="Calibri"/>
            </a:endParaRPr>
          </a:p>
          <a:p>
            <a:pPr indent="0" lvl="0" marL="0" rtl="0" algn="l">
              <a:spcBef>
                <a:spcPts val="0"/>
              </a:spcBef>
              <a:spcAft>
                <a:spcPts val="0"/>
              </a:spcAft>
              <a:buNone/>
            </a:pPr>
            <a:r>
              <a:t/>
            </a:r>
            <a:endParaRPr b="1" sz="3700">
              <a:solidFill>
                <a:schemeClr val="dk1"/>
              </a:solidFill>
              <a:latin typeface="Calibri"/>
              <a:ea typeface="Calibri"/>
              <a:cs typeface="Calibri"/>
              <a:sym typeface="Calibri"/>
            </a:endParaRPr>
          </a:p>
          <a:p>
            <a:pPr indent="0" lvl="0" marL="0" rtl="0" algn="l">
              <a:spcBef>
                <a:spcPts val="0"/>
              </a:spcBef>
              <a:spcAft>
                <a:spcPts val="0"/>
              </a:spcAft>
              <a:buNone/>
            </a:pPr>
            <a:r>
              <a:t/>
            </a:r>
            <a:endParaRPr b="1" sz="37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descr="03_NPower_Presentation_Template_0819-18.jpg" id="130" name="Google Shape;130;p18"/>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31" name="Google Shape;131;p18"/>
          <p:cNvSpPr txBox="1"/>
          <p:nvPr/>
        </p:nvSpPr>
        <p:spPr>
          <a:xfrm>
            <a:off x="469975" y="347375"/>
            <a:ext cx="11340600" cy="1491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300"/>
              </a:spcBef>
              <a:spcAft>
                <a:spcPts val="0"/>
              </a:spcAft>
              <a:buNone/>
            </a:pPr>
            <a:r>
              <a:rPr b="1" lang="en-US" sz="3000">
                <a:solidFill>
                  <a:srgbClr val="171717"/>
                </a:solidFill>
              </a:rPr>
              <a:t>Azure Portal</a:t>
            </a:r>
            <a:endParaRPr b="1" sz="1300">
              <a:solidFill>
                <a:srgbClr val="171717"/>
              </a:solidFill>
              <a:highlight>
                <a:srgbClr val="FFFFFF"/>
              </a:highlight>
            </a:endParaRPr>
          </a:p>
          <a:p>
            <a:pPr indent="0" lvl="0" marL="0" rtl="0" algn="l">
              <a:lnSpc>
                <a:spcPct val="130000"/>
              </a:lnSpc>
              <a:spcBef>
                <a:spcPts val="2300"/>
              </a:spcBef>
              <a:spcAft>
                <a:spcPts val="0"/>
              </a:spcAft>
              <a:buNone/>
            </a:pPr>
            <a:r>
              <a:t/>
            </a:r>
            <a:endParaRPr b="1" sz="30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spcBef>
                <a:spcPts val="1400"/>
              </a:spcBef>
              <a:spcAft>
                <a:spcPts val="0"/>
              </a:spcAft>
              <a:buNone/>
            </a:pPr>
            <a:r>
              <a:t/>
            </a:r>
            <a:endParaRPr b="1" sz="4300">
              <a:latin typeface="Calibri"/>
              <a:ea typeface="Calibri"/>
              <a:cs typeface="Calibri"/>
              <a:sym typeface="Calibri"/>
            </a:endParaRPr>
          </a:p>
        </p:txBody>
      </p:sp>
      <p:sp>
        <p:nvSpPr>
          <p:cNvPr id="132" name="Google Shape;132;p18"/>
          <p:cNvSpPr txBox="1"/>
          <p:nvPr/>
        </p:nvSpPr>
        <p:spPr>
          <a:xfrm>
            <a:off x="326925" y="1316675"/>
            <a:ext cx="11688000" cy="5283300"/>
          </a:xfrm>
          <a:prstGeom prst="rect">
            <a:avLst/>
          </a:prstGeom>
          <a:noFill/>
          <a:ln>
            <a:noFill/>
          </a:ln>
        </p:spPr>
        <p:txBody>
          <a:bodyPr anchorCtr="0" anchor="t" bIns="91425" lIns="91425" spcFirstLastPara="1" rIns="91425" wrap="square" tIns="91425">
            <a:noAutofit/>
          </a:bodyPr>
          <a:lstStyle/>
          <a:p>
            <a:pPr indent="-355600" lvl="0" marL="914400" rtl="0" algn="just">
              <a:lnSpc>
                <a:spcPct val="130000"/>
              </a:lnSpc>
              <a:spcBef>
                <a:spcPts val="2400"/>
              </a:spcBef>
              <a:spcAft>
                <a:spcPts val="0"/>
              </a:spcAft>
              <a:buSzPts val="2000"/>
              <a:buChar char="●"/>
            </a:pPr>
            <a:r>
              <a:rPr lang="en-US" sz="2000">
                <a:solidFill>
                  <a:srgbClr val="171717"/>
                </a:solidFill>
              </a:rPr>
              <a:t>The Azure portal is a web-based, unified console that provides an alternative to command-line tools</a:t>
            </a:r>
            <a:endParaRPr sz="2000">
              <a:solidFill>
                <a:srgbClr val="171717"/>
              </a:solidFill>
            </a:endParaRPr>
          </a:p>
          <a:p>
            <a:pPr indent="-355600" lvl="0" marL="914400" rtl="0" algn="just">
              <a:lnSpc>
                <a:spcPct val="130000"/>
              </a:lnSpc>
              <a:spcBef>
                <a:spcPts val="0"/>
              </a:spcBef>
              <a:spcAft>
                <a:spcPts val="0"/>
              </a:spcAft>
              <a:buClr>
                <a:srgbClr val="171717"/>
              </a:buClr>
              <a:buSzPts val="2000"/>
              <a:buChar char="●"/>
            </a:pPr>
            <a:r>
              <a:rPr lang="en-US" sz="2000">
                <a:solidFill>
                  <a:srgbClr val="171717"/>
                </a:solidFill>
              </a:rPr>
              <a:t>You can manage your Azure subscription with the Azure portal</a:t>
            </a:r>
            <a:endParaRPr sz="2000">
              <a:solidFill>
                <a:srgbClr val="171717"/>
              </a:solidFill>
            </a:endParaRPr>
          </a:p>
          <a:p>
            <a:pPr indent="-355600" lvl="0" marL="914400" rtl="0" algn="just">
              <a:lnSpc>
                <a:spcPct val="130000"/>
              </a:lnSpc>
              <a:spcBef>
                <a:spcPts val="0"/>
              </a:spcBef>
              <a:spcAft>
                <a:spcPts val="0"/>
              </a:spcAft>
              <a:buClr>
                <a:srgbClr val="171717"/>
              </a:buClr>
              <a:buSzPts val="2000"/>
              <a:buChar char="●"/>
            </a:pPr>
            <a:r>
              <a:rPr lang="en-US" sz="2000">
                <a:solidFill>
                  <a:srgbClr val="171717"/>
                </a:solidFill>
              </a:rPr>
              <a:t>You can build, manage, and monitor everything from simple web apps to complex cloud deployments</a:t>
            </a:r>
            <a:endParaRPr sz="2000">
              <a:solidFill>
                <a:srgbClr val="171717"/>
              </a:solidFill>
            </a:endParaRPr>
          </a:p>
          <a:p>
            <a:pPr indent="0" lvl="0" marL="914400" rtl="0" algn="just">
              <a:spcBef>
                <a:spcPts val="900"/>
              </a:spcBef>
              <a:spcAft>
                <a:spcPts val="0"/>
              </a:spcAft>
              <a:buNone/>
            </a:pPr>
            <a:r>
              <a:t/>
            </a:r>
            <a:endParaRPr sz="2900">
              <a:solidFill>
                <a:srgbClr val="171717"/>
              </a:solidFill>
            </a:endParaRPr>
          </a:p>
          <a:p>
            <a:pPr indent="0" lvl="0" marL="457200" rtl="0" algn="just">
              <a:spcBef>
                <a:spcPts val="0"/>
              </a:spcBef>
              <a:spcAft>
                <a:spcPts val="0"/>
              </a:spcAft>
              <a:buNone/>
            </a:pPr>
            <a:r>
              <a:t/>
            </a:r>
            <a:endParaRPr sz="2900">
              <a:solidFill>
                <a:srgbClr val="171717"/>
              </a:solidFill>
            </a:endParaRPr>
          </a:p>
        </p:txBody>
      </p:sp>
      <p:pic>
        <p:nvPicPr>
          <p:cNvPr id="133" name="Google Shape;133;p18"/>
          <p:cNvPicPr preferRelativeResize="0"/>
          <p:nvPr/>
        </p:nvPicPr>
        <p:blipFill>
          <a:blip r:embed="rId4">
            <a:alphaModFix/>
          </a:blip>
          <a:stretch>
            <a:fillRect/>
          </a:stretch>
        </p:blipFill>
        <p:spPr>
          <a:xfrm>
            <a:off x="2993450" y="3657588"/>
            <a:ext cx="2266950" cy="2390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descr="03_NPower_Presentation_Template_0819-18.jpg" id="138" name="Google Shape;138;p19"/>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39" name="Google Shape;139;p19"/>
          <p:cNvSpPr txBox="1"/>
          <p:nvPr/>
        </p:nvSpPr>
        <p:spPr>
          <a:xfrm>
            <a:off x="469975" y="347375"/>
            <a:ext cx="11340600" cy="1491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300"/>
              </a:spcBef>
              <a:spcAft>
                <a:spcPts val="0"/>
              </a:spcAft>
              <a:buNone/>
            </a:pPr>
            <a:r>
              <a:rPr b="1" lang="en-US" sz="3200">
                <a:solidFill>
                  <a:srgbClr val="171717"/>
                </a:solidFill>
              </a:rPr>
              <a:t>The Azure mobile app</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spcBef>
                <a:spcPts val="1400"/>
              </a:spcBef>
              <a:spcAft>
                <a:spcPts val="0"/>
              </a:spcAft>
              <a:buNone/>
            </a:pPr>
            <a:r>
              <a:t/>
            </a:r>
            <a:endParaRPr b="1" sz="3200">
              <a:latin typeface="Calibri"/>
              <a:ea typeface="Calibri"/>
              <a:cs typeface="Calibri"/>
              <a:sym typeface="Calibri"/>
            </a:endParaRPr>
          </a:p>
        </p:txBody>
      </p:sp>
      <p:sp>
        <p:nvSpPr>
          <p:cNvPr id="140" name="Google Shape;140;p19"/>
          <p:cNvSpPr txBox="1"/>
          <p:nvPr/>
        </p:nvSpPr>
        <p:spPr>
          <a:xfrm>
            <a:off x="326925" y="1316675"/>
            <a:ext cx="11688000" cy="2596500"/>
          </a:xfrm>
          <a:prstGeom prst="rect">
            <a:avLst/>
          </a:prstGeom>
          <a:noFill/>
          <a:ln>
            <a:noFill/>
          </a:ln>
        </p:spPr>
        <p:txBody>
          <a:bodyPr anchorCtr="0" anchor="t" bIns="91425" lIns="91425" spcFirstLastPara="1" rIns="91425" wrap="square" tIns="91425">
            <a:noAutofit/>
          </a:bodyPr>
          <a:lstStyle/>
          <a:p>
            <a:pPr indent="-355600" lvl="0" marL="914400" rtl="0" algn="just">
              <a:lnSpc>
                <a:spcPct val="130000"/>
              </a:lnSpc>
              <a:spcBef>
                <a:spcPts val="2400"/>
              </a:spcBef>
              <a:spcAft>
                <a:spcPts val="0"/>
              </a:spcAft>
              <a:buClr>
                <a:srgbClr val="171717"/>
              </a:buClr>
              <a:buSzPts val="2000"/>
              <a:buChar char="●"/>
            </a:pPr>
            <a:r>
              <a:rPr lang="en-US" sz="2000">
                <a:solidFill>
                  <a:srgbClr val="171717"/>
                </a:solidFill>
              </a:rPr>
              <a:t>it provides iOS and Android access to your Azure resources when you're away from your computer</a:t>
            </a:r>
            <a:endParaRPr sz="2000">
              <a:solidFill>
                <a:srgbClr val="171717"/>
              </a:solidFill>
            </a:endParaRPr>
          </a:p>
          <a:p>
            <a:pPr indent="-355600" lvl="0" marL="914400" rtl="0" algn="just">
              <a:lnSpc>
                <a:spcPct val="130000"/>
              </a:lnSpc>
              <a:spcBef>
                <a:spcPts val="0"/>
              </a:spcBef>
              <a:spcAft>
                <a:spcPts val="0"/>
              </a:spcAft>
              <a:buClr>
                <a:srgbClr val="171717"/>
              </a:buClr>
              <a:buSzPts val="2000"/>
              <a:buChar char="●"/>
            </a:pPr>
            <a:r>
              <a:rPr lang="en-US" sz="2000">
                <a:solidFill>
                  <a:srgbClr val="171717"/>
                </a:solidFill>
              </a:rPr>
              <a:t>You can Monitor the health and status of your Azure resources, Check for alerts, quickly diagnose and fix issues, and restart a web app or virtual machine (VM), Run the Azure CLI or Azure PowerShell commands to manage your Azure resources</a:t>
            </a:r>
            <a:endParaRPr sz="2000">
              <a:solidFill>
                <a:srgbClr val="171717"/>
              </a:solidFill>
            </a:endParaRPr>
          </a:p>
          <a:p>
            <a:pPr indent="0" lvl="0" marL="914400" rtl="0" algn="just">
              <a:spcBef>
                <a:spcPts val="900"/>
              </a:spcBef>
              <a:spcAft>
                <a:spcPts val="0"/>
              </a:spcAft>
              <a:buNone/>
            </a:pPr>
            <a:r>
              <a:t/>
            </a:r>
            <a:endParaRPr sz="2000">
              <a:solidFill>
                <a:srgbClr val="171717"/>
              </a:solidFill>
            </a:endParaRPr>
          </a:p>
          <a:p>
            <a:pPr indent="0" lvl="0" marL="457200" rtl="0" algn="just">
              <a:spcBef>
                <a:spcPts val="0"/>
              </a:spcBef>
              <a:spcAft>
                <a:spcPts val="0"/>
              </a:spcAft>
              <a:buNone/>
            </a:pPr>
            <a:r>
              <a:t/>
            </a:r>
            <a:endParaRPr sz="2000">
              <a:solidFill>
                <a:srgbClr val="171717"/>
              </a:solidFill>
            </a:endParaRPr>
          </a:p>
        </p:txBody>
      </p:sp>
      <p:sp>
        <p:nvSpPr>
          <p:cNvPr id="141" name="Google Shape;141;p19"/>
          <p:cNvSpPr txBox="1"/>
          <p:nvPr/>
        </p:nvSpPr>
        <p:spPr>
          <a:xfrm>
            <a:off x="479325" y="4440875"/>
            <a:ext cx="11688000" cy="2596500"/>
          </a:xfrm>
          <a:prstGeom prst="rect">
            <a:avLst/>
          </a:prstGeom>
          <a:noFill/>
          <a:ln>
            <a:noFill/>
          </a:ln>
        </p:spPr>
        <p:txBody>
          <a:bodyPr anchorCtr="0" anchor="t" bIns="91425" lIns="91425" spcFirstLastPara="1" rIns="91425" wrap="square" tIns="91425">
            <a:noAutofit/>
          </a:bodyPr>
          <a:lstStyle/>
          <a:p>
            <a:pPr indent="-349250" lvl="0" marL="914400" rtl="0" algn="just">
              <a:lnSpc>
                <a:spcPct val="130000"/>
              </a:lnSpc>
              <a:spcBef>
                <a:spcPts val="2400"/>
              </a:spcBef>
              <a:spcAft>
                <a:spcPts val="0"/>
              </a:spcAft>
              <a:buClr>
                <a:srgbClr val="171717"/>
              </a:buClr>
              <a:buSzPts val="1900"/>
              <a:buChar char="●"/>
            </a:pPr>
            <a:r>
              <a:rPr lang="en-US" sz="1900">
                <a:solidFill>
                  <a:srgbClr val="171717"/>
                </a:solidFill>
              </a:rPr>
              <a:t>Azure PowerShell is a shell with which developers and DevOps and IT professionals can execute commands called cmdlets</a:t>
            </a:r>
            <a:endParaRPr sz="1900">
              <a:solidFill>
                <a:srgbClr val="171717"/>
              </a:solidFill>
            </a:endParaRPr>
          </a:p>
          <a:p>
            <a:pPr indent="-349250" lvl="0" marL="914400" rtl="0" algn="just">
              <a:lnSpc>
                <a:spcPct val="130000"/>
              </a:lnSpc>
              <a:spcBef>
                <a:spcPts val="0"/>
              </a:spcBef>
              <a:spcAft>
                <a:spcPts val="0"/>
              </a:spcAft>
              <a:buClr>
                <a:srgbClr val="171717"/>
              </a:buClr>
              <a:buSzPts val="1900"/>
              <a:buChar char="●"/>
            </a:pPr>
            <a:r>
              <a:rPr lang="en-US" sz="1900">
                <a:solidFill>
                  <a:srgbClr val="171717"/>
                </a:solidFill>
              </a:rPr>
              <a:t>These commands call the Azure Rest API to perform every possible management task in Azure</a:t>
            </a:r>
            <a:endParaRPr sz="1900">
              <a:solidFill>
                <a:srgbClr val="171717"/>
              </a:solidFill>
            </a:endParaRPr>
          </a:p>
          <a:p>
            <a:pPr indent="-349250" lvl="0" marL="914400" rtl="0" algn="just">
              <a:lnSpc>
                <a:spcPct val="130000"/>
              </a:lnSpc>
              <a:spcBef>
                <a:spcPts val="0"/>
              </a:spcBef>
              <a:spcAft>
                <a:spcPts val="0"/>
              </a:spcAft>
              <a:buClr>
                <a:srgbClr val="171717"/>
              </a:buClr>
              <a:buSzPts val="1900"/>
              <a:buChar char="●"/>
            </a:pPr>
            <a:r>
              <a:rPr lang="en-US" sz="1900">
                <a:solidFill>
                  <a:srgbClr val="171717"/>
                </a:solidFill>
              </a:rPr>
              <a:t>Azure PowerShell is available for Windows, Linux, and Mac, and you can access it in a web browser via Azure Cloud Shell.</a:t>
            </a:r>
            <a:endParaRPr sz="1900">
              <a:solidFill>
                <a:srgbClr val="171717"/>
              </a:solidFill>
            </a:endParaRPr>
          </a:p>
          <a:p>
            <a:pPr indent="0" lvl="0" marL="914400" rtl="0" algn="just">
              <a:spcBef>
                <a:spcPts val="900"/>
              </a:spcBef>
              <a:spcAft>
                <a:spcPts val="0"/>
              </a:spcAft>
              <a:buNone/>
            </a:pPr>
            <a:r>
              <a:t/>
            </a:r>
            <a:endParaRPr sz="1900">
              <a:solidFill>
                <a:srgbClr val="171717"/>
              </a:solidFill>
            </a:endParaRPr>
          </a:p>
          <a:p>
            <a:pPr indent="0" lvl="0" marL="457200" rtl="0" algn="just">
              <a:spcBef>
                <a:spcPts val="0"/>
              </a:spcBef>
              <a:spcAft>
                <a:spcPts val="0"/>
              </a:spcAft>
              <a:buNone/>
            </a:pPr>
            <a:r>
              <a:t/>
            </a:r>
            <a:endParaRPr sz="1900">
              <a:solidFill>
                <a:srgbClr val="171717"/>
              </a:solidFill>
            </a:endParaRPr>
          </a:p>
        </p:txBody>
      </p:sp>
      <p:sp>
        <p:nvSpPr>
          <p:cNvPr id="142" name="Google Shape;142;p19"/>
          <p:cNvSpPr txBox="1"/>
          <p:nvPr/>
        </p:nvSpPr>
        <p:spPr>
          <a:xfrm>
            <a:off x="433625" y="3657600"/>
            <a:ext cx="11340600" cy="1491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300"/>
              </a:spcBef>
              <a:spcAft>
                <a:spcPts val="0"/>
              </a:spcAft>
              <a:buNone/>
            </a:pPr>
            <a:r>
              <a:rPr b="1" lang="en-US" sz="3200">
                <a:solidFill>
                  <a:srgbClr val="171717"/>
                </a:solidFill>
              </a:rPr>
              <a:t>Azure PowerShell</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spcBef>
                <a:spcPts val="1400"/>
              </a:spcBef>
              <a:spcAft>
                <a:spcPts val="0"/>
              </a:spcAft>
              <a:buNone/>
            </a:pPr>
            <a:r>
              <a:t/>
            </a:r>
            <a:endParaRPr b="1" sz="32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descr="03_NPower_Presentation_Template_0819-18.jpg" id="147" name="Google Shape;147;p20"/>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48" name="Google Shape;148;p20"/>
          <p:cNvSpPr txBox="1"/>
          <p:nvPr/>
        </p:nvSpPr>
        <p:spPr>
          <a:xfrm>
            <a:off x="479325" y="4440875"/>
            <a:ext cx="11688000" cy="2596500"/>
          </a:xfrm>
          <a:prstGeom prst="rect">
            <a:avLst/>
          </a:prstGeom>
          <a:noFill/>
          <a:ln>
            <a:noFill/>
          </a:ln>
        </p:spPr>
        <p:txBody>
          <a:bodyPr anchorCtr="0" anchor="t" bIns="91425" lIns="91425" spcFirstLastPara="1" rIns="91425" wrap="square" tIns="91425">
            <a:noAutofit/>
          </a:bodyPr>
          <a:lstStyle/>
          <a:p>
            <a:pPr indent="-355600" lvl="0" marL="914400" rtl="0" algn="just">
              <a:lnSpc>
                <a:spcPct val="130000"/>
              </a:lnSpc>
              <a:spcBef>
                <a:spcPts val="2400"/>
              </a:spcBef>
              <a:spcAft>
                <a:spcPts val="0"/>
              </a:spcAft>
              <a:buClr>
                <a:srgbClr val="171717"/>
              </a:buClr>
              <a:buSzPts val="2000"/>
              <a:buChar char="●"/>
            </a:pPr>
            <a:r>
              <a:rPr lang="en-US" sz="2000">
                <a:solidFill>
                  <a:srgbClr val="171717"/>
                </a:solidFill>
              </a:rPr>
              <a:t>The Azure CLI command-line interface is an executable program with which a developer, DevOps professional, or IT professional can execute commands in Bash</a:t>
            </a:r>
            <a:endParaRPr sz="2000">
              <a:solidFill>
                <a:srgbClr val="171717"/>
              </a:solidFill>
            </a:endParaRPr>
          </a:p>
          <a:p>
            <a:pPr indent="-355600" lvl="0" marL="914400" rtl="0" algn="just">
              <a:lnSpc>
                <a:spcPct val="130000"/>
              </a:lnSpc>
              <a:spcBef>
                <a:spcPts val="0"/>
              </a:spcBef>
              <a:spcAft>
                <a:spcPts val="0"/>
              </a:spcAft>
              <a:buClr>
                <a:srgbClr val="171717"/>
              </a:buClr>
              <a:buSzPts val="2000"/>
              <a:buChar char="●"/>
            </a:pPr>
            <a:r>
              <a:rPr lang="en-US" sz="2000">
                <a:solidFill>
                  <a:srgbClr val="171717"/>
                </a:solidFill>
              </a:rPr>
              <a:t>it can run on Windows, Linux, and Mac, and can be accessed in a web browser via Cloud Shell.</a:t>
            </a:r>
            <a:endParaRPr sz="2000">
              <a:solidFill>
                <a:srgbClr val="171717"/>
              </a:solidFill>
            </a:endParaRPr>
          </a:p>
          <a:p>
            <a:pPr indent="0" lvl="0" marL="914400" rtl="0" algn="just">
              <a:spcBef>
                <a:spcPts val="900"/>
              </a:spcBef>
              <a:spcAft>
                <a:spcPts val="0"/>
              </a:spcAft>
              <a:buNone/>
            </a:pPr>
            <a:r>
              <a:t/>
            </a:r>
            <a:endParaRPr sz="2000">
              <a:solidFill>
                <a:srgbClr val="171717"/>
              </a:solidFill>
            </a:endParaRPr>
          </a:p>
          <a:p>
            <a:pPr indent="0" lvl="0" marL="457200" rtl="0" algn="just">
              <a:spcBef>
                <a:spcPts val="0"/>
              </a:spcBef>
              <a:spcAft>
                <a:spcPts val="0"/>
              </a:spcAft>
              <a:buNone/>
            </a:pPr>
            <a:r>
              <a:t/>
            </a:r>
            <a:endParaRPr sz="2000">
              <a:solidFill>
                <a:srgbClr val="171717"/>
              </a:solidFill>
            </a:endParaRPr>
          </a:p>
        </p:txBody>
      </p:sp>
      <p:sp>
        <p:nvSpPr>
          <p:cNvPr id="149" name="Google Shape;149;p20"/>
          <p:cNvSpPr txBox="1"/>
          <p:nvPr/>
        </p:nvSpPr>
        <p:spPr>
          <a:xfrm>
            <a:off x="239725" y="255600"/>
            <a:ext cx="11340600" cy="1491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300"/>
              </a:spcBef>
              <a:spcAft>
                <a:spcPts val="0"/>
              </a:spcAft>
              <a:buNone/>
            </a:pPr>
            <a:r>
              <a:rPr b="1" lang="en-US" sz="3200">
                <a:solidFill>
                  <a:srgbClr val="171717"/>
                </a:solidFill>
              </a:rPr>
              <a:t>Azure PowerShell</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spcBef>
                <a:spcPts val="1400"/>
              </a:spcBef>
              <a:spcAft>
                <a:spcPts val="0"/>
              </a:spcAft>
              <a:buNone/>
            </a:pPr>
            <a:r>
              <a:t/>
            </a:r>
            <a:endParaRPr b="1" sz="3200">
              <a:latin typeface="Calibri"/>
              <a:ea typeface="Calibri"/>
              <a:cs typeface="Calibri"/>
              <a:sym typeface="Calibri"/>
            </a:endParaRPr>
          </a:p>
        </p:txBody>
      </p:sp>
      <p:pic>
        <p:nvPicPr>
          <p:cNvPr id="150" name="Google Shape;150;p20"/>
          <p:cNvPicPr preferRelativeResize="0"/>
          <p:nvPr/>
        </p:nvPicPr>
        <p:blipFill>
          <a:blip r:embed="rId4">
            <a:alphaModFix/>
          </a:blip>
          <a:stretch>
            <a:fillRect/>
          </a:stretch>
        </p:blipFill>
        <p:spPr>
          <a:xfrm>
            <a:off x="479325" y="1506538"/>
            <a:ext cx="6076950" cy="2257425"/>
          </a:xfrm>
          <a:prstGeom prst="rect">
            <a:avLst/>
          </a:prstGeom>
          <a:noFill/>
          <a:ln>
            <a:noFill/>
          </a:ln>
        </p:spPr>
      </p:pic>
      <p:sp>
        <p:nvSpPr>
          <p:cNvPr id="151" name="Google Shape;151;p20"/>
          <p:cNvSpPr txBox="1"/>
          <p:nvPr/>
        </p:nvSpPr>
        <p:spPr>
          <a:xfrm>
            <a:off x="267250" y="3677300"/>
            <a:ext cx="11340600" cy="1491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300"/>
              </a:spcBef>
              <a:spcAft>
                <a:spcPts val="1400"/>
              </a:spcAft>
              <a:buNone/>
            </a:pPr>
            <a:r>
              <a:rPr b="1" lang="en-US" sz="3200">
                <a:solidFill>
                  <a:srgbClr val="171717"/>
                </a:solidFill>
              </a:rPr>
              <a:t>Azure CLI</a:t>
            </a:r>
            <a:endParaRPr b="1" sz="3200">
              <a:latin typeface="Calibri"/>
              <a:ea typeface="Calibri"/>
              <a:cs typeface="Calibri"/>
              <a:sym typeface="Calibri"/>
            </a:endParaRPr>
          </a:p>
        </p:txBody>
      </p:sp>
      <p:pic>
        <p:nvPicPr>
          <p:cNvPr id="152" name="Google Shape;152;p20"/>
          <p:cNvPicPr preferRelativeResize="0"/>
          <p:nvPr/>
        </p:nvPicPr>
        <p:blipFill>
          <a:blip r:embed="rId5">
            <a:alphaModFix/>
          </a:blip>
          <a:stretch>
            <a:fillRect/>
          </a:stretch>
        </p:blipFill>
        <p:spPr>
          <a:xfrm>
            <a:off x="8986113" y="1701813"/>
            <a:ext cx="2162175" cy="1866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descr="03_NPower_Presentation_Template_0819-18.jpg" id="157" name="Google Shape;157;p21"/>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58" name="Google Shape;158;p21"/>
          <p:cNvSpPr txBox="1"/>
          <p:nvPr/>
        </p:nvSpPr>
        <p:spPr>
          <a:xfrm>
            <a:off x="479325" y="1445425"/>
            <a:ext cx="11688000" cy="3437400"/>
          </a:xfrm>
          <a:prstGeom prst="rect">
            <a:avLst/>
          </a:prstGeom>
          <a:noFill/>
          <a:ln>
            <a:noFill/>
          </a:ln>
        </p:spPr>
        <p:txBody>
          <a:bodyPr anchorCtr="0" anchor="t" bIns="91425" lIns="91425" spcFirstLastPara="1" rIns="91425" wrap="square" tIns="91425">
            <a:noAutofit/>
          </a:bodyPr>
          <a:lstStyle/>
          <a:p>
            <a:pPr indent="-355600" lvl="0" marL="914400" rtl="0" algn="just">
              <a:lnSpc>
                <a:spcPct val="130000"/>
              </a:lnSpc>
              <a:spcBef>
                <a:spcPts val="2400"/>
              </a:spcBef>
              <a:spcAft>
                <a:spcPts val="0"/>
              </a:spcAft>
              <a:buClr>
                <a:srgbClr val="171717"/>
              </a:buClr>
              <a:buSzPts val="2000"/>
              <a:buChar char="●"/>
            </a:pPr>
            <a:r>
              <a:rPr lang="en-US" sz="2000">
                <a:solidFill>
                  <a:srgbClr val="171717"/>
                </a:solidFill>
              </a:rPr>
              <a:t>Although it's possible to write imperative code in Azure PowerShell or the Azure CLI to set up and tear down one Azure resource, By using Azure Resource Manager templates (ARM templates), you can describe the resources you want to use in a declarative JSON format</a:t>
            </a:r>
            <a:endParaRPr sz="2000">
              <a:solidFill>
                <a:srgbClr val="171717"/>
              </a:solidFill>
            </a:endParaRPr>
          </a:p>
          <a:p>
            <a:pPr indent="-355600" lvl="0" marL="914400" rtl="0" algn="just">
              <a:lnSpc>
                <a:spcPct val="130000"/>
              </a:lnSpc>
              <a:spcBef>
                <a:spcPts val="0"/>
              </a:spcBef>
              <a:spcAft>
                <a:spcPts val="0"/>
              </a:spcAft>
              <a:buClr>
                <a:srgbClr val="171717"/>
              </a:buClr>
              <a:buSzPts val="2000"/>
              <a:buChar char="●"/>
            </a:pPr>
            <a:r>
              <a:rPr lang="en-US" sz="2000">
                <a:solidFill>
                  <a:srgbClr val="171717"/>
                </a:solidFill>
              </a:rPr>
              <a:t>The benefit is that the entire ARM template is verified before any code is executed to ensure that the resources will be created and connected correctly. The template then orchestrates the creation of those resources in parallel.  if you need 50 instances of the same resource, all 50 instances are created at the same time</a:t>
            </a:r>
            <a:endParaRPr sz="2000">
              <a:solidFill>
                <a:srgbClr val="171717"/>
              </a:solidFill>
            </a:endParaRPr>
          </a:p>
          <a:p>
            <a:pPr indent="0" lvl="0" marL="914400" rtl="0" algn="just">
              <a:spcBef>
                <a:spcPts val="900"/>
              </a:spcBef>
              <a:spcAft>
                <a:spcPts val="0"/>
              </a:spcAft>
              <a:buNone/>
            </a:pPr>
            <a:r>
              <a:t/>
            </a:r>
            <a:endParaRPr sz="2000">
              <a:solidFill>
                <a:srgbClr val="171717"/>
              </a:solidFill>
            </a:endParaRPr>
          </a:p>
          <a:p>
            <a:pPr indent="0" lvl="0" marL="457200" rtl="0" algn="just">
              <a:spcBef>
                <a:spcPts val="0"/>
              </a:spcBef>
              <a:spcAft>
                <a:spcPts val="0"/>
              </a:spcAft>
              <a:buNone/>
            </a:pPr>
            <a:r>
              <a:t/>
            </a:r>
            <a:endParaRPr sz="2000">
              <a:solidFill>
                <a:srgbClr val="171717"/>
              </a:solidFill>
            </a:endParaRPr>
          </a:p>
        </p:txBody>
      </p:sp>
      <p:sp>
        <p:nvSpPr>
          <p:cNvPr id="159" name="Google Shape;159;p21"/>
          <p:cNvSpPr txBox="1"/>
          <p:nvPr/>
        </p:nvSpPr>
        <p:spPr>
          <a:xfrm>
            <a:off x="239725" y="255600"/>
            <a:ext cx="11340600" cy="1491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300"/>
              </a:spcBef>
              <a:spcAft>
                <a:spcPts val="0"/>
              </a:spcAft>
              <a:buNone/>
            </a:pPr>
            <a:r>
              <a:rPr b="1" lang="en-US" sz="3200">
                <a:solidFill>
                  <a:srgbClr val="171717"/>
                </a:solidFill>
              </a:rPr>
              <a:t>ARM templates</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spcBef>
                <a:spcPts val="1400"/>
              </a:spcBef>
              <a:spcAft>
                <a:spcPts val="0"/>
              </a:spcAft>
              <a:buNone/>
            </a:pPr>
            <a:r>
              <a:t/>
            </a:r>
            <a:endParaRPr b="1" sz="32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descr="03_NPower_Presentation_Template_0819-18.jpg" id="164" name="Google Shape;164;p22"/>
          <p:cNvPicPr preferRelativeResize="0"/>
          <p:nvPr/>
        </p:nvPicPr>
        <p:blipFill rotWithShape="1">
          <a:blip r:embed="rId3">
            <a:alphaModFix/>
          </a:blip>
          <a:srcRect b="0" l="0" r="0" t="0"/>
          <a:stretch/>
        </p:blipFill>
        <p:spPr>
          <a:xfrm>
            <a:off x="0" y="0"/>
            <a:ext cx="12801600" cy="7315200"/>
          </a:xfrm>
          <a:prstGeom prst="rect">
            <a:avLst/>
          </a:prstGeom>
          <a:noFill/>
          <a:ln>
            <a:noFill/>
          </a:ln>
        </p:spPr>
      </p:pic>
      <p:sp>
        <p:nvSpPr>
          <p:cNvPr id="165" name="Google Shape;165;p22"/>
          <p:cNvSpPr txBox="1"/>
          <p:nvPr/>
        </p:nvSpPr>
        <p:spPr>
          <a:xfrm>
            <a:off x="469975" y="347375"/>
            <a:ext cx="11340600" cy="1491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300"/>
              </a:spcBef>
              <a:spcAft>
                <a:spcPts val="0"/>
              </a:spcAft>
              <a:buClr>
                <a:schemeClr val="dk1"/>
              </a:buClr>
              <a:buSzPts val="1100"/>
              <a:buFont typeface="Arial"/>
              <a:buNone/>
            </a:pPr>
            <a:r>
              <a:rPr b="1" lang="en-US" sz="3200">
                <a:solidFill>
                  <a:srgbClr val="171717"/>
                </a:solidFill>
              </a:rPr>
              <a:t>Azure Advisor</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spcBef>
                <a:spcPts val="1400"/>
              </a:spcBef>
              <a:spcAft>
                <a:spcPts val="0"/>
              </a:spcAft>
              <a:buNone/>
            </a:pPr>
            <a:r>
              <a:t/>
            </a:r>
            <a:endParaRPr b="1" sz="3200">
              <a:latin typeface="Calibri"/>
              <a:ea typeface="Calibri"/>
              <a:cs typeface="Calibri"/>
              <a:sym typeface="Calibri"/>
            </a:endParaRPr>
          </a:p>
        </p:txBody>
      </p:sp>
      <p:sp>
        <p:nvSpPr>
          <p:cNvPr id="166" name="Google Shape;166;p22"/>
          <p:cNvSpPr txBox="1"/>
          <p:nvPr/>
        </p:nvSpPr>
        <p:spPr>
          <a:xfrm>
            <a:off x="326925" y="1316675"/>
            <a:ext cx="11688000" cy="2596500"/>
          </a:xfrm>
          <a:prstGeom prst="rect">
            <a:avLst/>
          </a:prstGeom>
          <a:noFill/>
          <a:ln>
            <a:noFill/>
          </a:ln>
        </p:spPr>
        <p:txBody>
          <a:bodyPr anchorCtr="0" anchor="t" bIns="91425" lIns="91425" spcFirstLastPara="1" rIns="91425" wrap="square" tIns="91425">
            <a:noAutofit/>
          </a:bodyPr>
          <a:lstStyle/>
          <a:p>
            <a:pPr indent="-355600" lvl="0" marL="914400" rtl="0" algn="just">
              <a:lnSpc>
                <a:spcPct val="130000"/>
              </a:lnSpc>
              <a:spcBef>
                <a:spcPts val="2400"/>
              </a:spcBef>
              <a:spcAft>
                <a:spcPts val="0"/>
              </a:spcAft>
              <a:buClr>
                <a:srgbClr val="171717"/>
              </a:buClr>
              <a:buSzPts val="2000"/>
              <a:buChar char="●"/>
            </a:pPr>
            <a:r>
              <a:rPr lang="en-US" sz="2000">
                <a:solidFill>
                  <a:srgbClr val="171717"/>
                </a:solidFill>
              </a:rPr>
              <a:t>Azure Advisor  evaluates your Azure resources and makes recommendations to help improve reliability, security, and performance, achieve operational excellence, and reduce costs</a:t>
            </a:r>
            <a:endParaRPr sz="2000">
              <a:solidFill>
                <a:srgbClr val="171717"/>
              </a:solidFill>
            </a:endParaRPr>
          </a:p>
          <a:p>
            <a:pPr indent="-355600" lvl="0" marL="914400" rtl="0" algn="just">
              <a:lnSpc>
                <a:spcPct val="130000"/>
              </a:lnSpc>
              <a:spcBef>
                <a:spcPts val="0"/>
              </a:spcBef>
              <a:spcAft>
                <a:spcPts val="0"/>
              </a:spcAft>
              <a:buClr>
                <a:srgbClr val="171717"/>
              </a:buClr>
              <a:buSzPts val="2000"/>
              <a:buChar char="●"/>
            </a:pPr>
            <a:r>
              <a:rPr lang="en-US" sz="2000">
                <a:solidFill>
                  <a:srgbClr val="171717"/>
                </a:solidFill>
              </a:rPr>
              <a:t>When you're in the Azure portal, the Advisor dashboard displays personalized recommendations for all your subscriptions, and you can use filters to select recommendations for specific subscriptions, resource groups, or services</a:t>
            </a:r>
            <a:endParaRPr sz="2000">
              <a:solidFill>
                <a:srgbClr val="171717"/>
              </a:solidFill>
            </a:endParaRPr>
          </a:p>
          <a:p>
            <a:pPr indent="0" lvl="0" marL="914400" rtl="0" algn="just">
              <a:spcBef>
                <a:spcPts val="900"/>
              </a:spcBef>
              <a:spcAft>
                <a:spcPts val="0"/>
              </a:spcAft>
              <a:buNone/>
            </a:pPr>
            <a:r>
              <a:t/>
            </a:r>
            <a:endParaRPr sz="2000">
              <a:solidFill>
                <a:srgbClr val="171717"/>
              </a:solidFill>
            </a:endParaRPr>
          </a:p>
          <a:p>
            <a:pPr indent="0" lvl="0" marL="457200" rtl="0" algn="just">
              <a:spcBef>
                <a:spcPts val="0"/>
              </a:spcBef>
              <a:spcAft>
                <a:spcPts val="0"/>
              </a:spcAft>
              <a:buNone/>
            </a:pPr>
            <a:r>
              <a:t/>
            </a:r>
            <a:endParaRPr sz="2000">
              <a:solidFill>
                <a:srgbClr val="171717"/>
              </a:solidFill>
            </a:endParaRPr>
          </a:p>
        </p:txBody>
      </p:sp>
      <p:sp>
        <p:nvSpPr>
          <p:cNvPr id="167" name="Google Shape;167;p22"/>
          <p:cNvSpPr txBox="1"/>
          <p:nvPr/>
        </p:nvSpPr>
        <p:spPr>
          <a:xfrm>
            <a:off x="479325" y="4517075"/>
            <a:ext cx="11688000" cy="2596500"/>
          </a:xfrm>
          <a:prstGeom prst="rect">
            <a:avLst/>
          </a:prstGeom>
          <a:noFill/>
          <a:ln>
            <a:noFill/>
          </a:ln>
        </p:spPr>
        <p:txBody>
          <a:bodyPr anchorCtr="0" anchor="t" bIns="91425" lIns="91425" spcFirstLastPara="1" rIns="91425" wrap="square" tIns="91425">
            <a:noAutofit/>
          </a:bodyPr>
          <a:lstStyle/>
          <a:p>
            <a:pPr indent="-355600" lvl="0" marL="914400" rtl="0" algn="just">
              <a:lnSpc>
                <a:spcPct val="130000"/>
              </a:lnSpc>
              <a:spcBef>
                <a:spcPts val="2400"/>
              </a:spcBef>
              <a:spcAft>
                <a:spcPts val="0"/>
              </a:spcAft>
              <a:buClr>
                <a:srgbClr val="171717"/>
              </a:buClr>
              <a:buSzPts val="2000"/>
              <a:buChar char="●"/>
            </a:pPr>
            <a:r>
              <a:rPr lang="en-US" sz="2000">
                <a:solidFill>
                  <a:srgbClr val="171717"/>
                </a:solidFill>
              </a:rPr>
              <a:t>Azure service health provides a personalized view of the health of the Azure services, regions, and resources you rely on.</a:t>
            </a:r>
            <a:endParaRPr sz="2000">
              <a:solidFill>
                <a:srgbClr val="171717"/>
              </a:solidFill>
            </a:endParaRPr>
          </a:p>
          <a:p>
            <a:pPr indent="-355600" lvl="0" marL="914400" rtl="0" algn="just">
              <a:lnSpc>
                <a:spcPct val="130000"/>
              </a:lnSpc>
              <a:spcBef>
                <a:spcPts val="0"/>
              </a:spcBef>
              <a:spcAft>
                <a:spcPts val="0"/>
              </a:spcAft>
              <a:buClr>
                <a:srgbClr val="171717"/>
              </a:buClr>
              <a:buSzPts val="2000"/>
              <a:buChar char="●"/>
            </a:pPr>
            <a:r>
              <a:rPr lang="en-US" sz="2000">
                <a:solidFill>
                  <a:srgbClr val="171717"/>
                </a:solidFill>
              </a:rPr>
              <a:t>You can set up alerts that help you triage outages and planned maintenance.</a:t>
            </a:r>
            <a:endParaRPr sz="2000">
              <a:solidFill>
                <a:srgbClr val="171717"/>
              </a:solidFill>
            </a:endParaRPr>
          </a:p>
          <a:p>
            <a:pPr indent="0" lvl="0" marL="914400" rtl="0" algn="just">
              <a:spcBef>
                <a:spcPts val="900"/>
              </a:spcBef>
              <a:spcAft>
                <a:spcPts val="0"/>
              </a:spcAft>
              <a:buNone/>
            </a:pPr>
            <a:r>
              <a:t/>
            </a:r>
            <a:endParaRPr sz="2000">
              <a:solidFill>
                <a:srgbClr val="171717"/>
              </a:solidFill>
            </a:endParaRPr>
          </a:p>
          <a:p>
            <a:pPr indent="0" lvl="0" marL="457200" rtl="0" algn="just">
              <a:spcBef>
                <a:spcPts val="0"/>
              </a:spcBef>
              <a:spcAft>
                <a:spcPts val="0"/>
              </a:spcAft>
              <a:buNone/>
            </a:pPr>
            <a:r>
              <a:t/>
            </a:r>
            <a:endParaRPr sz="2000">
              <a:solidFill>
                <a:srgbClr val="171717"/>
              </a:solidFill>
            </a:endParaRPr>
          </a:p>
        </p:txBody>
      </p:sp>
      <p:sp>
        <p:nvSpPr>
          <p:cNvPr id="168" name="Google Shape;168;p22"/>
          <p:cNvSpPr txBox="1"/>
          <p:nvPr/>
        </p:nvSpPr>
        <p:spPr>
          <a:xfrm>
            <a:off x="433625" y="3657600"/>
            <a:ext cx="11340600" cy="14916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2300"/>
              </a:spcBef>
              <a:spcAft>
                <a:spcPts val="0"/>
              </a:spcAft>
              <a:buNone/>
            </a:pPr>
            <a:r>
              <a:rPr b="1" lang="en-US" sz="3200">
                <a:solidFill>
                  <a:srgbClr val="171717"/>
                </a:solidFill>
              </a:rPr>
              <a:t>Azure Service Health</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lnSpc>
                <a:spcPct val="130000"/>
              </a:lnSpc>
              <a:spcBef>
                <a:spcPts val="2300"/>
              </a:spcBef>
              <a:spcAft>
                <a:spcPts val="0"/>
              </a:spcAft>
              <a:buNone/>
            </a:pPr>
            <a:r>
              <a:t/>
            </a:r>
            <a:endParaRPr b="1" sz="3200">
              <a:solidFill>
                <a:srgbClr val="171717"/>
              </a:solidFill>
            </a:endParaRPr>
          </a:p>
          <a:p>
            <a:pPr indent="0" lvl="0" marL="0" rtl="0" algn="l">
              <a:spcBef>
                <a:spcPts val="1400"/>
              </a:spcBef>
              <a:spcAft>
                <a:spcPts val="0"/>
              </a:spcAft>
              <a:buNone/>
            </a:pPr>
            <a:r>
              <a:t/>
            </a:r>
            <a:endParaRPr b="1" sz="32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