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0" r:id="rId3"/>
  </p:sldMasterIdLst>
  <p:sldIdLst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14EF-4945-4077-A0BF-186334793982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C1E1-7FB5-445D-9437-096D49CAA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50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14EF-4945-4077-A0BF-186334793982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C1E1-7FB5-445D-9437-096D49CAA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64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14EF-4945-4077-A0BF-186334793982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C1E1-7FB5-445D-9437-096D49CAA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89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062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834" y="299801"/>
            <a:ext cx="6011687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>
              <a:defRPr lang="zh-CN" altLang="en-US" sz="3200" b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Tx/>
            </a:pPr>
            <a:r>
              <a:rPr lang="zh-CN" altLang="en-US"/>
              <a:t>单击此处编辑母版标题样式</a:t>
            </a:r>
          </a:p>
        </p:txBody>
      </p:sp>
      <p:sp>
        <p:nvSpPr>
          <p:cNvPr id="5" name="椭圆 4"/>
          <p:cNvSpPr>
            <a:spLocks noChangeAspect="1"/>
          </p:cNvSpPr>
          <p:nvPr userDrawn="1"/>
        </p:nvSpPr>
        <p:spPr>
          <a:xfrm>
            <a:off x="531263" y="341440"/>
            <a:ext cx="178907" cy="238544"/>
          </a:xfrm>
          <a:prstGeom prst="ellipse">
            <a:avLst/>
          </a:pr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60000">
                <a:srgbClr val="A5A5A5"/>
              </a:gs>
              <a:gs pos="100000">
                <a:srgbClr val="A5A5A5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椭圆 5"/>
          <p:cNvSpPr>
            <a:spLocks noChangeAspect="1"/>
          </p:cNvSpPr>
          <p:nvPr userDrawn="1"/>
        </p:nvSpPr>
        <p:spPr>
          <a:xfrm>
            <a:off x="621586" y="736170"/>
            <a:ext cx="208724" cy="278301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椭圆 6"/>
          <p:cNvSpPr>
            <a:spLocks noChangeAspect="1"/>
          </p:cNvSpPr>
          <p:nvPr userDrawn="1"/>
        </p:nvSpPr>
        <p:spPr>
          <a:xfrm>
            <a:off x="205959" y="360721"/>
            <a:ext cx="417449" cy="556603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4108EC1-1CF8-484B-BBBA-D5212E0D25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1019" y="1514475"/>
            <a:ext cx="7802166" cy="484028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>
                <a:latin typeface="Noto Sans S Chinese Medium"/>
              </a:defRPr>
            </a:lvl1pPr>
            <a:lvl2pPr>
              <a:lnSpc>
                <a:spcPct val="150000"/>
              </a:lnSpc>
              <a:defRPr sz="2400">
                <a:latin typeface="Noto Sans S Chinese Medium"/>
              </a:defRPr>
            </a:lvl2pPr>
            <a:lvl3pPr>
              <a:lnSpc>
                <a:spcPct val="150000"/>
              </a:lnSpc>
              <a:defRPr sz="2000">
                <a:latin typeface="Noto Sans S Chinese Medium"/>
              </a:defRPr>
            </a:lvl3pPr>
            <a:lvl4pPr>
              <a:lnSpc>
                <a:spcPct val="150000"/>
              </a:lnSpc>
              <a:defRPr sz="1800">
                <a:latin typeface="Noto Sans S Chinese Medium"/>
              </a:defRPr>
            </a:lvl4pPr>
            <a:lvl5pPr>
              <a:lnSpc>
                <a:spcPct val="150000"/>
              </a:lnSpc>
              <a:defRPr sz="1800">
                <a:latin typeface="Noto Sans S Chinese Medium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6164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6243921" y="6545430"/>
            <a:ext cx="58135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38584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CB4186AB-62A9-43F6-B5A6-C28D15BDE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6392868"/>
            <a:ext cx="4286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1050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BF5A7633-5557-4BC5-8B38-B33A9D9F18A1}" type="slidenum">
              <a:rPr kumimoji="0" lang="en-US" altLang="zh-CN" sz="1050" smtClean="0">
                <a:solidFill>
                  <a:prstClr val="white"/>
                </a:solidFill>
                <a:cs typeface="Arial" panose="020B0604020202020204" pitchFamily="34" charset="0"/>
              </a:rPr>
              <a:pPr algn="ctr">
                <a:defRPr/>
              </a:pPr>
              <a:t>‹#›</a:t>
            </a:fld>
            <a:endParaRPr kumimoji="0" lang="en-US" altLang="zh-CN" sz="105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xmlns="" id="{068E5372-9767-4F9B-BF0E-0F683E5C190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881938" y="6508750"/>
            <a:ext cx="764382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4">
            <a:extLst>
              <a:ext uri="{FF2B5EF4-FFF2-40B4-BE49-F238E27FC236}">
                <a16:creationId xmlns:a16="http://schemas.microsoft.com/office/drawing/2014/main" xmlns="" id="{7A53ABF0-AE1C-4005-AE28-87F676E4C151}"/>
              </a:ext>
            </a:extLst>
          </p:cNvPr>
          <p:cNvCxnSpPr>
            <a:cxnSpLocks/>
          </p:cNvCxnSpPr>
          <p:nvPr/>
        </p:nvCxnSpPr>
        <p:spPr>
          <a:xfrm flipV="1">
            <a:off x="2789637" y="6508750"/>
            <a:ext cx="4663678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3">
            <a:extLst>
              <a:ext uri="{FF2B5EF4-FFF2-40B4-BE49-F238E27FC236}">
                <a16:creationId xmlns:a16="http://schemas.microsoft.com/office/drawing/2014/main" xmlns="" id="{B13C618C-0E93-4245-8820-FEDB4121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915990"/>
            <a:ext cx="7197328" cy="46037"/>
          </a:xfrm>
          <a:prstGeom prst="rect">
            <a:avLst/>
          </a:prstGeom>
          <a:solidFill>
            <a:srgbClr val="105BCA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714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xmlns="" id="{9C59BB13-7EBF-404D-AC39-2C95DB724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6" y="915988"/>
            <a:ext cx="1491854" cy="72000"/>
          </a:xfrm>
          <a:prstGeom prst="rect">
            <a:avLst/>
          </a:prstGeom>
          <a:solidFill>
            <a:srgbClr val="FFA20D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714"/>
          </a:p>
        </p:txBody>
      </p:sp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xmlns="" id="{6FFA5EAD-F195-4555-8183-03AFAB0233AD}"/>
              </a:ext>
            </a:extLst>
          </p:cNvPr>
          <p:cNvCxnSpPr>
            <a:cxnSpLocks/>
          </p:cNvCxnSpPr>
          <p:nvPr/>
        </p:nvCxnSpPr>
        <p:spPr>
          <a:xfrm>
            <a:off x="7881938" y="6508750"/>
            <a:ext cx="764382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6DA2BCFF-5F33-41F9-AB08-4AC269BB107C}"/>
              </a:ext>
            </a:extLst>
          </p:cNvPr>
          <p:cNvCxnSpPr>
            <a:cxnSpLocks/>
          </p:cNvCxnSpPr>
          <p:nvPr/>
        </p:nvCxnSpPr>
        <p:spPr>
          <a:xfrm flipV="1">
            <a:off x="2789637" y="6508750"/>
            <a:ext cx="4663678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23">
            <a:extLst>
              <a:ext uri="{FF2B5EF4-FFF2-40B4-BE49-F238E27FC236}">
                <a16:creationId xmlns:a16="http://schemas.microsoft.com/office/drawing/2014/main" xmlns="" id="{F893C1E2-7E9E-464E-AA5D-7A53ED39C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915988"/>
            <a:ext cx="7197328" cy="72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9" y="1741968"/>
            <a:ext cx="8328451" cy="4369231"/>
          </a:xfrm>
        </p:spPr>
        <p:txBody>
          <a:bodyPr>
            <a:noAutofit/>
          </a:bodyPr>
          <a:lstStyle>
            <a:lvl1pPr marL="272106" indent="-272106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746" b="0">
                <a:latin typeface="微软雅黑" pitchFamily="34" charset="-122"/>
                <a:ea typeface="微软雅黑" pitchFamily="34" charset="-122"/>
              </a:defRPr>
            </a:lvl2pPr>
            <a:lvl3pPr>
              <a:defRPr sz="1429" b="0">
                <a:latin typeface="微软雅黑" pitchFamily="34" charset="-122"/>
                <a:ea typeface="微软雅黑" pitchFamily="34" charset="-122"/>
              </a:defRPr>
            </a:lvl3pPr>
            <a:lvl4pPr>
              <a:defRPr sz="1429" b="0">
                <a:latin typeface="微软雅黑" pitchFamily="34" charset="-122"/>
                <a:ea typeface="微软雅黑" pitchFamily="34" charset="-122"/>
              </a:defRPr>
            </a:lvl4pPr>
            <a:lvl5pPr>
              <a:defRPr sz="1429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61" y="359079"/>
            <a:ext cx="8229601" cy="52817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xmlns="" id="{EE02724C-0D19-4E9B-828F-1241B79D461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7869" y="1138988"/>
            <a:ext cx="83307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AutoShape 23">
            <a:extLst>
              <a:ext uri="{FF2B5EF4-FFF2-40B4-BE49-F238E27FC236}">
                <a16:creationId xmlns:a16="http://schemas.microsoft.com/office/drawing/2014/main" xmlns="" id="{06417AE2-770F-4808-A0F9-12E14588B9C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371" y="916747"/>
            <a:ext cx="7197341" cy="4571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lIns="85588" tIns="42794" rIns="85588" bIns="42794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84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xmlns="" id="{1FA86B6E-AA6B-40BB-810B-D5BC18DB0D7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81711" y="916747"/>
            <a:ext cx="1491704" cy="4571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lIns="85588" tIns="42794" rIns="85588" bIns="42794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840"/>
          </a:p>
        </p:txBody>
      </p:sp>
    </p:spTree>
    <p:extLst>
      <p:ext uri="{BB962C8B-B14F-4D97-AF65-F5344CB8AC3E}">
        <p14:creationId xmlns:p14="http://schemas.microsoft.com/office/powerpoint/2010/main" val="61113431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34D6F-F29A-4B09-B655-E0971D462D4D}" type="datetimeFigureOut">
              <a:rPr lang="zh-CN" altLang="en-US">
                <a:solidFill>
                  <a:srgbClr val="000000"/>
                </a:solidFill>
              </a:rPr>
              <a:pPr>
                <a:defRPr/>
              </a:pPr>
              <a:t>2022/4/3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18774-2AFB-4BC6-A124-21C0A835992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687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149" y="0"/>
            <a:ext cx="7704668" cy="980728"/>
          </a:xfrm>
          <a:prstGeom prst="rect">
            <a:avLst/>
          </a:prstGeom>
        </p:spPr>
        <p:txBody>
          <a:bodyPr/>
          <a:lstStyle>
            <a:lvl1pPr algn="l">
              <a:defRPr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149" y="1878049"/>
            <a:ext cx="7704668" cy="2487061"/>
          </a:xfrm>
          <a:prstGeom prst="rect">
            <a:avLst/>
          </a:prstGeom>
        </p:spPr>
        <p:txBody>
          <a:bodyPr anchor="ctr"/>
          <a:lstStyle>
            <a:lvl1pPr marL="285750" indent="-285750">
              <a:lnSpc>
                <a:spcPct val="120000"/>
              </a:lnSpc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32" y="6108180"/>
            <a:ext cx="857473" cy="365125"/>
          </a:xfrm>
          <a:prstGeom prst="rect">
            <a:avLst/>
          </a:prstGeom>
        </p:spPr>
        <p:txBody>
          <a:bodyPr/>
          <a:lstStyle/>
          <a:p>
            <a:fld id="{87DE6118-2437-4B30-8E3C-4D2BE6020583}" type="datetimeFigureOut">
              <a:rPr lang="en-US">
                <a:solidFill>
                  <a:srgbClr val="000000"/>
                </a:solidFill>
              </a:rPr>
              <a:pPr/>
              <a:t>4/3/2022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50" y="6108180"/>
            <a:ext cx="5314517" cy="365125"/>
          </a:xfrm>
          <a:prstGeom prst="rect">
            <a:avLst/>
          </a:prstGeom>
        </p:spPr>
        <p:txBody>
          <a:bodyPr/>
          <a:lstStyle/>
          <a:p>
            <a:pPr algn="r"/>
            <a:endParaRPr lang="en-US" sz="1400" dirty="0">
              <a:solidFill>
                <a:srgbClr val="44546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9" y="6108180"/>
            <a:ext cx="427833" cy="365125"/>
          </a:xfrm>
          <a:prstGeom prst="rect">
            <a:avLst/>
          </a:prstGeom>
        </p:spPr>
        <p:txBody>
          <a:bodyPr/>
          <a:lstStyle/>
          <a:p>
            <a:fld id="{1AD93096-5B34-4342-9326-69289CEAE4C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1049146" y="980734"/>
            <a:ext cx="7704668" cy="8973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Clr>
                <a:srgbClr val="83AA67"/>
              </a:buClr>
              <a:buSzPct val="100000"/>
              <a:buFont typeface="Wingdings" panose="05000000000000000000" pitchFamily="2" charset="2"/>
              <a:buNone/>
              <a:defRPr sz="2400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18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149" y="0"/>
            <a:ext cx="7704668" cy="980728"/>
          </a:xfrm>
          <a:prstGeom prst="rect">
            <a:avLst/>
          </a:prstGeom>
        </p:spPr>
        <p:txBody>
          <a:bodyPr/>
          <a:lstStyle>
            <a:lvl1pPr algn="l">
              <a:defRPr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149" y="1878049"/>
            <a:ext cx="7704668" cy="2487061"/>
          </a:xfrm>
          <a:prstGeom prst="rect">
            <a:avLst/>
          </a:prstGeom>
        </p:spPr>
        <p:txBody>
          <a:bodyPr anchor="ctr"/>
          <a:lstStyle>
            <a:lvl1pPr marL="285750" indent="-285750">
              <a:lnSpc>
                <a:spcPct val="120000"/>
              </a:lnSpc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32" y="6108180"/>
            <a:ext cx="857473" cy="365125"/>
          </a:xfrm>
          <a:prstGeom prst="rect">
            <a:avLst/>
          </a:prstGeom>
        </p:spPr>
        <p:txBody>
          <a:bodyPr/>
          <a:lstStyle/>
          <a:p>
            <a:fld id="{87DE6118-2437-4B30-8E3C-4D2BE6020583}" type="datetimeFigureOut">
              <a:rPr lang="en-US">
                <a:solidFill>
                  <a:srgbClr val="000000"/>
                </a:solidFill>
              </a:rPr>
              <a:pPr/>
              <a:t>4/3/2022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50" y="6108180"/>
            <a:ext cx="5314517" cy="365125"/>
          </a:xfrm>
          <a:prstGeom prst="rect">
            <a:avLst/>
          </a:prstGeom>
        </p:spPr>
        <p:txBody>
          <a:bodyPr/>
          <a:lstStyle/>
          <a:p>
            <a:pPr algn="r"/>
            <a:endParaRPr lang="en-US" sz="1400" dirty="0">
              <a:solidFill>
                <a:srgbClr val="44546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9" y="6108180"/>
            <a:ext cx="427833" cy="365125"/>
          </a:xfrm>
          <a:prstGeom prst="rect">
            <a:avLst/>
          </a:prstGeom>
        </p:spPr>
        <p:txBody>
          <a:bodyPr/>
          <a:lstStyle/>
          <a:p>
            <a:fld id="{1AD93096-5B34-4342-9326-69289CEAE4C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1049146" y="980734"/>
            <a:ext cx="7704668" cy="8973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Clr>
                <a:srgbClr val="83AA67"/>
              </a:buClr>
              <a:buSzPct val="100000"/>
              <a:buFont typeface="Wingdings" panose="05000000000000000000" pitchFamily="2" charset="2"/>
              <a:buNone/>
              <a:defRPr sz="2400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8318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149" y="0"/>
            <a:ext cx="7704668" cy="980728"/>
          </a:xfrm>
          <a:prstGeom prst="rect">
            <a:avLst/>
          </a:prstGeom>
        </p:spPr>
        <p:txBody>
          <a:bodyPr/>
          <a:lstStyle>
            <a:lvl1pPr algn="l">
              <a:defRPr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149" y="1878049"/>
            <a:ext cx="7704668" cy="2487061"/>
          </a:xfrm>
          <a:prstGeom prst="rect">
            <a:avLst/>
          </a:prstGeom>
        </p:spPr>
        <p:txBody>
          <a:bodyPr anchor="ctr"/>
          <a:lstStyle>
            <a:lvl1pPr marL="285750" indent="-285750">
              <a:lnSpc>
                <a:spcPct val="120000"/>
              </a:lnSpc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32" y="6108180"/>
            <a:ext cx="857473" cy="365125"/>
          </a:xfrm>
          <a:prstGeom prst="rect">
            <a:avLst/>
          </a:prstGeom>
        </p:spPr>
        <p:txBody>
          <a:bodyPr/>
          <a:lstStyle/>
          <a:p>
            <a:fld id="{87DE6118-2437-4B30-8E3C-4D2BE6020583}" type="datetimeFigureOut">
              <a:rPr lang="en-US">
                <a:solidFill>
                  <a:srgbClr val="000000"/>
                </a:solidFill>
              </a:rPr>
              <a:pPr/>
              <a:t>4/3/2022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50" y="6108180"/>
            <a:ext cx="5314517" cy="365125"/>
          </a:xfrm>
          <a:prstGeom prst="rect">
            <a:avLst/>
          </a:prstGeom>
        </p:spPr>
        <p:txBody>
          <a:bodyPr/>
          <a:lstStyle/>
          <a:p>
            <a:pPr algn="r"/>
            <a:endParaRPr lang="en-US" sz="1400" dirty="0">
              <a:solidFill>
                <a:srgbClr val="44546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9" y="6108180"/>
            <a:ext cx="427833" cy="365125"/>
          </a:xfrm>
          <a:prstGeom prst="rect">
            <a:avLst/>
          </a:prstGeom>
        </p:spPr>
        <p:txBody>
          <a:bodyPr/>
          <a:lstStyle/>
          <a:p>
            <a:fld id="{1AD93096-5B34-4342-9326-69289CEAE4C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1049146" y="980734"/>
            <a:ext cx="7704668" cy="8973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Clr>
                <a:srgbClr val="83AA67"/>
              </a:buClr>
              <a:buSzPct val="100000"/>
              <a:buFont typeface="Wingdings" panose="05000000000000000000" pitchFamily="2" charset="2"/>
              <a:buNone/>
              <a:defRPr sz="2400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36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14EF-4945-4077-A0BF-186334793982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C1E1-7FB5-445D-9437-096D49CAA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954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128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832" y="299797"/>
            <a:ext cx="6011687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>
              <a:defRPr lang="zh-CN" altLang="en-US" sz="3200" b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Tx/>
            </a:pPr>
            <a:r>
              <a:rPr lang="zh-CN" altLang="en-US"/>
              <a:t>单击此处编辑母版标题样式</a:t>
            </a:r>
          </a:p>
        </p:txBody>
      </p:sp>
      <p:sp>
        <p:nvSpPr>
          <p:cNvPr id="5" name="椭圆 4"/>
          <p:cNvSpPr>
            <a:spLocks noChangeAspect="1"/>
          </p:cNvSpPr>
          <p:nvPr userDrawn="1"/>
        </p:nvSpPr>
        <p:spPr>
          <a:xfrm>
            <a:off x="531261" y="341440"/>
            <a:ext cx="178907" cy="238544"/>
          </a:xfrm>
          <a:prstGeom prst="ellipse">
            <a:avLst/>
          </a:pr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60000">
                <a:srgbClr val="A5A5A5"/>
              </a:gs>
              <a:gs pos="100000">
                <a:srgbClr val="A5A5A5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椭圆 5"/>
          <p:cNvSpPr>
            <a:spLocks noChangeAspect="1"/>
          </p:cNvSpPr>
          <p:nvPr userDrawn="1"/>
        </p:nvSpPr>
        <p:spPr>
          <a:xfrm>
            <a:off x="621585" y="736169"/>
            <a:ext cx="208724" cy="278301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椭圆 6"/>
          <p:cNvSpPr>
            <a:spLocks noChangeAspect="1"/>
          </p:cNvSpPr>
          <p:nvPr userDrawn="1"/>
        </p:nvSpPr>
        <p:spPr>
          <a:xfrm>
            <a:off x="205957" y="360717"/>
            <a:ext cx="417449" cy="556603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4108EC1-1CF8-484B-BBBA-D5212E0D25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1019" y="1514475"/>
            <a:ext cx="7802166" cy="484028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>
                <a:latin typeface="Noto Sans S Chinese Medium"/>
              </a:defRPr>
            </a:lvl1pPr>
            <a:lvl2pPr>
              <a:lnSpc>
                <a:spcPct val="150000"/>
              </a:lnSpc>
              <a:defRPr sz="2400">
                <a:latin typeface="Noto Sans S Chinese Medium"/>
              </a:defRPr>
            </a:lvl2pPr>
            <a:lvl3pPr>
              <a:lnSpc>
                <a:spcPct val="150000"/>
              </a:lnSpc>
              <a:defRPr sz="2000">
                <a:latin typeface="Noto Sans S Chinese Medium"/>
              </a:defRPr>
            </a:lvl3pPr>
            <a:lvl4pPr>
              <a:lnSpc>
                <a:spcPct val="150000"/>
              </a:lnSpc>
              <a:defRPr sz="1800">
                <a:latin typeface="Noto Sans S Chinese Medium"/>
              </a:defRPr>
            </a:lvl4pPr>
            <a:lvl5pPr>
              <a:lnSpc>
                <a:spcPct val="150000"/>
              </a:lnSpc>
              <a:defRPr sz="1800">
                <a:latin typeface="Noto Sans S Chinese Medium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24852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6243921" y="6545426"/>
            <a:ext cx="58135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949800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CB4186AB-62A9-43F6-B5A6-C28D15BDE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6392864"/>
            <a:ext cx="4286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1050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BF5A7633-5557-4BC5-8B38-B33A9D9F18A1}" type="slidenum">
              <a:rPr kumimoji="0" lang="en-US" altLang="zh-CN" sz="1050" smtClean="0">
                <a:solidFill>
                  <a:prstClr val="white"/>
                </a:solidFill>
                <a:cs typeface="Arial" panose="020B0604020202020204" pitchFamily="34" charset="0"/>
              </a:rPr>
              <a:pPr algn="ctr">
                <a:defRPr/>
              </a:pPr>
              <a:t>‹#›</a:t>
            </a:fld>
            <a:endParaRPr kumimoji="0" lang="en-US" altLang="zh-CN" sz="105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xmlns="" id="{068E5372-9767-4F9B-BF0E-0F683E5C190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881938" y="6508750"/>
            <a:ext cx="764382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4">
            <a:extLst>
              <a:ext uri="{FF2B5EF4-FFF2-40B4-BE49-F238E27FC236}">
                <a16:creationId xmlns:a16="http://schemas.microsoft.com/office/drawing/2014/main" xmlns="" id="{7A53ABF0-AE1C-4005-AE28-87F676E4C151}"/>
              </a:ext>
            </a:extLst>
          </p:cNvPr>
          <p:cNvCxnSpPr>
            <a:cxnSpLocks/>
          </p:cNvCxnSpPr>
          <p:nvPr/>
        </p:nvCxnSpPr>
        <p:spPr>
          <a:xfrm flipV="1">
            <a:off x="2789636" y="6508750"/>
            <a:ext cx="4663678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3">
            <a:extLst>
              <a:ext uri="{FF2B5EF4-FFF2-40B4-BE49-F238E27FC236}">
                <a16:creationId xmlns:a16="http://schemas.microsoft.com/office/drawing/2014/main" xmlns="" id="{B13C618C-0E93-4245-8820-FEDB4121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915990"/>
            <a:ext cx="7197328" cy="46037"/>
          </a:xfrm>
          <a:prstGeom prst="rect">
            <a:avLst/>
          </a:prstGeom>
          <a:solidFill>
            <a:srgbClr val="105BCA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714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xmlns="" id="{9C59BB13-7EBF-404D-AC39-2C95DB724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915988"/>
            <a:ext cx="1491854" cy="72000"/>
          </a:xfrm>
          <a:prstGeom prst="rect">
            <a:avLst/>
          </a:prstGeom>
          <a:solidFill>
            <a:srgbClr val="FFA20D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714"/>
          </a:p>
        </p:txBody>
      </p:sp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xmlns="" id="{6FFA5EAD-F195-4555-8183-03AFAB0233AD}"/>
              </a:ext>
            </a:extLst>
          </p:cNvPr>
          <p:cNvCxnSpPr>
            <a:cxnSpLocks/>
          </p:cNvCxnSpPr>
          <p:nvPr/>
        </p:nvCxnSpPr>
        <p:spPr>
          <a:xfrm>
            <a:off x="7881938" y="6508750"/>
            <a:ext cx="764382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6DA2BCFF-5F33-41F9-AB08-4AC269BB107C}"/>
              </a:ext>
            </a:extLst>
          </p:cNvPr>
          <p:cNvCxnSpPr>
            <a:cxnSpLocks/>
          </p:cNvCxnSpPr>
          <p:nvPr/>
        </p:nvCxnSpPr>
        <p:spPr>
          <a:xfrm flipV="1">
            <a:off x="2789636" y="6508750"/>
            <a:ext cx="4663678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23">
            <a:extLst>
              <a:ext uri="{FF2B5EF4-FFF2-40B4-BE49-F238E27FC236}">
                <a16:creationId xmlns:a16="http://schemas.microsoft.com/office/drawing/2014/main" xmlns="" id="{F893C1E2-7E9E-464E-AA5D-7A53ED39C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915988"/>
            <a:ext cx="7197328" cy="72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7" y="1741968"/>
            <a:ext cx="8328451" cy="4369231"/>
          </a:xfrm>
        </p:spPr>
        <p:txBody>
          <a:bodyPr>
            <a:noAutofit/>
          </a:bodyPr>
          <a:lstStyle>
            <a:lvl1pPr marL="272106" indent="-272106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746" b="0">
                <a:latin typeface="微软雅黑" pitchFamily="34" charset="-122"/>
                <a:ea typeface="微软雅黑" pitchFamily="34" charset="-122"/>
              </a:defRPr>
            </a:lvl2pPr>
            <a:lvl3pPr>
              <a:defRPr sz="1429" b="0">
                <a:latin typeface="微软雅黑" pitchFamily="34" charset="-122"/>
                <a:ea typeface="微软雅黑" pitchFamily="34" charset="-122"/>
              </a:defRPr>
            </a:lvl3pPr>
            <a:lvl4pPr>
              <a:defRPr sz="1429" b="0">
                <a:latin typeface="微软雅黑" pitchFamily="34" charset="-122"/>
                <a:ea typeface="微软雅黑" pitchFamily="34" charset="-122"/>
              </a:defRPr>
            </a:lvl4pPr>
            <a:lvl5pPr>
              <a:defRPr sz="1429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59" y="359079"/>
            <a:ext cx="8229601" cy="52817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xmlns="" id="{EE02724C-0D19-4E9B-828F-1241B79D461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7867" y="1138984"/>
            <a:ext cx="83307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AutoShape 23">
            <a:extLst>
              <a:ext uri="{FF2B5EF4-FFF2-40B4-BE49-F238E27FC236}">
                <a16:creationId xmlns:a16="http://schemas.microsoft.com/office/drawing/2014/main" xmlns="" id="{06417AE2-770F-4808-A0F9-12E14588B9C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369" y="916745"/>
            <a:ext cx="7197341" cy="4571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lIns="85588" tIns="42794" rIns="85588" bIns="42794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84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xmlns="" id="{1FA86B6E-AA6B-40BB-810B-D5BC18DB0D7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81710" y="916745"/>
            <a:ext cx="1491704" cy="4571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lIns="85588" tIns="42794" rIns="85588" bIns="42794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840"/>
          </a:p>
        </p:txBody>
      </p:sp>
    </p:spTree>
    <p:extLst>
      <p:ext uri="{BB962C8B-B14F-4D97-AF65-F5344CB8AC3E}">
        <p14:creationId xmlns:p14="http://schemas.microsoft.com/office/powerpoint/2010/main" val="2468077586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34D6F-F29A-4B09-B655-E0971D462D4D}" type="datetimeFigureOut">
              <a:rPr lang="zh-CN" altLang="en-US">
                <a:solidFill>
                  <a:srgbClr val="000000"/>
                </a:solidFill>
              </a:rPr>
              <a:pPr>
                <a:defRPr/>
              </a:pPr>
              <a:t>2022/4/3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18774-2AFB-4BC6-A124-21C0A835992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1608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147" y="0"/>
            <a:ext cx="7704668" cy="980728"/>
          </a:xfrm>
          <a:prstGeom prst="rect">
            <a:avLst/>
          </a:prstGeom>
        </p:spPr>
        <p:txBody>
          <a:bodyPr/>
          <a:lstStyle>
            <a:lvl1pPr algn="l">
              <a:defRPr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147" y="1878045"/>
            <a:ext cx="7704668" cy="2487061"/>
          </a:xfrm>
          <a:prstGeom prst="rect">
            <a:avLst/>
          </a:prstGeom>
        </p:spPr>
        <p:txBody>
          <a:bodyPr anchor="ctr"/>
          <a:lstStyle>
            <a:lvl1pPr marL="285750" indent="-285750">
              <a:lnSpc>
                <a:spcPct val="120000"/>
              </a:lnSpc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30" y="6108176"/>
            <a:ext cx="857473" cy="365125"/>
          </a:xfrm>
          <a:prstGeom prst="rect">
            <a:avLst/>
          </a:prstGeom>
        </p:spPr>
        <p:txBody>
          <a:bodyPr/>
          <a:lstStyle/>
          <a:p>
            <a:fld id="{87DE6118-2437-4B30-8E3C-4D2BE6020583}" type="datetimeFigureOut">
              <a:rPr lang="en-US">
                <a:solidFill>
                  <a:srgbClr val="000000"/>
                </a:solidFill>
              </a:rPr>
              <a:pPr/>
              <a:t>4/3/2022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8" y="6108176"/>
            <a:ext cx="5314517" cy="365125"/>
          </a:xfrm>
          <a:prstGeom prst="rect">
            <a:avLst/>
          </a:prstGeom>
        </p:spPr>
        <p:txBody>
          <a:bodyPr/>
          <a:lstStyle/>
          <a:p>
            <a:pPr algn="r"/>
            <a:endParaRPr lang="en-US" sz="1400" dirty="0">
              <a:solidFill>
                <a:srgbClr val="44546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8" y="6108176"/>
            <a:ext cx="427833" cy="365125"/>
          </a:xfrm>
          <a:prstGeom prst="rect">
            <a:avLst/>
          </a:prstGeom>
        </p:spPr>
        <p:txBody>
          <a:bodyPr/>
          <a:lstStyle/>
          <a:p>
            <a:fld id="{1AD93096-5B34-4342-9326-69289CEAE4C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1049146" y="980730"/>
            <a:ext cx="7704668" cy="8973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Clr>
                <a:srgbClr val="83AA67"/>
              </a:buClr>
              <a:buSzPct val="100000"/>
              <a:buFont typeface="Wingdings" panose="05000000000000000000" pitchFamily="2" charset="2"/>
              <a:buNone/>
              <a:defRPr sz="2400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398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147" y="0"/>
            <a:ext cx="7704668" cy="980728"/>
          </a:xfrm>
          <a:prstGeom prst="rect">
            <a:avLst/>
          </a:prstGeom>
        </p:spPr>
        <p:txBody>
          <a:bodyPr/>
          <a:lstStyle>
            <a:lvl1pPr algn="l">
              <a:defRPr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147" y="1878045"/>
            <a:ext cx="7704668" cy="2487061"/>
          </a:xfrm>
          <a:prstGeom prst="rect">
            <a:avLst/>
          </a:prstGeom>
        </p:spPr>
        <p:txBody>
          <a:bodyPr anchor="ctr"/>
          <a:lstStyle>
            <a:lvl1pPr marL="285750" indent="-285750">
              <a:lnSpc>
                <a:spcPct val="120000"/>
              </a:lnSpc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30" y="6108176"/>
            <a:ext cx="857473" cy="365125"/>
          </a:xfrm>
          <a:prstGeom prst="rect">
            <a:avLst/>
          </a:prstGeom>
        </p:spPr>
        <p:txBody>
          <a:bodyPr/>
          <a:lstStyle/>
          <a:p>
            <a:fld id="{87DE6118-2437-4B30-8E3C-4D2BE6020583}" type="datetimeFigureOut">
              <a:rPr lang="en-US">
                <a:solidFill>
                  <a:srgbClr val="000000"/>
                </a:solidFill>
              </a:rPr>
              <a:pPr/>
              <a:t>4/3/2022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8" y="6108176"/>
            <a:ext cx="5314517" cy="365125"/>
          </a:xfrm>
          <a:prstGeom prst="rect">
            <a:avLst/>
          </a:prstGeom>
        </p:spPr>
        <p:txBody>
          <a:bodyPr/>
          <a:lstStyle/>
          <a:p>
            <a:pPr algn="r"/>
            <a:endParaRPr lang="en-US" sz="1400" dirty="0">
              <a:solidFill>
                <a:srgbClr val="44546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8" y="6108176"/>
            <a:ext cx="427833" cy="365125"/>
          </a:xfrm>
          <a:prstGeom prst="rect">
            <a:avLst/>
          </a:prstGeom>
        </p:spPr>
        <p:txBody>
          <a:bodyPr/>
          <a:lstStyle/>
          <a:p>
            <a:fld id="{1AD93096-5B34-4342-9326-69289CEAE4C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1049146" y="980730"/>
            <a:ext cx="7704668" cy="8973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Clr>
                <a:srgbClr val="83AA67"/>
              </a:buClr>
              <a:buSzPct val="100000"/>
              <a:buFont typeface="Wingdings" panose="05000000000000000000" pitchFamily="2" charset="2"/>
              <a:buNone/>
              <a:defRPr sz="2400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2117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147" y="0"/>
            <a:ext cx="7704668" cy="980728"/>
          </a:xfrm>
          <a:prstGeom prst="rect">
            <a:avLst/>
          </a:prstGeom>
        </p:spPr>
        <p:txBody>
          <a:bodyPr/>
          <a:lstStyle>
            <a:lvl1pPr algn="l">
              <a:defRPr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147" y="1878045"/>
            <a:ext cx="7704668" cy="2487061"/>
          </a:xfrm>
          <a:prstGeom prst="rect">
            <a:avLst/>
          </a:prstGeom>
        </p:spPr>
        <p:txBody>
          <a:bodyPr anchor="ctr"/>
          <a:lstStyle>
            <a:lvl1pPr marL="285750" indent="-285750">
              <a:lnSpc>
                <a:spcPct val="120000"/>
              </a:lnSpc>
              <a:buClr>
                <a:srgbClr val="83AA67"/>
              </a:buClr>
              <a:buSzPct val="100000"/>
              <a:buFont typeface="Wingdings" panose="05000000000000000000" pitchFamily="2" charset="2"/>
              <a:buChar char="n"/>
              <a:defRPr sz="2000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30" y="6108176"/>
            <a:ext cx="857473" cy="365125"/>
          </a:xfrm>
          <a:prstGeom prst="rect">
            <a:avLst/>
          </a:prstGeom>
        </p:spPr>
        <p:txBody>
          <a:bodyPr/>
          <a:lstStyle/>
          <a:p>
            <a:fld id="{87DE6118-2437-4B30-8E3C-4D2BE6020583}" type="datetimeFigureOut">
              <a:rPr lang="en-US">
                <a:solidFill>
                  <a:srgbClr val="000000"/>
                </a:solidFill>
              </a:rPr>
              <a:pPr/>
              <a:t>4/3/2022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8" y="6108176"/>
            <a:ext cx="5314517" cy="365125"/>
          </a:xfrm>
          <a:prstGeom prst="rect">
            <a:avLst/>
          </a:prstGeom>
        </p:spPr>
        <p:txBody>
          <a:bodyPr/>
          <a:lstStyle/>
          <a:p>
            <a:pPr algn="r"/>
            <a:endParaRPr lang="en-US" sz="1400" dirty="0">
              <a:solidFill>
                <a:srgbClr val="44546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8" y="6108176"/>
            <a:ext cx="427833" cy="365125"/>
          </a:xfrm>
          <a:prstGeom prst="rect">
            <a:avLst/>
          </a:prstGeom>
        </p:spPr>
        <p:txBody>
          <a:bodyPr/>
          <a:lstStyle/>
          <a:p>
            <a:fld id="{1AD93096-5B34-4342-9326-69289CEAE4C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1049146" y="980730"/>
            <a:ext cx="7704668" cy="8973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Clr>
                <a:srgbClr val="83AA67"/>
              </a:buClr>
              <a:buSzPct val="100000"/>
              <a:buFont typeface="Wingdings" panose="05000000000000000000" pitchFamily="2" charset="2"/>
              <a:buNone/>
              <a:defRPr sz="2400" baseline="0">
                <a:solidFill>
                  <a:schemeClr val="accent3">
                    <a:lumMod val="50000"/>
                  </a:schemeClr>
                </a:solidFill>
                <a:latin typeface="Microsoft Sans Serif" panose="020B0604020202020204" pitchFamily="34" charset="0"/>
                <a:ea typeface="华文楷体" panose="02010600040101010101" pitchFamily="2" charset="-122"/>
              </a:defRPr>
            </a:lvl1pPr>
            <a:lvl2pPr>
              <a:buClr>
                <a:srgbClr val="CD4223"/>
              </a:buClr>
              <a:buSzPct val="144000"/>
              <a:defRPr sz="1800" baseline="0">
                <a:latin typeface="Microsoft Sans Serif" panose="020B0604020202020204" pitchFamily="34" charset="0"/>
                <a:ea typeface="华文楷体" panose="02010600040101010101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6622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14EF-4945-4077-A0BF-186334793982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C1E1-7FB5-445D-9437-096D49CAA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02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14EF-4945-4077-A0BF-186334793982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C1E1-7FB5-445D-9437-096D49CAA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25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14EF-4945-4077-A0BF-186334793982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C1E1-7FB5-445D-9437-096D49CAA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74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14EF-4945-4077-A0BF-186334793982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C1E1-7FB5-445D-9437-096D49CAA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98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14EF-4945-4077-A0BF-186334793982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C1E1-7FB5-445D-9437-096D49CAA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87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14EF-4945-4077-A0BF-186334793982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C1E1-7FB5-445D-9437-096D49CAA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31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14EF-4945-4077-A0BF-186334793982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C1E1-7FB5-445D-9437-096D49CAA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72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3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214EF-4945-4077-A0BF-186334793982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CC1E1-7FB5-445D-9437-096D49CAA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95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0" cstate="print">
              <a:alphaModFix amt="6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8F7041C-A8F4-460D-9D55-48234C5B55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83868" y="6556138"/>
            <a:ext cx="2376264" cy="3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河南大学软件学院</a:t>
            </a:r>
            <a:endParaRPr lang="zh-CN" altLang="en-US" sz="1600" b="1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708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0" cstate="print">
              <a:alphaModFix amt="6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8F7041C-A8F4-460D-9D55-48234C5B55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83868" y="6556138"/>
            <a:ext cx="2376264" cy="3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河南大学软件学院</a:t>
            </a:r>
            <a:endParaRPr lang="zh-CN" altLang="en-US" sz="1600" b="1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30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ID3</a:t>
            </a:r>
            <a:r>
              <a:rPr lang="zh-CN" altLang="en-US" dirty="0" smtClean="0"/>
              <a:t>算法详解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通过一个例子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9838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1072" y="138545"/>
            <a:ext cx="34804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任务：决策树分类</a:t>
            </a:r>
            <a:endParaRPr lang="en-US" altLang="zh-CN" sz="32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496" y="2543938"/>
            <a:ext cx="3979124" cy="25332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6" y="1124519"/>
            <a:ext cx="8970224" cy="13249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496" y="2636301"/>
            <a:ext cx="3980288" cy="342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6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1073" y="138546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任务：代码分析</a:t>
            </a:r>
            <a:endParaRPr lang="en-US" altLang="zh-CN" sz="32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312" y="1828801"/>
            <a:ext cx="4346225" cy="457259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0520" y="1076157"/>
            <a:ext cx="8100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{'纹理': {1: {'根蒂': {1: 'Yes', 2: {'色泽': {1: 'Yes', 2: {'触感': {1: 'Yes', 2: 'No'}}}}, 3: 'No'}}, 2: {'触感': {1: 'No', 2: 'Yes'}}, 3: 'No'}}</a:t>
            </a:r>
          </a:p>
        </p:txBody>
      </p:sp>
      <p:sp>
        <p:nvSpPr>
          <p:cNvPr id="6" name="矩形 5"/>
          <p:cNvSpPr/>
          <p:nvPr/>
        </p:nvSpPr>
        <p:spPr>
          <a:xfrm>
            <a:off x="1121337" y="3745763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递归的使用</a:t>
            </a:r>
            <a:endParaRPr lang="en-US" altLang="zh-CN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704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5148" y="327378"/>
            <a:ext cx="7704668" cy="98072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ID3</a:t>
            </a:r>
            <a:r>
              <a:rPr lang="zh-CN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算法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0" y="1104909"/>
            <a:ext cx="9096660" cy="45008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5482" y="5792286"/>
            <a:ext cx="90685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ea typeface="仿宋" panose="02010609060101010101" pitchFamily="49" charset="-122"/>
              </a:rPr>
              <a:t>显然是生成了一颗含有</a:t>
            </a:r>
            <a:r>
              <a:rPr lang="en-US" altLang="zh-CN" b="1" dirty="0">
                <a:solidFill>
                  <a:srgbClr val="000000"/>
                </a:solidFill>
                <a:ea typeface="仿宋" panose="02010609060101010101" pitchFamily="49" charset="-122"/>
              </a:rPr>
              <a:t>17</a:t>
            </a:r>
            <a:r>
              <a:rPr lang="zh-CN" altLang="en-US" b="1" dirty="0">
                <a:solidFill>
                  <a:srgbClr val="000000"/>
                </a:solidFill>
                <a:ea typeface="仿宋" panose="02010609060101010101" pitchFamily="49" charset="-122"/>
              </a:rPr>
              <a:t>个结点的树，这棵树没有任何的泛化能力，这也是</a:t>
            </a:r>
            <a:r>
              <a:rPr lang="en-US" altLang="zh-CN" b="1" dirty="0">
                <a:solidFill>
                  <a:srgbClr val="000000"/>
                </a:solidFill>
                <a:ea typeface="仿宋" panose="02010609060101010101" pitchFamily="49" charset="-122"/>
              </a:rPr>
              <a:t>ID3</a:t>
            </a:r>
            <a:r>
              <a:rPr lang="zh-CN" altLang="en-US" b="1" dirty="0">
                <a:solidFill>
                  <a:srgbClr val="000000"/>
                </a:solidFill>
                <a:ea typeface="仿宋" panose="02010609060101010101" pitchFamily="49" charset="-122"/>
              </a:rPr>
              <a:t>算法的一个缺点。</a:t>
            </a:r>
          </a:p>
        </p:txBody>
      </p:sp>
    </p:spTree>
    <p:extLst>
      <p:ext uri="{BB962C8B-B14F-4D97-AF65-F5344CB8AC3E}">
        <p14:creationId xmlns:p14="http://schemas.microsoft.com/office/powerpoint/2010/main" val="363605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28" y="787978"/>
            <a:ext cx="5264726" cy="564378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0495" y="203201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例子</a:t>
            </a:r>
            <a:endParaRPr lang="zh-CN" altLang="en-US" sz="32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772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" y="0"/>
            <a:ext cx="9143429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624" y="766618"/>
            <a:ext cx="6532868" cy="609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-blog.csdn.net/201704151859218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323" y="745768"/>
            <a:ext cx="5472608" cy="586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15636" y="2521527"/>
            <a:ext cx="24513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32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32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en-US" sz="32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个特征，</a:t>
            </a:r>
            <a:endParaRPr lang="en-US" altLang="zh-CN" sz="32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32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标签类别：</a:t>
            </a:r>
            <a:r>
              <a:rPr lang="en-US" altLang="zh-CN" sz="32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endParaRPr lang="zh-CN" altLang="en-US" sz="32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59080" y="179466"/>
            <a:ext cx="3480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任务：决策树分类</a:t>
            </a:r>
            <a:endParaRPr lang="en-US" altLang="zh-CN" sz="32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880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1072" y="138545"/>
            <a:ext cx="34804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任务：决策树分类</a:t>
            </a:r>
            <a:endParaRPr lang="en-US" altLang="zh-CN" sz="32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37" y="908064"/>
            <a:ext cx="7896035" cy="37493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38" y="4657454"/>
            <a:ext cx="3158273" cy="1773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109" y="4657454"/>
            <a:ext cx="4737762" cy="17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4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1072" y="138545"/>
            <a:ext cx="34804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任务：决策树分类</a:t>
            </a:r>
            <a:endParaRPr lang="en-US" altLang="zh-CN" sz="32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53" y="761228"/>
            <a:ext cx="7640050" cy="38015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230" y="4562764"/>
            <a:ext cx="7655571" cy="178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4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1072" y="138545"/>
            <a:ext cx="34804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任务：决策树分类</a:t>
            </a:r>
            <a:endParaRPr lang="en-US" altLang="zh-CN" sz="32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66" y="846310"/>
            <a:ext cx="7918266" cy="27651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66" y="3426691"/>
            <a:ext cx="7918266" cy="311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3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1072" y="138545"/>
            <a:ext cx="34804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任务：决策树分类</a:t>
            </a:r>
            <a:endParaRPr lang="en-US" altLang="zh-CN" sz="32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3" y="1035847"/>
            <a:ext cx="8575964" cy="5786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024" y="1690390"/>
            <a:ext cx="4538057" cy="516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0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1072" y="138545"/>
            <a:ext cx="34804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任务：决策树分类</a:t>
            </a:r>
            <a:endParaRPr lang="en-US" altLang="zh-CN" sz="32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84146"/>
            <a:ext cx="4564380" cy="36618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890" y="984146"/>
            <a:ext cx="4419111" cy="366183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1" y="3482976"/>
            <a:ext cx="4565239" cy="290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0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第一PPT，www.1ppt.com">
  <a:themeElements>
    <a:clrScheme name="自定义 10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6BB2E1"/>
      </a:accent1>
      <a:accent2>
        <a:srgbClr val="265B85"/>
      </a:accent2>
      <a:accent3>
        <a:srgbClr val="FFA500"/>
      </a:accent3>
      <a:accent4>
        <a:srgbClr val="FFD20E"/>
      </a:accent4>
      <a:accent5>
        <a:srgbClr val="B03A05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第一PPT，www.1ppt.com">
  <a:themeElements>
    <a:clrScheme name="自定义 10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6BB2E1"/>
      </a:accent1>
      <a:accent2>
        <a:srgbClr val="265B85"/>
      </a:accent2>
      <a:accent3>
        <a:srgbClr val="FFA500"/>
      </a:accent3>
      <a:accent4>
        <a:srgbClr val="FFD20E"/>
      </a:accent4>
      <a:accent5>
        <a:srgbClr val="B03A05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158</Words>
  <Application>Microsoft Office PowerPoint</Application>
  <PresentationFormat>全屏显示(4:3)</PresentationFormat>
  <Paragraphs>18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Office 主题​​</vt:lpstr>
      <vt:lpstr>第一PPT，www.1ppt.com</vt:lpstr>
      <vt:lpstr>1_第一PPT，www.1ppt.com</vt:lpstr>
      <vt:lpstr>ID3算法详解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ID3算法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ID3算法详解</dc:title>
  <dc:creator>微软用户</dc:creator>
  <cp:lastModifiedBy>微软用户</cp:lastModifiedBy>
  <cp:revision>1</cp:revision>
  <dcterms:created xsi:type="dcterms:W3CDTF">2022-04-03T09:12:27Z</dcterms:created>
  <dcterms:modified xsi:type="dcterms:W3CDTF">2022-04-03T09:17:55Z</dcterms:modified>
</cp:coreProperties>
</file>