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38"/>
    <p:restoredTop sz="91429"/>
  </p:normalViewPr>
  <p:slideViewPr>
    <p:cSldViewPr snapToGrid="0">
      <p:cViewPr varScale="1">
        <p:scale>
          <a:sx n="13" d="100"/>
          <a:sy n="13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33C62-259C-D74E-A9EF-BD2553EE621D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FB657A-464A-2342-AA55-7115A02CB52C}">
      <dgm:prSet phldrT="[文本]"/>
      <dgm:spPr/>
      <dgm:t>
        <a:bodyPr/>
        <a:lstStyle/>
        <a:p>
          <a:r>
            <a:rPr lang="zh-CN" altLang="en-US" dirty="0"/>
            <a:t>添加控制台，实施指令（</a:t>
          </a:r>
          <a:r>
            <a:rPr lang="en-US" altLang="zh-CN" dirty="0"/>
            <a:t>input</a:t>
          </a:r>
          <a:r>
            <a:rPr lang="zh-CN" altLang="en-US" dirty="0"/>
            <a:t>）</a:t>
          </a:r>
        </a:p>
      </dgm:t>
    </dgm:pt>
    <dgm:pt modelId="{E3B58D09-5450-BF44-9A67-2CD95E6D9C9D}" type="parTrans" cxnId="{FDE6D036-C584-5847-ABE7-92E8FC25B8F1}">
      <dgm:prSet/>
      <dgm:spPr/>
      <dgm:t>
        <a:bodyPr/>
        <a:lstStyle/>
        <a:p>
          <a:endParaRPr lang="zh-CN" altLang="en-US"/>
        </a:p>
      </dgm:t>
    </dgm:pt>
    <dgm:pt modelId="{C5BAD04A-A769-644D-9AC6-438810239568}" type="sibTrans" cxnId="{FDE6D036-C584-5847-ABE7-92E8FC25B8F1}">
      <dgm:prSet/>
      <dgm:spPr/>
      <dgm:t>
        <a:bodyPr/>
        <a:lstStyle/>
        <a:p>
          <a:endParaRPr lang="zh-CN" altLang="en-US"/>
        </a:p>
      </dgm:t>
    </dgm:pt>
    <dgm:pt modelId="{627583DB-7DB8-5A4B-AA79-AC34B0693677}">
      <dgm:prSet phldrT="[文本]"/>
      <dgm:spPr/>
      <dgm:t>
        <a:bodyPr/>
        <a:lstStyle/>
        <a:p>
          <a:r>
            <a:rPr lang="zh-CN" altLang="en-US" dirty="0"/>
            <a:t>定义空字典和空列表</a:t>
          </a:r>
        </a:p>
      </dgm:t>
    </dgm:pt>
    <dgm:pt modelId="{1ABDE63C-4829-1A4A-BEE4-77B10B546227}" type="parTrans" cxnId="{527851F0-0738-DC49-A971-CC50B54D844E}">
      <dgm:prSet/>
      <dgm:spPr/>
      <dgm:t>
        <a:bodyPr/>
        <a:lstStyle/>
        <a:p>
          <a:endParaRPr lang="zh-CN" altLang="en-US"/>
        </a:p>
      </dgm:t>
    </dgm:pt>
    <dgm:pt modelId="{F3E7AC81-8315-4A41-826E-049C0ADB88CB}" type="sibTrans" cxnId="{527851F0-0738-DC49-A971-CC50B54D844E}">
      <dgm:prSet/>
      <dgm:spPr/>
      <dgm:t>
        <a:bodyPr/>
        <a:lstStyle/>
        <a:p>
          <a:endParaRPr lang="zh-CN" altLang="en-US"/>
        </a:p>
      </dgm:t>
    </dgm:pt>
    <dgm:pt modelId="{F16EA80B-5E79-4E47-B4C1-7D62691F9305}">
      <dgm:prSet phldrT="[文本]"/>
      <dgm:spPr/>
      <dgm:t>
        <a:bodyPr/>
        <a:lstStyle/>
        <a:p>
          <a:r>
            <a:rPr lang="zh-CN" altLang="en-US" dirty="0"/>
            <a:t>用</a:t>
          </a:r>
          <a:r>
            <a:rPr lang="en-US" altLang="zh-CN" dirty="0"/>
            <a:t>for</a:t>
          </a:r>
          <a:r>
            <a:rPr lang="zh-CN" altLang="en-US" dirty="0"/>
            <a:t>循环添加课程信息（字典内添加内容）</a:t>
          </a:r>
        </a:p>
      </dgm:t>
    </dgm:pt>
    <dgm:pt modelId="{C1E2D372-32BE-B144-8121-1414C9BDD0B1}" type="parTrans" cxnId="{6B754DA2-10E3-9340-998F-129A51A50446}">
      <dgm:prSet/>
      <dgm:spPr/>
      <dgm:t>
        <a:bodyPr/>
        <a:lstStyle/>
        <a:p>
          <a:endParaRPr lang="zh-CN" altLang="en-US"/>
        </a:p>
      </dgm:t>
    </dgm:pt>
    <dgm:pt modelId="{2F1647A9-6079-A64F-9E65-F823F0548AAE}" type="sibTrans" cxnId="{6B754DA2-10E3-9340-998F-129A51A50446}">
      <dgm:prSet/>
      <dgm:spPr/>
      <dgm:t>
        <a:bodyPr/>
        <a:lstStyle/>
        <a:p>
          <a:endParaRPr lang="zh-CN" altLang="en-US"/>
        </a:p>
      </dgm:t>
    </dgm:pt>
    <dgm:pt modelId="{10381D99-F092-664C-A0FD-392F8F51385D}">
      <dgm:prSet phldrT="[文本]"/>
      <dgm:spPr/>
      <dgm:t>
        <a:bodyPr/>
        <a:lstStyle/>
        <a:p>
          <a:r>
            <a:rPr lang="zh-CN" altLang="en-US" dirty="0"/>
            <a:t>定义函数，用于输出</a:t>
          </a:r>
          <a:r>
            <a:rPr lang="en-US" altLang="zh-CN" dirty="0" err="1"/>
            <a:t>gpa</a:t>
          </a:r>
          <a:r>
            <a:rPr lang="zh-CN" altLang="en-US" dirty="0"/>
            <a:t>（通过循环及列表，</a:t>
          </a:r>
          <a:r>
            <a:rPr lang="en-US" altLang="zh-CN" dirty="0"/>
            <a:t>append</a:t>
          </a:r>
          <a:r>
            <a:rPr lang="zh-CN" altLang="en-US" dirty="0"/>
            <a:t>进行添加）</a:t>
          </a:r>
        </a:p>
      </dgm:t>
    </dgm:pt>
    <dgm:pt modelId="{1C534496-4AA4-334F-9816-33628EB14985}" type="parTrans" cxnId="{59058E79-918B-8C41-AC53-74771F97781C}">
      <dgm:prSet/>
      <dgm:spPr/>
      <dgm:t>
        <a:bodyPr/>
        <a:lstStyle/>
        <a:p>
          <a:endParaRPr lang="zh-CN" altLang="en-US"/>
        </a:p>
      </dgm:t>
    </dgm:pt>
    <dgm:pt modelId="{9B0514CD-992B-EF4B-989F-0602ACF55B5E}" type="sibTrans" cxnId="{59058E79-918B-8C41-AC53-74771F97781C}">
      <dgm:prSet/>
      <dgm:spPr/>
      <dgm:t>
        <a:bodyPr/>
        <a:lstStyle/>
        <a:p>
          <a:endParaRPr lang="zh-CN" altLang="en-US"/>
        </a:p>
      </dgm:t>
    </dgm:pt>
    <dgm:pt modelId="{261F9EBF-2A5B-6C4D-A2AC-456FA048E627}">
      <dgm:prSet phldrT="[文本]"/>
      <dgm:spPr/>
      <dgm:t>
        <a:bodyPr/>
        <a:lstStyle/>
        <a:p>
          <a:r>
            <a:rPr lang="zh-CN" altLang="en-US" dirty="0"/>
            <a:t>定义新函数，用于输出总学分（）</a:t>
          </a:r>
        </a:p>
      </dgm:t>
    </dgm:pt>
    <dgm:pt modelId="{53F9292F-4C7E-2743-B91A-E1C0AD7767F7}" type="parTrans" cxnId="{7FC62014-F387-0849-AF07-D0171E577972}">
      <dgm:prSet/>
      <dgm:spPr/>
      <dgm:t>
        <a:bodyPr/>
        <a:lstStyle/>
        <a:p>
          <a:endParaRPr lang="zh-CN" altLang="en-US"/>
        </a:p>
      </dgm:t>
    </dgm:pt>
    <dgm:pt modelId="{71276545-6586-304F-8CE0-85AA1F993670}" type="sibTrans" cxnId="{7FC62014-F387-0849-AF07-D0171E577972}">
      <dgm:prSet/>
      <dgm:spPr/>
      <dgm:t>
        <a:bodyPr/>
        <a:lstStyle/>
        <a:p>
          <a:endParaRPr lang="zh-CN" altLang="en-US"/>
        </a:p>
      </dgm:t>
    </dgm:pt>
    <dgm:pt modelId="{F63D8266-CCBB-5444-9B62-118DD48C4A31}">
      <dgm:prSet phldrT="[文本]"/>
      <dgm:spPr/>
      <dgm:t>
        <a:bodyPr/>
        <a:lstStyle/>
        <a:p>
          <a:r>
            <a:rPr lang="zh-CN" altLang="en-US" dirty="0"/>
            <a:t>定义新函数，输出绩点大于</a:t>
          </a:r>
          <a:r>
            <a:rPr lang="en-US" altLang="zh-CN" dirty="0" err="1"/>
            <a:t>gpa</a:t>
          </a:r>
          <a:r>
            <a:rPr lang="zh-CN" altLang="en-US" dirty="0"/>
            <a:t>的科目（字典形式）</a:t>
          </a:r>
        </a:p>
      </dgm:t>
    </dgm:pt>
    <dgm:pt modelId="{F47D2669-3C9F-3F4A-96AF-61A8442A3D8A}" type="parTrans" cxnId="{84C7EE36-13B6-C44B-A5A4-4137A38755A4}">
      <dgm:prSet/>
      <dgm:spPr/>
      <dgm:t>
        <a:bodyPr/>
        <a:lstStyle/>
        <a:p>
          <a:endParaRPr lang="zh-CN" altLang="en-US"/>
        </a:p>
      </dgm:t>
    </dgm:pt>
    <dgm:pt modelId="{696DE394-83BC-B94F-A839-36A00937DBE7}" type="sibTrans" cxnId="{84C7EE36-13B6-C44B-A5A4-4137A38755A4}">
      <dgm:prSet/>
      <dgm:spPr/>
      <dgm:t>
        <a:bodyPr/>
        <a:lstStyle/>
        <a:p>
          <a:endParaRPr lang="zh-CN" altLang="en-US"/>
        </a:p>
      </dgm:t>
    </dgm:pt>
    <dgm:pt modelId="{E384B8A6-A6EA-114F-828D-011CD0C1F4AD}">
      <dgm:prSet phldrT="[文本]" phldr="1"/>
      <dgm:spPr/>
      <dgm:t>
        <a:bodyPr/>
        <a:lstStyle/>
        <a:p>
          <a:endParaRPr lang="zh-CN" altLang="en-US" dirty="0"/>
        </a:p>
      </dgm:t>
    </dgm:pt>
    <dgm:pt modelId="{DFE778C2-9704-5343-85A2-DB3F18862589}" type="parTrans" cxnId="{EEC61984-4C10-D849-98A0-0F12420209BA}">
      <dgm:prSet/>
      <dgm:spPr/>
      <dgm:t>
        <a:bodyPr/>
        <a:lstStyle/>
        <a:p>
          <a:endParaRPr lang="zh-CN" altLang="en-US"/>
        </a:p>
      </dgm:t>
    </dgm:pt>
    <dgm:pt modelId="{B646E5A0-1FEF-E240-A894-BCB58DC13A19}" type="sibTrans" cxnId="{EEC61984-4C10-D849-98A0-0F12420209BA}">
      <dgm:prSet/>
      <dgm:spPr/>
      <dgm:t>
        <a:bodyPr/>
        <a:lstStyle/>
        <a:p>
          <a:endParaRPr lang="zh-CN" altLang="en-US"/>
        </a:p>
      </dgm:t>
    </dgm:pt>
    <dgm:pt modelId="{7B2D8535-03BC-5A4F-9FF1-18965E1B758C}">
      <dgm:prSet phldrT="[文本]" phldr="1"/>
      <dgm:spPr/>
      <dgm:t>
        <a:bodyPr/>
        <a:lstStyle/>
        <a:p>
          <a:endParaRPr lang="zh-CN" altLang="en-US"/>
        </a:p>
      </dgm:t>
    </dgm:pt>
    <dgm:pt modelId="{E82CA938-14AD-B74E-AE3E-D53C13F58FAE}" type="parTrans" cxnId="{1762C5AE-BE68-8640-B7C8-42842FB09AF4}">
      <dgm:prSet/>
      <dgm:spPr/>
      <dgm:t>
        <a:bodyPr/>
        <a:lstStyle/>
        <a:p>
          <a:endParaRPr lang="zh-CN" altLang="en-US"/>
        </a:p>
      </dgm:t>
    </dgm:pt>
    <dgm:pt modelId="{109F9258-A22E-6A40-BBA5-0537A238B486}" type="sibTrans" cxnId="{1762C5AE-BE68-8640-B7C8-42842FB09AF4}">
      <dgm:prSet/>
      <dgm:spPr/>
      <dgm:t>
        <a:bodyPr/>
        <a:lstStyle/>
        <a:p>
          <a:endParaRPr lang="zh-CN" altLang="en-US"/>
        </a:p>
      </dgm:t>
    </dgm:pt>
    <dgm:pt modelId="{19360CA6-04C6-BB4B-81C9-CB9AD486D691}">
      <dgm:prSet/>
      <dgm:spPr/>
      <dgm:t>
        <a:bodyPr/>
        <a:lstStyle/>
        <a:p>
          <a:r>
            <a:rPr lang="zh-CN" altLang="en-US" dirty="0"/>
            <a:t>将录入的文本信息分割成字符串（</a:t>
          </a:r>
          <a:r>
            <a:rPr lang="en-US" altLang="zh-CN" dirty="0"/>
            <a:t>split</a:t>
          </a:r>
          <a:r>
            <a:rPr lang="zh-CN" altLang="en-US" dirty="0"/>
            <a:t>进行分割）</a:t>
          </a:r>
        </a:p>
      </dgm:t>
    </dgm:pt>
    <dgm:pt modelId="{6B19772C-26CA-CA4C-80D7-445EF25AF9DE}" type="parTrans" cxnId="{A1E3AF88-D07F-F341-8EA3-4F72C6B34523}">
      <dgm:prSet/>
      <dgm:spPr/>
      <dgm:t>
        <a:bodyPr/>
        <a:lstStyle/>
        <a:p>
          <a:endParaRPr lang="zh-CN" altLang="en-US"/>
        </a:p>
      </dgm:t>
    </dgm:pt>
    <dgm:pt modelId="{E093528A-0B7B-E94F-8F6B-1B479F17FC86}" type="sibTrans" cxnId="{A1E3AF88-D07F-F341-8EA3-4F72C6B34523}">
      <dgm:prSet/>
      <dgm:spPr/>
      <dgm:t>
        <a:bodyPr/>
        <a:lstStyle/>
        <a:p>
          <a:endParaRPr lang="zh-CN" altLang="en-US"/>
        </a:p>
      </dgm:t>
    </dgm:pt>
    <dgm:pt modelId="{B4E59C3E-0A8C-5041-A70E-05AF26806C9E}">
      <dgm:prSet/>
      <dgm:spPr/>
      <dgm:t>
        <a:bodyPr/>
        <a:lstStyle/>
        <a:p>
          <a:r>
            <a:rPr lang="zh-CN" altLang="en-US" dirty="0"/>
            <a:t>录入成绩（</a:t>
          </a:r>
          <a:r>
            <a:rPr lang="en-US" altLang="zh-CN" dirty="0"/>
            <a:t>input</a:t>
          </a:r>
          <a:r>
            <a:rPr lang="zh-CN" altLang="en-US" dirty="0"/>
            <a:t>生成输入框）</a:t>
          </a:r>
        </a:p>
      </dgm:t>
    </dgm:pt>
    <dgm:pt modelId="{D34FBE3B-335F-6A44-8ADD-4718C3459AF8}" type="parTrans" cxnId="{DFEDD633-B596-434B-8253-F3391AF14A91}">
      <dgm:prSet/>
      <dgm:spPr/>
      <dgm:t>
        <a:bodyPr/>
        <a:lstStyle/>
        <a:p>
          <a:endParaRPr lang="zh-CN" altLang="en-US"/>
        </a:p>
      </dgm:t>
    </dgm:pt>
    <dgm:pt modelId="{FB38F4F5-E06D-4644-8598-3B8370E91633}" type="sibTrans" cxnId="{DFEDD633-B596-434B-8253-F3391AF14A91}">
      <dgm:prSet/>
      <dgm:spPr/>
      <dgm:t>
        <a:bodyPr/>
        <a:lstStyle/>
        <a:p>
          <a:endParaRPr lang="zh-CN" altLang="en-US"/>
        </a:p>
      </dgm:t>
    </dgm:pt>
    <dgm:pt modelId="{6CF6B938-6FCD-C84E-B52E-AA4346158023}" type="pres">
      <dgm:prSet presAssocID="{F5233C62-259C-D74E-A9EF-BD2553EE621D}" presName="Name0" presStyleCnt="0">
        <dgm:presLayoutVars>
          <dgm:dir/>
          <dgm:resizeHandles/>
        </dgm:presLayoutVars>
      </dgm:prSet>
      <dgm:spPr/>
    </dgm:pt>
    <dgm:pt modelId="{F56C1A68-B5AF-D542-B7AB-5D8BE780F756}" type="pres">
      <dgm:prSet presAssocID="{B4E59C3E-0A8C-5041-A70E-05AF26806C9E}" presName="compNode" presStyleCnt="0"/>
      <dgm:spPr/>
    </dgm:pt>
    <dgm:pt modelId="{6D3B0908-B754-8347-A42D-5D953E3E869E}" type="pres">
      <dgm:prSet presAssocID="{B4E59C3E-0A8C-5041-A70E-05AF26806C9E}" presName="dummyConnPt" presStyleCnt="0"/>
      <dgm:spPr/>
    </dgm:pt>
    <dgm:pt modelId="{467BDF57-537F-2D4E-8480-470AB2D2874E}" type="pres">
      <dgm:prSet presAssocID="{B4E59C3E-0A8C-5041-A70E-05AF26806C9E}" presName="node" presStyleLbl="node1" presStyleIdx="0" presStyleCnt="10">
        <dgm:presLayoutVars>
          <dgm:bulletEnabled val="1"/>
        </dgm:presLayoutVars>
      </dgm:prSet>
      <dgm:spPr/>
    </dgm:pt>
    <dgm:pt modelId="{E9B3AB83-55E8-BF4F-8ABF-7DCE36DB9E2F}" type="pres">
      <dgm:prSet presAssocID="{FB38F4F5-E06D-4644-8598-3B8370E91633}" presName="sibTrans" presStyleLbl="bgSibTrans2D1" presStyleIdx="0" presStyleCnt="9"/>
      <dgm:spPr/>
    </dgm:pt>
    <dgm:pt modelId="{AC7058FA-830C-C842-BF85-7B3230C78C43}" type="pres">
      <dgm:prSet presAssocID="{19360CA6-04C6-BB4B-81C9-CB9AD486D691}" presName="compNode" presStyleCnt="0"/>
      <dgm:spPr/>
    </dgm:pt>
    <dgm:pt modelId="{DF3C060C-E6E4-9B46-95B9-055DD01ED5BB}" type="pres">
      <dgm:prSet presAssocID="{19360CA6-04C6-BB4B-81C9-CB9AD486D691}" presName="dummyConnPt" presStyleCnt="0"/>
      <dgm:spPr/>
    </dgm:pt>
    <dgm:pt modelId="{2C904D47-7561-D243-B965-695C5D3D39DD}" type="pres">
      <dgm:prSet presAssocID="{19360CA6-04C6-BB4B-81C9-CB9AD486D691}" presName="node" presStyleLbl="node1" presStyleIdx="1" presStyleCnt="10">
        <dgm:presLayoutVars>
          <dgm:bulletEnabled val="1"/>
        </dgm:presLayoutVars>
      </dgm:prSet>
      <dgm:spPr/>
    </dgm:pt>
    <dgm:pt modelId="{D906CE26-CFC4-6E48-85FB-324AD099E949}" type="pres">
      <dgm:prSet presAssocID="{E093528A-0B7B-E94F-8F6B-1B479F17FC86}" presName="sibTrans" presStyleLbl="bgSibTrans2D1" presStyleIdx="1" presStyleCnt="9"/>
      <dgm:spPr/>
    </dgm:pt>
    <dgm:pt modelId="{50673FFC-D21C-D34C-9114-AF1E6D93BC82}" type="pres">
      <dgm:prSet presAssocID="{BDFB657A-464A-2342-AA55-7115A02CB52C}" presName="compNode" presStyleCnt="0"/>
      <dgm:spPr/>
    </dgm:pt>
    <dgm:pt modelId="{B64DC563-2192-3744-A5F7-D1AEE51E2830}" type="pres">
      <dgm:prSet presAssocID="{BDFB657A-464A-2342-AA55-7115A02CB52C}" presName="dummyConnPt" presStyleCnt="0"/>
      <dgm:spPr/>
    </dgm:pt>
    <dgm:pt modelId="{7EF15392-F7D1-484D-A035-48E88DB899A2}" type="pres">
      <dgm:prSet presAssocID="{BDFB657A-464A-2342-AA55-7115A02CB52C}" presName="node" presStyleLbl="node1" presStyleIdx="2" presStyleCnt="10">
        <dgm:presLayoutVars>
          <dgm:bulletEnabled val="1"/>
        </dgm:presLayoutVars>
      </dgm:prSet>
      <dgm:spPr/>
    </dgm:pt>
    <dgm:pt modelId="{4CFACF37-4885-C042-8CCB-5DF59A7E9B2C}" type="pres">
      <dgm:prSet presAssocID="{C5BAD04A-A769-644D-9AC6-438810239568}" presName="sibTrans" presStyleLbl="bgSibTrans2D1" presStyleIdx="2" presStyleCnt="9"/>
      <dgm:spPr/>
    </dgm:pt>
    <dgm:pt modelId="{0B6E77D5-1821-3E49-8757-1989835C9955}" type="pres">
      <dgm:prSet presAssocID="{627583DB-7DB8-5A4B-AA79-AC34B0693677}" presName="compNode" presStyleCnt="0"/>
      <dgm:spPr/>
    </dgm:pt>
    <dgm:pt modelId="{9F7E30C2-970F-7046-9487-6FC16A42043A}" type="pres">
      <dgm:prSet presAssocID="{627583DB-7DB8-5A4B-AA79-AC34B0693677}" presName="dummyConnPt" presStyleCnt="0"/>
      <dgm:spPr/>
    </dgm:pt>
    <dgm:pt modelId="{E121F0C8-1261-1046-B154-BA659E1F2CB6}" type="pres">
      <dgm:prSet presAssocID="{627583DB-7DB8-5A4B-AA79-AC34B0693677}" presName="node" presStyleLbl="node1" presStyleIdx="3" presStyleCnt="10">
        <dgm:presLayoutVars>
          <dgm:bulletEnabled val="1"/>
        </dgm:presLayoutVars>
      </dgm:prSet>
      <dgm:spPr/>
    </dgm:pt>
    <dgm:pt modelId="{73D68E62-B29F-7B4F-9BAC-DEC1748E39E1}" type="pres">
      <dgm:prSet presAssocID="{F3E7AC81-8315-4A41-826E-049C0ADB88CB}" presName="sibTrans" presStyleLbl="bgSibTrans2D1" presStyleIdx="3" presStyleCnt="9"/>
      <dgm:spPr/>
    </dgm:pt>
    <dgm:pt modelId="{9E90EAFB-59E0-8D45-BAF8-07CA39BC0A8A}" type="pres">
      <dgm:prSet presAssocID="{F16EA80B-5E79-4E47-B4C1-7D62691F9305}" presName="compNode" presStyleCnt="0"/>
      <dgm:spPr/>
    </dgm:pt>
    <dgm:pt modelId="{1D527AA6-6E29-8E47-8AF1-E406D791842B}" type="pres">
      <dgm:prSet presAssocID="{F16EA80B-5E79-4E47-B4C1-7D62691F9305}" presName="dummyConnPt" presStyleCnt="0"/>
      <dgm:spPr/>
    </dgm:pt>
    <dgm:pt modelId="{FE96DD14-DA60-B948-ADD7-10A741EB722A}" type="pres">
      <dgm:prSet presAssocID="{F16EA80B-5E79-4E47-B4C1-7D62691F9305}" presName="node" presStyleLbl="node1" presStyleIdx="4" presStyleCnt="10" custScaleX="124627">
        <dgm:presLayoutVars>
          <dgm:bulletEnabled val="1"/>
        </dgm:presLayoutVars>
      </dgm:prSet>
      <dgm:spPr/>
    </dgm:pt>
    <dgm:pt modelId="{4E417834-C86E-714A-AD2D-B8588593C125}" type="pres">
      <dgm:prSet presAssocID="{2F1647A9-6079-A64F-9E65-F823F0548AAE}" presName="sibTrans" presStyleLbl="bgSibTrans2D1" presStyleIdx="4" presStyleCnt="9"/>
      <dgm:spPr/>
    </dgm:pt>
    <dgm:pt modelId="{A1476AF7-D23C-AB42-8054-D01511727A52}" type="pres">
      <dgm:prSet presAssocID="{10381D99-F092-664C-A0FD-392F8F51385D}" presName="compNode" presStyleCnt="0"/>
      <dgm:spPr/>
    </dgm:pt>
    <dgm:pt modelId="{C02A56AF-58BD-D140-AC26-1A9414CE80AB}" type="pres">
      <dgm:prSet presAssocID="{10381D99-F092-664C-A0FD-392F8F51385D}" presName="dummyConnPt" presStyleCnt="0"/>
      <dgm:spPr/>
    </dgm:pt>
    <dgm:pt modelId="{6DC1A7FE-6989-D947-8391-8FC4503F14F9}" type="pres">
      <dgm:prSet presAssocID="{10381D99-F092-664C-A0FD-392F8F51385D}" presName="node" presStyleLbl="node1" presStyleIdx="5" presStyleCnt="10" custScaleX="126978">
        <dgm:presLayoutVars>
          <dgm:bulletEnabled val="1"/>
        </dgm:presLayoutVars>
      </dgm:prSet>
      <dgm:spPr/>
    </dgm:pt>
    <dgm:pt modelId="{5F5D2105-10C0-AF49-B08A-E15B6E2066BD}" type="pres">
      <dgm:prSet presAssocID="{9B0514CD-992B-EF4B-989F-0602ACF55B5E}" presName="sibTrans" presStyleLbl="bgSibTrans2D1" presStyleIdx="5" presStyleCnt="9"/>
      <dgm:spPr/>
    </dgm:pt>
    <dgm:pt modelId="{4B6E947C-A053-EE47-891B-2A60B742A028}" type="pres">
      <dgm:prSet presAssocID="{261F9EBF-2A5B-6C4D-A2AC-456FA048E627}" presName="compNode" presStyleCnt="0"/>
      <dgm:spPr/>
    </dgm:pt>
    <dgm:pt modelId="{C1EBE2A2-1FEA-5047-B733-C56D1E44D83C}" type="pres">
      <dgm:prSet presAssocID="{261F9EBF-2A5B-6C4D-A2AC-456FA048E627}" presName="dummyConnPt" presStyleCnt="0"/>
      <dgm:spPr/>
    </dgm:pt>
    <dgm:pt modelId="{14438F49-CD89-BC41-9A6D-44368542C532}" type="pres">
      <dgm:prSet presAssocID="{261F9EBF-2A5B-6C4D-A2AC-456FA048E627}" presName="node" presStyleLbl="node1" presStyleIdx="6" presStyleCnt="10" custScaleX="129330">
        <dgm:presLayoutVars>
          <dgm:bulletEnabled val="1"/>
        </dgm:presLayoutVars>
      </dgm:prSet>
      <dgm:spPr/>
    </dgm:pt>
    <dgm:pt modelId="{5B290142-3CA8-EC43-A62F-BDD182F0FFA6}" type="pres">
      <dgm:prSet presAssocID="{71276545-6586-304F-8CE0-85AA1F993670}" presName="sibTrans" presStyleLbl="bgSibTrans2D1" presStyleIdx="6" presStyleCnt="9"/>
      <dgm:spPr/>
    </dgm:pt>
    <dgm:pt modelId="{E84EE85C-5AB8-2D43-9846-C08A5444A677}" type="pres">
      <dgm:prSet presAssocID="{F63D8266-CCBB-5444-9B62-118DD48C4A31}" presName="compNode" presStyleCnt="0"/>
      <dgm:spPr/>
    </dgm:pt>
    <dgm:pt modelId="{6F1A71BB-125E-6142-B15D-7EF26C134A6E}" type="pres">
      <dgm:prSet presAssocID="{F63D8266-CCBB-5444-9B62-118DD48C4A31}" presName="dummyConnPt" presStyleCnt="0"/>
      <dgm:spPr/>
    </dgm:pt>
    <dgm:pt modelId="{CE9636AD-496A-E444-8497-5E0D6B153170}" type="pres">
      <dgm:prSet presAssocID="{F63D8266-CCBB-5444-9B62-118DD48C4A31}" presName="node" presStyleLbl="node1" presStyleIdx="7" presStyleCnt="10" custScaleX="117572">
        <dgm:presLayoutVars>
          <dgm:bulletEnabled val="1"/>
        </dgm:presLayoutVars>
      </dgm:prSet>
      <dgm:spPr/>
    </dgm:pt>
    <dgm:pt modelId="{C5623A6E-6A80-BC42-B9D7-F022E1954F9E}" type="pres">
      <dgm:prSet presAssocID="{696DE394-83BC-B94F-A839-36A00937DBE7}" presName="sibTrans" presStyleLbl="bgSibTrans2D1" presStyleIdx="7" presStyleCnt="9"/>
      <dgm:spPr/>
    </dgm:pt>
    <dgm:pt modelId="{867D92A0-F283-4241-A6F1-676597C7F2F3}" type="pres">
      <dgm:prSet presAssocID="{E384B8A6-A6EA-114F-828D-011CD0C1F4AD}" presName="compNode" presStyleCnt="0"/>
      <dgm:spPr/>
    </dgm:pt>
    <dgm:pt modelId="{363CD6BF-625C-B342-BB55-DBB7EE83AC4E}" type="pres">
      <dgm:prSet presAssocID="{E384B8A6-A6EA-114F-828D-011CD0C1F4AD}" presName="dummyConnPt" presStyleCnt="0"/>
      <dgm:spPr/>
    </dgm:pt>
    <dgm:pt modelId="{19123481-53DA-C44F-8809-9F3F39DCC2F6}" type="pres">
      <dgm:prSet presAssocID="{E384B8A6-A6EA-114F-828D-011CD0C1F4AD}" presName="node" presStyleLbl="node1" presStyleIdx="8" presStyleCnt="10">
        <dgm:presLayoutVars>
          <dgm:bulletEnabled val="1"/>
        </dgm:presLayoutVars>
      </dgm:prSet>
      <dgm:spPr/>
    </dgm:pt>
    <dgm:pt modelId="{8817DAE2-6461-7548-BDEC-17CB5385103E}" type="pres">
      <dgm:prSet presAssocID="{B646E5A0-1FEF-E240-A894-BCB58DC13A19}" presName="sibTrans" presStyleLbl="bgSibTrans2D1" presStyleIdx="8" presStyleCnt="9"/>
      <dgm:spPr/>
    </dgm:pt>
    <dgm:pt modelId="{F7E57C8E-21B8-3240-B6FF-D25184D87623}" type="pres">
      <dgm:prSet presAssocID="{7B2D8535-03BC-5A4F-9FF1-18965E1B758C}" presName="compNode" presStyleCnt="0"/>
      <dgm:spPr/>
    </dgm:pt>
    <dgm:pt modelId="{AC320930-161C-C946-ADB0-3D99BC52F7A4}" type="pres">
      <dgm:prSet presAssocID="{7B2D8535-03BC-5A4F-9FF1-18965E1B758C}" presName="dummyConnPt" presStyleCnt="0"/>
      <dgm:spPr/>
    </dgm:pt>
    <dgm:pt modelId="{4044921A-EC77-6548-BA66-E0CD29C822FD}" type="pres">
      <dgm:prSet presAssocID="{7B2D8535-03BC-5A4F-9FF1-18965E1B758C}" presName="node" presStyleLbl="node1" presStyleIdx="9" presStyleCnt="10">
        <dgm:presLayoutVars>
          <dgm:bulletEnabled val="1"/>
        </dgm:presLayoutVars>
      </dgm:prSet>
      <dgm:spPr/>
    </dgm:pt>
  </dgm:ptLst>
  <dgm:cxnLst>
    <dgm:cxn modelId="{DBC7C80E-67B0-984D-AE13-8D1DF987FF91}" type="presOf" srcId="{696DE394-83BC-B94F-A839-36A00937DBE7}" destId="{C5623A6E-6A80-BC42-B9D7-F022E1954F9E}" srcOrd="0" destOrd="0" presId="urn:microsoft.com/office/officeart/2005/8/layout/bProcess4"/>
    <dgm:cxn modelId="{7FC62014-F387-0849-AF07-D0171E577972}" srcId="{F5233C62-259C-D74E-A9EF-BD2553EE621D}" destId="{261F9EBF-2A5B-6C4D-A2AC-456FA048E627}" srcOrd="6" destOrd="0" parTransId="{53F9292F-4C7E-2743-B91A-E1C0AD7767F7}" sibTransId="{71276545-6586-304F-8CE0-85AA1F993670}"/>
    <dgm:cxn modelId="{2BB3D11C-DBF6-E743-ACB5-944962F2140A}" type="presOf" srcId="{71276545-6586-304F-8CE0-85AA1F993670}" destId="{5B290142-3CA8-EC43-A62F-BDD182F0FFA6}" srcOrd="0" destOrd="0" presId="urn:microsoft.com/office/officeart/2005/8/layout/bProcess4"/>
    <dgm:cxn modelId="{8897CD1E-5F91-D34F-A409-F257DC0003BA}" type="presOf" srcId="{F3E7AC81-8315-4A41-826E-049C0ADB88CB}" destId="{73D68E62-B29F-7B4F-9BAC-DEC1748E39E1}" srcOrd="0" destOrd="0" presId="urn:microsoft.com/office/officeart/2005/8/layout/bProcess4"/>
    <dgm:cxn modelId="{4FFE1F23-6AFC-A845-A1C0-501B3DAD47EA}" type="presOf" srcId="{B646E5A0-1FEF-E240-A894-BCB58DC13A19}" destId="{8817DAE2-6461-7548-BDEC-17CB5385103E}" srcOrd="0" destOrd="0" presId="urn:microsoft.com/office/officeart/2005/8/layout/bProcess4"/>
    <dgm:cxn modelId="{DFEDD633-B596-434B-8253-F3391AF14A91}" srcId="{F5233C62-259C-D74E-A9EF-BD2553EE621D}" destId="{B4E59C3E-0A8C-5041-A70E-05AF26806C9E}" srcOrd="0" destOrd="0" parTransId="{D34FBE3B-335F-6A44-8ADD-4718C3459AF8}" sibTransId="{FB38F4F5-E06D-4644-8598-3B8370E91633}"/>
    <dgm:cxn modelId="{FDE6D036-C584-5847-ABE7-92E8FC25B8F1}" srcId="{F5233C62-259C-D74E-A9EF-BD2553EE621D}" destId="{BDFB657A-464A-2342-AA55-7115A02CB52C}" srcOrd="2" destOrd="0" parTransId="{E3B58D09-5450-BF44-9A67-2CD95E6D9C9D}" sibTransId="{C5BAD04A-A769-644D-9AC6-438810239568}"/>
    <dgm:cxn modelId="{84C7EE36-13B6-C44B-A5A4-4137A38755A4}" srcId="{F5233C62-259C-D74E-A9EF-BD2553EE621D}" destId="{F63D8266-CCBB-5444-9B62-118DD48C4A31}" srcOrd="7" destOrd="0" parTransId="{F47D2669-3C9F-3F4A-96AF-61A8442A3D8A}" sibTransId="{696DE394-83BC-B94F-A839-36A00937DBE7}"/>
    <dgm:cxn modelId="{F9BF8A3C-7AC6-F141-BDEC-3A750427A7FE}" type="presOf" srcId="{2F1647A9-6079-A64F-9E65-F823F0548AAE}" destId="{4E417834-C86E-714A-AD2D-B8588593C125}" srcOrd="0" destOrd="0" presId="urn:microsoft.com/office/officeart/2005/8/layout/bProcess4"/>
    <dgm:cxn modelId="{0E8AF041-6BE4-BF4B-870C-77B3A744213A}" type="presOf" srcId="{F16EA80B-5E79-4E47-B4C1-7D62691F9305}" destId="{FE96DD14-DA60-B948-ADD7-10A741EB722A}" srcOrd="0" destOrd="0" presId="urn:microsoft.com/office/officeart/2005/8/layout/bProcess4"/>
    <dgm:cxn modelId="{A5C63C47-C15B-484E-868B-36E3320E3D7B}" type="presOf" srcId="{FB38F4F5-E06D-4644-8598-3B8370E91633}" destId="{E9B3AB83-55E8-BF4F-8ABF-7DCE36DB9E2F}" srcOrd="0" destOrd="0" presId="urn:microsoft.com/office/officeart/2005/8/layout/bProcess4"/>
    <dgm:cxn modelId="{2FF15B6B-EDB8-0E4A-95AC-3E0B37CEA9AB}" type="presOf" srcId="{F63D8266-CCBB-5444-9B62-118DD48C4A31}" destId="{CE9636AD-496A-E444-8497-5E0D6B153170}" srcOrd="0" destOrd="0" presId="urn:microsoft.com/office/officeart/2005/8/layout/bProcess4"/>
    <dgm:cxn modelId="{5555DB6F-A858-FB40-B3B2-B65175691519}" type="presOf" srcId="{F5233C62-259C-D74E-A9EF-BD2553EE621D}" destId="{6CF6B938-6FCD-C84E-B52E-AA4346158023}" srcOrd="0" destOrd="0" presId="urn:microsoft.com/office/officeart/2005/8/layout/bProcess4"/>
    <dgm:cxn modelId="{59058E79-918B-8C41-AC53-74771F97781C}" srcId="{F5233C62-259C-D74E-A9EF-BD2553EE621D}" destId="{10381D99-F092-664C-A0FD-392F8F51385D}" srcOrd="5" destOrd="0" parTransId="{1C534496-4AA4-334F-9816-33628EB14985}" sibTransId="{9B0514CD-992B-EF4B-989F-0602ACF55B5E}"/>
    <dgm:cxn modelId="{EEC61984-4C10-D849-98A0-0F12420209BA}" srcId="{F5233C62-259C-D74E-A9EF-BD2553EE621D}" destId="{E384B8A6-A6EA-114F-828D-011CD0C1F4AD}" srcOrd="8" destOrd="0" parTransId="{DFE778C2-9704-5343-85A2-DB3F18862589}" sibTransId="{B646E5A0-1FEF-E240-A894-BCB58DC13A19}"/>
    <dgm:cxn modelId="{49378988-8EC1-734F-BA8E-22F99C5316B7}" type="presOf" srcId="{19360CA6-04C6-BB4B-81C9-CB9AD486D691}" destId="{2C904D47-7561-D243-B965-695C5D3D39DD}" srcOrd="0" destOrd="0" presId="urn:microsoft.com/office/officeart/2005/8/layout/bProcess4"/>
    <dgm:cxn modelId="{A1E3AF88-D07F-F341-8EA3-4F72C6B34523}" srcId="{F5233C62-259C-D74E-A9EF-BD2553EE621D}" destId="{19360CA6-04C6-BB4B-81C9-CB9AD486D691}" srcOrd="1" destOrd="0" parTransId="{6B19772C-26CA-CA4C-80D7-445EF25AF9DE}" sibTransId="{E093528A-0B7B-E94F-8F6B-1B479F17FC86}"/>
    <dgm:cxn modelId="{AABC8199-12D0-A34D-9324-B62EADD45801}" type="presOf" srcId="{B4E59C3E-0A8C-5041-A70E-05AF26806C9E}" destId="{467BDF57-537F-2D4E-8480-470AB2D2874E}" srcOrd="0" destOrd="0" presId="urn:microsoft.com/office/officeart/2005/8/layout/bProcess4"/>
    <dgm:cxn modelId="{6B754DA2-10E3-9340-998F-129A51A50446}" srcId="{F5233C62-259C-D74E-A9EF-BD2553EE621D}" destId="{F16EA80B-5E79-4E47-B4C1-7D62691F9305}" srcOrd="4" destOrd="0" parTransId="{C1E2D372-32BE-B144-8121-1414C9BDD0B1}" sibTransId="{2F1647A9-6079-A64F-9E65-F823F0548AAE}"/>
    <dgm:cxn modelId="{1762C5AE-BE68-8640-B7C8-42842FB09AF4}" srcId="{F5233C62-259C-D74E-A9EF-BD2553EE621D}" destId="{7B2D8535-03BC-5A4F-9FF1-18965E1B758C}" srcOrd="9" destOrd="0" parTransId="{E82CA938-14AD-B74E-AE3E-D53C13F58FAE}" sibTransId="{109F9258-A22E-6A40-BBA5-0537A238B486}"/>
    <dgm:cxn modelId="{5A99F0B1-3D29-D747-A085-AC1EB4FCBFDC}" type="presOf" srcId="{BDFB657A-464A-2342-AA55-7115A02CB52C}" destId="{7EF15392-F7D1-484D-A035-48E88DB899A2}" srcOrd="0" destOrd="0" presId="urn:microsoft.com/office/officeart/2005/8/layout/bProcess4"/>
    <dgm:cxn modelId="{37F512BD-D368-EC4C-BADB-88C9AB5BFBAD}" type="presOf" srcId="{261F9EBF-2A5B-6C4D-A2AC-456FA048E627}" destId="{14438F49-CD89-BC41-9A6D-44368542C532}" srcOrd="0" destOrd="0" presId="urn:microsoft.com/office/officeart/2005/8/layout/bProcess4"/>
    <dgm:cxn modelId="{FE1E56C4-E893-C94B-9D74-D8E60C2FCFDA}" type="presOf" srcId="{7B2D8535-03BC-5A4F-9FF1-18965E1B758C}" destId="{4044921A-EC77-6548-BA66-E0CD29C822FD}" srcOrd="0" destOrd="0" presId="urn:microsoft.com/office/officeart/2005/8/layout/bProcess4"/>
    <dgm:cxn modelId="{8C7F88D6-B03C-054F-BB15-6A8F3AF25B1F}" type="presOf" srcId="{627583DB-7DB8-5A4B-AA79-AC34B0693677}" destId="{E121F0C8-1261-1046-B154-BA659E1F2CB6}" srcOrd="0" destOrd="0" presId="urn:microsoft.com/office/officeart/2005/8/layout/bProcess4"/>
    <dgm:cxn modelId="{810147E3-D53F-5844-A358-EB6BD4971CE0}" type="presOf" srcId="{E093528A-0B7B-E94F-8F6B-1B479F17FC86}" destId="{D906CE26-CFC4-6E48-85FB-324AD099E949}" srcOrd="0" destOrd="0" presId="urn:microsoft.com/office/officeart/2005/8/layout/bProcess4"/>
    <dgm:cxn modelId="{F0BFF4E9-03E8-B049-A73E-3B3123AEFF7A}" type="presOf" srcId="{10381D99-F092-664C-A0FD-392F8F51385D}" destId="{6DC1A7FE-6989-D947-8391-8FC4503F14F9}" srcOrd="0" destOrd="0" presId="urn:microsoft.com/office/officeart/2005/8/layout/bProcess4"/>
    <dgm:cxn modelId="{84A245EE-9206-9044-A9F1-53ECE8FAA630}" type="presOf" srcId="{E384B8A6-A6EA-114F-828D-011CD0C1F4AD}" destId="{19123481-53DA-C44F-8809-9F3F39DCC2F6}" srcOrd="0" destOrd="0" presId="urn:microsoft.com/office/officeart/2005/8/layout/bProcess4"/>
    <dgm:cxn modelId="{9FEBA9EE-FEC1-CF4B-83B6-077D041351B5}" type="presOf" srcId="{C5BAD04A-A769-644D-9AC6-438810239568}" destId="{4CFACF37-4885-C042-8CCB-5DF59A7E9B2C}" srcOrd="0" destOrd="0" presId="urn:microsoft.com/office/officeart/2005/8/layout/bProcess4"/>
    <dgm:cxn modelId="{527851F0-0738-DC49-A971-CC50B54D844E}" srcId="{F5233C62-259C-D74E-A9EF-BD2553EE621D}" destId="{627583DB-7DB8-5A4B-AA79-AC34B0693677}" srcOrd="3" destOrd="0" parTransId="{1ABDE63C-4829-1A4A-BEE4-77B10B546227}" sibTransId="{F3E7AC81-8315-4A41-826E-049C0ADB88CB}"/>
    <dgm:cxn modelId="{1FDBB2F1-8DD7-6F4B-B215-293BA3E61D7E}" type="presOf" srcId="{9B0514CD-992B-EF4B-989F-0602ACF55B5E}" destId="{5F5D2105-10C0-AF49-B08A-E15B6E2066BD}" srcOrd="0" destOrd="0" presId="urn:microsoft.com/office/officeart/2005/8/layout/bProcess4"/>
    <dgm:cxn modelId="{242B14B3-D9FE-1748-9FCD-F1C252DD7045}" type="presParOf" srcId="{6CF6B938-6FCD-C84E-B52E-AA4346158023}" destId="{F56C1A68-B5AF-D542-B7AB-5D8BE780F756}" srcOrd="0" destOrd="0" presId="urn:microsoft.com/office/officeart/2005/8/layout/bProcess4"/>
    <dgm:cxn modelId="{73DA36E4-8C26-8249-A9B9-6A63DDC10E38}" type="presParOf" srcId="{F56C1A68-B5AF-D542-B7AB-5D8BE780F756}" destId="{6D3B0908-B754-8347-A42D-5D953E3E869E}" srcOrd="0" destOrd="0" presId="urn:microsoft.com/office/officeart/2005/8/layout/bProcess4"/>
    <dgm:cxn modelId="{1C5D8963-5DD5-CD43-96B0-C9265906572B}" type="presParOf" srcId="{F56C1A68-B5AF-D542-B7AB-5D8BE780F756}" destId="{467BDF57-537F-2D4E-8480-470AB2D2874E}" srcOrd="1" destOrd="0" presId="urn:microsoft.com/office/officeart/2005/8/layout/bProcess4"/>
    <dgm:cxn modelId="{6F6FA8D6-51D9-5747-A238-45C0B2720FAA}" type="presParOf" srcId="{6CF6B938-6FCD-C84E-B52E-AA4346158023}" destId="{E9B3AB83-55E8-BF4F-8ABF-7DCE36DB9E2F}" srcOrd="1" destOrd="0" presId="urn:microsoft.com/office/officeart/2005/8/layout/bProcess4"/>
    <dgm:cxn modelId="{D5B71533-F8E7-7B45-8A11-6863BD2F9E02}" type="presParOf" srcId="{6CF6B938-6FCD-C84E-B52E-AA4346158023}" destId="{AC7058FA-830C-C842-BF85-7B3230C78C43}" srcOrd="2" destOrd="0" presId="urn:microsoft.com/office/officeart/2005/8/layout/bProcess4"/>
    <dgm:cxn modelId="{A09B4337-84CE-8A43-887C-BDA3D6220380}" type="presParOf" srcId="{AC7058FA-830C-C842-BF85-7B3230C78C43}" destId="{DF3C060C-E6E4-9B46-95B9-055DD01ED5BB}" srcOrd="0" destOrd="0" presId="urn:microsoft.com/office/officeart/2005/8/layout/bProcess4"/>
    <dgm:cxn modelId="{E14F838F-920C-FF4B-AFE4-CFF2E5F19AE2}" type="presParOf" srcId="{AC7058FA-830C-C842-BF85-7B3230C78C43}" destId="{2C904D47-7561-D243-B965-695C5D3D39DD}" srcOrd="1" destOrd="0" presId="urn:microsoft.com/office/officeart/2005/8/layout/bProcess4"/>
    <dgm:cxn modelId="{0B62F1D3-D5EE-154A-9817-8905DC3643EF}" type="presParOf" srcId="{6CF6B938-6FCD-C84E-B52E-AA4346158023}" destId="{D906CE26-CFC4-6E48-85FB-324AD099E949}" srcOrd="3" destOrd="0" presId="urn:microsoft.com/office/officeart/2005/8/layout/bProcess4"/>
    <dgm:cxn modelId="{065F1D91-97B9-D247-AD6C-FC70646889F5}" type="presParOf" srcId="{6CF6B938-6FCD-C84E-B52E-AA4346158023}" destId="{50673FFC-D21C-D34C-9114-AF1E6D93BC82}" srcOrd="4" destOrd="0" presId="urn:microsoft.com/office/officeart/2005/8/layout/bProcess4"/>
    <dgm:cxn modelId="{BBB407DA-3395-264E-8067-0629B2430619}" type="presParOf" srcId="{50673FFC-D21C-D34C-9114-AF1E6D93BC82}" destId="{B64DC563-2192-3744-A5F7-D1AEE51E2830}" srcOrd="0" destOrd="0" presId="urn:microsoft.com/office/officeart/2005/8/layout/bProcess4"/>
    <dgm:cxn modelId="{1D4F37AB-2358-2942-B1FA-FE5AE9F572E6}" type="presParOf" srcId="{50673FFC-D21C-D34C-9114-AF1E6D93BC82}" destId="{7EF15392-F7D1-484D-A035-48E88DB899A2}" srcOrd="1" destOrd="0" presId="urn:microsoft.com/office/officeart/2005/8/layout/bProcess4"/>
    <dgm:cxn modelId="{F26F9535-4DEE-2A4E-BEDA-2E09D595AB86}" type="presParOf" srcId="{6CF6B938-6FCD-C84E-B52E-AA4346158023}" destId="{4CFACF37-4885-C042-8CCB-5DF59A7E9B2C}" srcOrd="5" destOrd="0" presId="urn:microsoft.com/office/officeart/2005/8/layout/bProcess4"/>
    <dgm:cxn modelId="{6DCF3247-47A0-CF4C-A119-2AC94F6190C9}" type="presParOf" srcId="{6CF6B938-6FCD-C84E-B52E-AA4346158023}" destId="{0B6E77D5-1821-3E49-8757-1989835C9955}" srcOrd="6" destOrd="0" presId="urn:microsoft.com/office/officeart/2005/8/layout/bProcess4"/>
    <dgm:cxn modelId="{108D84E9-BEED-3445-922F-492F8E4ABCD6}" type="presParOf" srcId="{0B6E77D5-1821-3E49-8757-1989835C9955}" destId="{9F7E30C2-970F-7046-9487-6FC16A42043A}" srcOrd="0" destOrd="0" presId="urn:microsoft.com/office/officeart/2005/8/layout/bProcess4"/>
    <dgm:cxn modelId="{29E798FE-B1E2-4B4E-8E3B-34A1A8370D6B}" type="presParOf" srcId="{0B6E77D5-1821-3E49-8757-1989835C9955}" destId="{E121F0C8-1261-1046-B154-BA659E1F2CB6}" srcOrd="1" destOrd="0" presId="urn:microsoft.com/office/officeart/2005/8/layout/bProcess4"/>
    <dgm:cxn modelId="{DFF72E64-3502-FC4B-868B-B7B3F51795C5}" type="presParOf" srcId="{6CF6B938-6FCD-C84E-B52E-AA4346158023}" destId="{73D68E62-B29F-7B4F-9BAC-DEC1748E39E1}" srcOrd="7" destOrd="0" presId="urn:microsoft.com/office/officeart/2005/8/layout/bProcess4"/>
    <dgm:cxn modelId="{5F6DFB24-426B-6E48-A933-B9717DDC81BB}" type="presParOf" srcId="{6CF6B938-6FCD-C84E-B52E-AA4346158023}" destId="{9E90EAFB-59E0-8D45-BAF8-07CA39BC0A8A}" srcOrd="8" destOrd="0" presId="urn:microsoft.com/office/officeart/2005/8/layout/bProcess4"/>
    <dgm:cxn modelId="{40A790B4-4A72-474D-8B2A-D3AC98B79127}" type="presParOf" srcId="{9E90EAFB-59E0-8D45-BAF8-07CA39BC0A8A}" destId="{1D527AA6-6E29-8E47-8AF1-E406D791842B}" srcOrd="0" destOrd="0" presId="urn:microsoft.com/office/officeart/2005/8/layout/bProcess4"/>
    <dgm:cxn modelId="{3A3FDDEA-7D9C-F04C-A303-22707D2A809A}" type="presParOf" srcId="{9E90EAFB-59E0-8D45-BAF8-07CA39BC0A8A}" destId="{FE96DD14-DA60-B948-ADD7-10A741EB722A}" srcOrd="1" destOrd="0" presId="urn:microsoft.com/office/officeart/2005/8/layout/bProcess4"/>
    <dgm:cxn modelId="{B93D6207-377A-B540-8C59-973FB1871D5D}" type="presParOf" srcId="{6CF6B938-6FCD-C84E-B52E-AA4346158023}" destId="{4E417834-C86E-714A-AD2D-B8588593C125}" srcOrd="9" destOrd="0" presId="urn:microsoft.com/office/officeart/2005/8/layout/bProcess4"/>
    <dgm:cxn modelId="{0F7816FA-C2DB-964F-A8B3-1EFDD820E604}" type="presParOf" srcId="{6CF6B938-6FCD-C84E-B52E-AA4346158023}" destId="{A1476AF7-D23C-AB42-8054-D01511727A52}" srcOrd="10" destOrd="0" presId="urn:microsoft.com/office/officeart/2005/8/layout/bProcess4"/>
    <dgm:cxn modelId="{D06A39E7-AA2A-1C44-BD1D-F676DEE5AC12}" type="presParOf" srcId="{A1476AF7-D23C-AB42-8054-D01511727A52}" destId="{C02A56AF-58BD-D140-AC26-1A9414CE80AB}" srcOrd="0" destOrd="0" presId="urn:microsoft.com/office/officeart/2005/8/layout/bProcess4"/>
    <dgm:cxn modelId="{1509C004-90BE-2642-BABA-10F0F46B50F1}" type="presParOf" srcId="{A1476AF7-D23C-AB42-8054-D01511727A52}" destId="{6DC1A7FE-6989-D947-8391-8FC4503F14F9}" srcOrd="1" destOrd="0" presId="urn:microsoft.com/office/officeart/2005/8/layout/bProcess4"/>
    <dgm:cxn modelId="{6FF9FD80-241F-7041-91AA-C2BDEC09EBDC}" type="presParOf" srcId="{6CF6B938-6FCD-C84E-B52E-AA4346158023}" destId="{5F5D2105-10C0-AF49-B08A-E15B6E2066BD}" srcOrd="11" destOrd="0" presId="urn:microsoft.com/office/officeart/2005/8/layout/bProcess4"/>
    <dgm:cxn modelId="{8C5A1FF4-7733-9B47-99AA-5BE202631534}" type="presParOf" srcId="{6CF6B938-6FCD-C84E-B52E-AA4346158023}" destId="{4B6E947C-A053-EE47-891B-2A60B742A028}" srcOrd="12" destOrd="0" presId="urn:microsoft.com/office/officeart/2005/8/layout/bProcess4"/>
    <dgm:cxn modelId="{D322187D-B43C-8540-83A0-6B2E9BCA89A3}" type="presParOf" srcId="{4B6E947C-A053-EE47-891B-2A60B742A028}" destId="{C1EBE2A2-1FEA-5047-B733-C56D1E44D83C}" srcOrd="0" destOrd="0" presId="urn:microsoft.com/office/officeart/2005/8/layout/bProcess4"/>
    <dgm:cxn modelId="{165985EB-4DF4-5E4B-AC7A-B4ABDD1295A2}" type="presParOf" srcId="{4B6E947C-A053-EE47-891B-2A60B742A028}" destId="{14438F49-CD89-BC41-9A6D-44368542C532}" srcOrd="1" destOrd="0" presId="urn:microsoft.com/office/officeart/2005/8/layout/bProcess4"/>
    <dgm:cxn modelId="{82E38C49-9451-0245-89DD-D8C7BB747838}" type="presParOf" srcId="{6CF6B938-6FCD-C84E-B52E-AA4346158023}" destId="{5B290142-3CA8-EC43-A62F-BDD182F0FFA6}" srcOrd="13" destOrd="0" presId="urn:microsoft.com/office/officeart/2005/8/layout/bProcess4"/>
    <dgm:cxn modelId="{8C284C50-7F3A-0B4C-A95C-666FE9C414FA}" type="presParOf" srcId="{6CF6B938-6FCD-C84E-B52E-AA4346158023}" destId="{E84EE85C-5AB8-2D43-9846-C08A5444A677}" srcOrd="14" destOrd="0" presId="urn:microsoft.com/office/officeart/2005/8/layout/bProcess4"/>
    <dgm:cxn modelId="{D0148324-D331-0D44-91F6-30634EDC203C}" type="presParOf" srcId="{E84EE85C-5AB8-2D43-9846-C08A5444A677}" destId="{6F1A71BB-125E-6142-B15D-7EF26C134A6E}" srcOrd="0" destOrd="0" presId="urn:microsoft.com/office/officeart/2005/8/layout/bProcess4"/>
    <dgm:cxn modelId="{E02B79A4-DD1D-7343-829B-96AF00A2D62F}" type="presParOf" srcId="{E84EE85C-5AB8-2D43-9846-C08A5444A677}" destId="{CE9636AD-496A-E444-8497-5E0D6B153170}" srcOrd="1" destOrd="0" presId="urn:microsoft.com/office/officeart/2005/8/layout/bProcess4"/>
    <dgm:cxn modelId="{A977B86E-D115-874C-8893-69CB04A73907}" type="presParOf" srcId="{6CF6B938-6FCD-C84E-B52E-AA4346158023}" destId="{C5623A6E-6A80-BC42-B9D7-F022E1954F9E}" srcOrd="15" destOrd="0" presId="urn:microsoft.com/office/officeart/2005/8/layout/bProcess4"/>
    <dgm:cxn modelId="{083CECB5-E40B-514B-862D-0B7E4864F8DB}" type="presParOf" srcId="{6CF6B938-6FCD-C84E-B52E-AA4346158023}" destId="{867D92A0-F283-4241-A6F1-676597C7F2F3}" srcOrd="16" destOrd="0" presId="urn:microsoft.com/office/officeart/2005/8/layout/bProcess4"/>
    <dgm:cxn modelId="{48137CFC-8517-F443-81D8-A59DF0310502}" type="presParOf" srcId="{867D92A0-F283-4241-A6F1-676597C7F2F3}" destId="{363CD6BF-625C-B342-BB55-DBB7EE83AC4E}" srcOrd="0" destOrd="0" presId="urn:microsoft.com/office/officeart/2005/8/layout/bProcess4"/>
    <dgm:cxn modelId="{329249E5-777F-3B41-8CF9-E4C0AB760CCF}" type="presParOf" srcId="{867D92A0-F283-4241-A6F1-676597C7F2F3}" destId="{19123481-53DA-C44F-8809-9F3F39DCC2F6}" srcOrd="1" destOrd="0" presId="urn:microsoft.com/office/officeart/2005/8/layout/bProcess4"/>
    <dgm:cxn modelId="{E2979E18-7DD5-8049-9FDB-C6540549EF72}" type="presParOf" srcId="{6CF6B938-6FCD-C84E-B52E-AA4346158023}" destId="{8817DAE2-6461-7548-BDEC-17CB5385103E}" srcOrd="17" destOrd="0" presId="urn:microsoft.com/office/officeart/2005/8/layout/bProcess4"/>
    <dgm:cxn modelId="{05BB6FCD-0F64-694B-86E0-CD72443B8777}" type="presParOf" srcId="{6CF6B938-6FCD-C84E-B52E-AA4346158023}" destId="{F7E57C8E-21B8-3240-B6FF-D25184D87623}" srcOrd="18" destOrd="0" presId="urn:microsoft.com/office/officeart/2005/8/layout/bProcess4"/>
    <dgm:cxn modelId="{20C7EBC6-C3F7-184D-BDEB-C9375F8F61DE}" type="presParOf" srcId="{F7E57C8E-21B8-3240-B6FF-D25184D87623}" destId="{AC320930-161C-C946-ADB0-3D99BC52F7A4}" srcOrd="0" destOrd="0" presId="urn:microsoft.com/office/officeart/2005/8/layout/bProcess4"/>
    <dgm:cxn modelId="{44EB9347-E23A-8E46-96FD-5F772E9ADA22}" type="presParOf" srcId="{F7E57C8E-21B8-3240-B6FF-D25184D87623}" destId="{4044921A-EC77-6548-BA66-E0CD29C822F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3AB83-55E8-BF4F-8ABF-7DCE36DB9E2F}">
      <dsp:nvSpPr>
        <dsp:cNvPr id="0" name=""/>
        <dsp:cNvSpPr/>
      </dsp:nvSpPr>
      <dsp:spPr>
        <a:xfrm rot="5400000">
          <a:off x="1981824" y="729560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BDF57-537F-2D4E-8480-470AB2D2874E}">
      <dsp:nvSpPr>
        <dsp:cNvPr id="0" name=""/>
        <dsp:cNvSpPr/>
      </dsp:nvSpPr>
      <dsp:spPr>
        <a:xfrm>
          <a:off x="2243473" y="2590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录入成绩（</a:t>
          </a:r>
          <a:r>
            <a:rPr lang="en-US" altLang="zh-CN" sz="1400" kern="1200" dirty="0"/>
            <a:t>input</a:t>
          </a:r>
          <a:r>
            <a:rPr lang="zh-CN" altLang="en-US" sz="1400" kern="1200" dirty="0"/>
            <a:t>生成输入框）</a:t>
          </a:r>
        </a:p>
      </dsp:txBody>
      <dsp:txXfrm>
        <a:off x="2270272" y="29389"/>
        <a:ext cx="1471369" cy="861382"/>
      </dsp:txXfrm>
    </dsp:sp>
    <dsp:sp modelId="{D906CE26-CFC4-6E48-85FB-324AD099E949}">
      <dsp:nvSpPr>
        <dsp:cNvPr id="0" name=""/>
        <dsp:cNvSpPr/>
      </dsp:nvSpPr>
      <dsp:spPr>
        <a:xfrm rot="5400000">
          <a:off x="1981824" y="1873285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4D47-7561-D243-B965-695C5D3D39DD}">
      <dsp:nvSpPr>
        <dsp:cNvPr id="0" name=""/>
        <dsp:cNvSpPr/>
      </dsp:nvSpPr>
      <dsp:spPr>
        <a:xfrm>
          <a:off x="2243473" y="1146316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将录入的文本信息分割成字符串（</a:t>
          </a:r>
          <a:r>
            <a:rPr lang="en-US" altLang="zh-CN" sz="1400" kern="1200" dirty="0"/>
            <a:t>split</a:t>
          </a:r>
          <a:r>
            <a:rPr lang="zh-CN" altLang="en-US" sz="1400" kern="1200" dirty="0"/>
            <a:t>进行分割）</a:t>
          </a:r>
        </a:p>
      </dsp:txBody>
      <dsp:txXfrm>
        <a:off x="2270272" y="1173115"/>
        <a:ext cx="1471369" cy="861382"/>
      </dsp:txXfrm>
    </dsp:sp>
    <dsp:sp modelId="{4CFACF37-4885-C042-8CCB-5DF59A7E9B2C}">
      <dsp:nvSpPr>
        <dsp:cNvPr id="0" name=""/>
        <dsp:cNvSpPr/>
      </dsp:nvSpPr>
      <dsp:spPr>
        <a:xfrm rot="5400000">
          <a:off x="1981824" y="3017011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15392-F7D1-484D-A035-48E88DB899A2}">
      <dsp:nvSpPr>
        <dsp:cNvPr id="0" name=""/>
        <dsp:cNvSpPr/>
      </dsp:nvSpPr>
      <dsp:spPr>
        <a:xfrm>
          <a:off x="2243473" y="2290041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添加控制台，实施指令（</a:t>
          </a:r>
          <a:r>
            <a:rPr lang="en-US" altLang="zh-CN" sz="1400" kern="1200" dirty="0"/>
            <a:t>input</a:t>
          </a:r>
          <a:r>
            <a:rPr lang="zh-CN" altLang="en-US" sz="1400" kern="1200" dirty="0"/>
            <a:t>）</a:t>
          </a:r>
        </a:p>
      </dsp:txBody>
      <dsp:txXfrm>
        <a:off x="2270272" y="2316840"/>
        <a:ext cx="1471369" cy="861382"/>
      </dsp:txXfrm>
    </dsp:sp>
    <dsp:sp modelId="{73D68E62-B29F-7B4F-9BAC-DEC1748E39E1}">
      <dsp:nvSpPr>
        <dsp:cNvPr id="0" name=""/>
        <dsp:cNvSpPr/>
      </dsp:nvSpPr>
      <dsp:spPr>
        <a:xfrm>
          <a:off x="2553687" y="3588874"/>
          <a:ext cx="2245979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1F0C8-1261-1046-B154-BA659E1F2CB6}">
      <dsp:nvSpPr>
        <dsp:cNvPr id="0" name=""/>
        <dsp:cNvSpPr/>
      </dsp:nvSpPr>
      <dsp:spPr>
        <a:xfrm>
          <a:off x="2243473" y="3433767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定义空字典和空列表</a:t>
          </a:r>
        </a:p>
      </dsp:txBody>
      <dsp:txXfrm>
        <a:off x="2270272" y="3460566"/>
        <a:ext cx="1471369" cy="861382"/>
      </dsp:txXfrm>
    </dsp:sp>
    <dsp:sp modelId="{4E417834-C86E-714A-AD2D-B8588593C125}">
      <dsp:nvSpPr>
        <dsp:cNvPr id="0" name=""/>
        <dsp:cNvSpPr/>
      </dsp:nvSpPr>
      <dsp:spPr>
        <a:xfrm rot="16200000">
          <a:off x="4233667" y="3017011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6DD14-DA60-B948-ADD7-10A741EB722A}">
      <dsp:nvSpPr>
        <dsp:cNvPr id="0" name=""/>
        <dsp:cNvSpPr/>
      </dsp:nvSpPr>
      <dsp:spPr>
        <a:xfrm>
          <a:off x="4307539" y="3433767"/>
          <a:ext cx="1900521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用</a:t>
          </a:r>
          <a:r>
            <a:rPr lang="en-US" altLang="zh-CN" sz="1400" kern="1200" dirty="0"/>
            <a:t>for</a:t>
          </a:r>
          <a:r>
            <a:rPr lang="zh-CN" altLang="en-US" sz="1400" kern="1200" dirty="0"/>
            <a:t>循环添加课程信息（字典内添加内容）</a:t>
          </a:r>
        </a:p>
      </dsp:txBody>
      <dsp:txXfrm>
        <a:off x="4334338" y="3460566"/>
        <a:ext cx="1846923" cy="861382"/>
      </dsp:txXfrm>
    </dsp:sp>
    <dsp:sp modelId="{5F5D2105-10C0-AF49-B08A-E15B6E2066BD}">
      <dsp:nvSpPr>
        <dsp:cNvPr id="0" name=""/>
        <dsp:cNvSpPr/>
      </dsp:nvSpPr>
      <dsp:spPr>
        <a:xfrm rot="16200000">
          <a:off x="4233667" y="1873285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1A7FE-6989-D947-8391-8FC4503F14F9}">
      <dsp:nvSpPr>
        <dsp:cNvPr id="0" name=""/>
        <dsp:cNvSpPr/>
      </dsp:nvSpPr>
      <dsp:spPr>
        <a:xfrm>
          <a:off x="4289613" y="2290041"/>
          <a:ext cx="1936373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定义函数，用于输出</a:t>
          </a:r>
          <a:r>
            <a:rPr lang="en-US" altLang="zh-CN" sz="1400" kern="1200" dirty="0" err="1"/>
            <a:t>gpa</a:t>
          </a:r>
          <a:r>
            <a:rPr lang="zh-CN" altLang="en-US" sz="1400" kern="1200" dirty="0"/>
            <a:t>（通过循环及列表，</a:t>
          </a:r>
          <a:r>
            <a:rPr lang="en-US" altLang="zh-CN" sz="1400" kern="1200" dirty="0"/>
            <a:t>append</a:t>
          </a:r>
          <a:r>
            <a:rPr lang="zh-CN" altLang="en-US" sz="1400" kern="1200" dirty="0"/>
            <a:t>进行添加）</a:t>
          </a:r>
        </a:p>
      </dsp:txBody>
      <dsp:txXfrm>
        <a:off x="4316412" y="2316840"/>
        <a:ext cx="1882775" cy="861382"/>
      </dsp:txXfrm>
    </dsp:sp>
    <dsp:sp modelId="{5B290142-3CA8-EC43-A62F-BDD182F0FFA6}">
      <dsp:nvSpPr>
        <dsp:cNvPr id="0" name=""/>
        <dsp:cNvSpPr/>
      </dsp:nvSpPr>
      <dsp:spPr>
        <a:xfrm rot="16200000">
          <a:off x="4233667" y="729560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38F49-CD89-BC41-9A6D-44368542C532}">
      <dsp:nvSpPr>
        <dsp:cNvPr id="0" name=""/>
        <dsp:cNvSpPr/>
      </dsp:nvSpPr>
      <dsp:spPr>
        <a:xfrm>
          <a:off x="4271679" y="1146316"/>
          <a:ext cx="1972240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定义新函数，用于输出总学分（）</a:t>
          </a:r>
        </a:p>
      </dsp:txBody>
      <dsp:txXfrm>
        <a:off x="4298478" y="1173115"/>
        <a:ext cx="1918642" cy="861382"/>
      </dsp:txXfrm>
    </dsp:sp>
    <dsp:sp modelId="{C5623A6E-6A80-BC42-B9D7-F022E1954F9E}">
      <dsp:nvSpPr>
        <dsp:cNvPr id="0" name=""/>
        <dsp:cNvSpPr/>
      </dsp:nvSpPr>
      <dsp:spPr>
        <a:xfrm>
          <a:off x="4805989" y="157697"/>
          <a:ext cx="2246163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636AD-496A-E444-8497-5E0D6B153170}">
      <dsp:nvSpPr>
        <dsp:cNvPr id="0" name=""/>
        <dsp:cNvSpPr/>
      </dsp:nvSpPr>
      <dsp:spPr>
        <a:xfrm>
          <a:off x="4361332" y="2590"/>
          <a:ext cx="1792934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定义新函数，输出绩点大于</a:t>
          </a:r>
          <a:r>
            <a:rPr lang="en-US" altLang="zh-CN" sz="1400" kern="1200" dirty="0" err="1"/>
            <a:t>gpa</a:t>
          </a:r>
          <a:r>
            <a:rPr lang="zh-CN" altLang="en-US" sz="1400" kern="1200" dirty="0"/>
            <a:t>的科目（字典形式）</a:t>
          </a:r>
        </a:p>
      </dsp:txBody>
      <dsp:txXfrm>
        <a:off x="4388131" y="29389"/>
        <a:ext cx="1739336" cy="861382"/>
      </dsp:txXfrm>
    </dsp:sp>
    <dsp:sp modelId="{8817DAE2-6461-7548-BDEC-17CB5385103E}">
      <dsp:nvSpPr>
        <dsp:cNvPr id="0" name=""/>
        <dsp:cNvSpPr/>
      </dsp:nvSpPr>
      <dsp:spPr>
        <a:xfrm rot="5400000">
          <a:off x="6485510" y="729560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3481-53DA-C44F-8809-9F3F39DCC2F6}">
      <dsp:nvSpPr>
        <dsp:cNvPr id="0" name=""/>
        <dsp:cNvSpPr/>
      </dsp:nvSpPr>
      <dsp:spPr>
        <a:xfrm>
          <a:off x="6747159" y="2590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6773958" y="29389"/>
        <a:ext cx="1471369" cy="861382"/>
      </dsp:txXfrm>
    </dsp:sp>
    <dsp:sp modelId="{4044921A-EC77-6548-BA66-E0CD29C822FD}">
      <dsp:nvSpPr>
        <dsp:cNvPr id="0" name=""/>
        <dsp:cNvSpPr/>
      </dsp:nvSpPr>
      <dsp:spPr>
        <a:xfrm>
          <a:off x="6747159" y="1146316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773958" y="1173115"/>
        <a:ext cx="1471369" cy="861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3311-9F21-CA26-5004-9CFA8561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06DD8-49E5-58E6-8F7D-CF97B2A8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C513B-9FD8-B810-A78C-1BFA3823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B0643-C2DA-54A3-6E0F-9E7997B0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ABD6-3300-F647-070F-A68848A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2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6B81-E042-71B1-11F3-30393B4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3F6E6-5D9C-DA98-65B1-2D1E3898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BAA7D-E860-AA41-60F3-4328EEE8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2A34C-6A11-60DF-721C-D8669CF9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4B20-50CA-B0C6-567A-9AA60014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8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7CA0D-C4CF-B7C6-CA14-228252EDE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3A9F8-D83B-EFA0-A9EA-7F233132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54CC3-9CBB-5A3B-D90B-4883B2FF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94EEE-B5CB-BD43-6EAC-BFB30F0E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EB3E-5116-35AA-7303-FE0AF46C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AC59-90C3-1B24-BCFF-B18ABF4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46515-ED92-B215-05D0-B1F3CBB1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15A77-DD6C-F23C-F87C-E1CA7DCB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AB08E-0722-FB58-6FA7-D222F1B6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6B3D7-7B36-B192-E7E9-F39AA23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7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A28BB-9372-5FDD-9B57-33F0DC31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C3E11-AA70-D188-BD46-87EF3C8B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1724F-E4CE-F5B9-2AF1-D61285C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DCB7-F89D-C439-24E4-7D4FDB4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68B9B-C061-71AE-A1D6-F7ACBEF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8BBA-0B11-1798-438E-576A6122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DF71C-4624-1D86-33A5-A979AF5CF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C4FA9F-6E64-0FA1-C44D-071722E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AE40A-6BD5-7B7F-3C8B-18E1C5D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919C0-F543-91B4-65D6-A52B1DF7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1F78F-EEEB-9867-3C4F-8B88DA2E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7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48AF-2461-BC6F-71BD-B197E912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0A39B-92D9-964F-6929-1F5B7604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59B96-0518-7F14-85EF-B6EBE7F0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F4115-266F-633C-B982-5F4BB216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13036-54DF-D493-1840-BDC0DDB55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C94215-5765-7A2F-4DBA-53F82313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793B5-06E2-50B6-ACE1-BCAA550A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2E05D-8278-77C8-1409-C2A7E70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4C26B-F321-1B43-A7CA-A932548A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07560-61F0-14FF-E6E8-D5712F92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C18E5B-8416-A233-5939-9D9291D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FDC1D-8BF4-4716-7C7C-98F546C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0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C56D3-8E3B-E6C5-C2F9-AC4D3124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26D474-A8C7-EBA9-5CED-7B3B3481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9BE3E-9BA3-5216-087F-0E4224BB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DA74-886C-1E5D-7698-E67089E3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23B41-DEDF-1446-9765-409E139E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F8C38-B31D-7E6D-6D1C-CFE192E1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CAF26-3BF5-7047-8CBB-E0A85FCC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D1632-1AE7-E552-465A-9119C4A9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EC8DF-39FB-854C-7510-CBCCAC8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10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F1512-2CCB-0E05-AA61-8FB77451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2F1927-6EE1-83E5-2461-7731FAD93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407A5-509E-7644-537C-442838E7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E9381-0CC7-CBB7-4A3F-CD4F2199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5DB37-5E8F-B25D-2B7E-88FB2C4E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3FE5C-A66C-A539-A798-537B38B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92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F4A24-697E-4AF6-CE60-8B40FFD6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FA853-0D54-643A-780D-2738F81B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146F2-B03E-9F64-AA8E-120C8A9A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DEB-6CF3-7147-A30A-B7B7F35AC2F1}" type="datetimeFigureOut">
              <a:rPr kumimoji="1" lang="zh-CN" altLang="en-US" smtClean="0"/>
              <a:t>2024/1/28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C7ECC-E7DC-633E-A8CE-EEFB6FB2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FB21C-B6A2-D72D-8FDA-FA729EBD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2398-E12E-4546-8170-84EC486DD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53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61A1-27E0-1616-4C9E-C311FA76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[{'</a:t>
            </a:r>
            <a:r>
              <a:rPr lang="zh-CN" altLang="en-US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微积分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5, '</a:t>
            </a:r>
            <a:r>
              <a:rPr lang="zh-CN" altLang="en-US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3.0,},</a:t>
            </a:r>
            <a:r>
              <a:rPr lang="zh-CN" altLang="en-US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…]</a:t>
            </a:r>
            <a:r>
              <a:rPr lang="zh-CN" altLang="en-US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的格式（即字典的列表）储存课程信息；</a:t>
            </a:r>
            <a:br>
              <a:rPr lang="en-US" altLang="zh-CN" sz="2800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kumimoji="1" lang="zh-CN" altLang="en-US" sz="280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7D4EF0E-3DF7-2110-9FDA-A950F8EA7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01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9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125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Consolas</vt:lpstr>
      <vt:lpstr>Office 主题​​</vt:lpstr>
      <vt:lpstr>以[{'课程名': '微积分B(1)', '学分': 5, '绩点': 3.0,}, …]的格式（即字典的列表）储存课程信息；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以[{'课程名': '微积分B(1)', '学分': 5, '绩点': 3.0,}, …]的格式（即字典的列表）储存课程信息； </dc:title>
  <dc:creator>office</dc:creator>
  <cp:lastModifiedBy>office</cp:lastModifiedBy>
  <cp:revision>1</cp:revision>
  <dcterms:created xsi:type="dcterms:W3CDTF">2024-01-28T15:12:23Z</dcterms:created>
  <dcterms:modified xsi:type="dcterms:W3CDTF">2024-01-28T17:02:29Z</dcterms:modified>
</cp:coreProperties>
</file>