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8000"/>
    <a:srgbClr val="66FF66"/>
    <a:srgbClr val="FFFF99"/>
    <a:srgbClr val="CC99FF"/>
    <a:srgbClr val="FF7C80"/>
    <a:srgbClr val="B63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8" autoAdjust="0"/>
    <p:restoredTop sz="94660"/>
  </p:normalViewPr>
  <p:slideViewPr>
    <p:cSldViewPr snapToGrid="0">
      <p:cViewPr>
        <p:scale>
          <a:sx n="69" d="100"/>
          <a:sy n="69" d="100"/>
        </p:scale>
        <p:origin x="144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B386D0-BC32-4987-A2B6-42D155FBD147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A157ABC-79C1-4BA6-8930-96553E39E815}">
      <dgm:prSet phldrT="[文本]" custT="1"/>
      <dgm:spPr/>
      <dgm:t>
        <a:bodyPr/>
        <a:lstStyle/>
        <a:p>
          <a:r>
            <a:rPr lang="zh-CN" altLang="en-US" sz="1000" b="1" dirty="0"/>
            <a:t>输入成绩单：字符串形式</a:t>
          </a:r>
        </a:p>
      </dgm:t>
    </dgm:pt>
    <dgm:pt modelId="{AFFB0852-0A2F-4B0E-83E9-2B9A5F681864}" type="parTrans" cxnId="{EA2F046C-02D1-4241-B86B-8078930F463A}">
      <dgm:prSet/>
      <dgm:spPr/>
      <dgm:t>
        <a:bodyPr/>
        <a:lstStyle/>
        <a:p>
          <a:endParaRPr lang="zh-CN" altLang="en-US"/>
        </a:p>
      </dgm:t>
    </dgm:pt>
    <dgm:pt modelId="{71DD05AB-13B3-411D-8E23-E74AB927DCE2}" type="sibTrans" cxnId="{EA2F046C-02D1-4241-B86B-8078930F463A}">
      <dgm:prSet custT="1"/>
      <dgm:spPr/>
      <dgm:t>
        <a:bodyPr/>
        <a:lstStyle/>
        <a:p>
          <a:endParaRPr lang="zh-CN" altLang="en-US" sz="1000" b="1"/>
        </a:p>
      </dgm:t>
    </dgm:pt>
    <dgm:pt modelId="{A7CC7714-7BEA-491A-8A62-BB92C6E086BE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000" b="1" dirty="0"/>
            <a:t>字符串分割，以字典的列表形式存储成绩</a:t>
          </a:r>
          <a:r>
            <a:rPr lang="en-US" altLang="zh-CN" sz="1000" b="1" dirty="0"/>
            <a:t>:</a:t>
          </a:r>
          <a:br>
            <a:rPr lang="en-US" altLang="zh-CN" sz="1000" b="1" dirty="0"/>
          </a:br>
          <a:r>
            <a:rPr lang="en-US" altLang="zh-CN" sz="1000" b="1" dirty="0"/>
            <a:t>[{</a:t>
          </a:r>
          <a:r>
            <a:rPr lang="zh-CN" altLang="en-US" sz="1000" b="1" dirty="0"/>
            <a:t>课程，学分，成绩</a:t>
          </a:r>
          <a:r>
            <a:rPr lang="en-US" altLang="zh-CN" sz="1000" b="1" dirty="0"/>
            <a:t>}</a:t>
          </a:r>
          <a:r>
            <a:rPr lang="zh-CN" altLang="en-US" sz="1000" b="1" dirty="0"/>
            <a:t>，</a:t>
          </a:r>
          <a:r>
            <a:rPr lang="en-US" altLang="zh-CN" sz="1000" b="1" dirty="0"/>
            <a:t>{</a:t>
          </a:r>
          <a:r>
            <a:rPr lang="zh-CN" altLang="en-US" sz="1000" b="1" dirty="0"/>
            <a:t>课程，学分，成绩</a:t>
          </a:r>
          <a:r>
            <a:rPr lang="en-US" altLang="zh-CN" sz="1000" b="1" dirty="0"/>
            <a:t>}]</a:t>
          </a:r>
          <a:endParaRPr lang="zh-CN" altLang="en-US" sz="1000" b="1" dirty="0"/>
        </a:p>
      </dgm:t>
    </dgm:pt>
    <dgm:pt modelId="{DCED8654-5104-49DA-AE08-F4249CFD877F}" type="parTrans" cxnId="{750410A4-724C-410B-A3A1-5905BE815ADD}">
      <dgm:prSet/>
      <dgm:spPr/>
      <dgm:t>
        <a:bodyPr/>
        <a:lstStyle/>
        <a:p>
          <a:endParaRPr lang="zh-CN" altLang="en-US"/>
        </a:p>
      </dgm:t>
    </dgm:pt>
    <dgm:pt modelId="{06467CA0-EA48-4552-AFDF-14B24F32FF6A}" type="sibTrans" cxnId="{750410A4-724C-410B-A3A1-5905BE815ADD}">
      <dgm:prSet custT="1"/>
      <dgm:spPr/>
      <dgm:t>
        <a:bodyPr/>
        <a:lstStyle/>
        <a:p>
          <a:endParaRPr lang="zh-CN" altLang="en-US" sz="1000" b="1"/>
        </a:p>
      </dgm:t>
    </dgm:pt>
    <dgm:pt modelId="{22C5B09D-1367-4BCC-8F19-3CB4CE075D73}">
      <dgm:prSet phldrT="[文本]" custT="1"/>
      <dgm:spPr>
        <a:solidFill>
          <a:srgbClr val="B63EB3">
            <a:alpha val="34118"/>
          </a:srgbClr>
        </a:solidFill>
      </dgm:spPr>
      <dgm:t>
        <a:bodyPr/>
        <a:lstStyle/>
        <a:p>
          <a:r>
            <a:rPr lang="zh-CN" altLang="en-US" sz="1200" b="1" dirty="0"/>
            <a:t>控制台输入参数</a:t>
          </a:r>
        </a:p>
      </dgm:t>
    </dgm:pt>
    <dgm:pt modelId="{0DC70CCB-B43D-4FB5-8523-BC75118BD330}" type="parTrans" cxnId="{84287A1D-2661-4F4C-8130-1586A6702FC0}">
      <dgm:prSet/>
      <dgm:spPr/>
      <dgm:t>
        <a:bodyPr/>
        <a:lstStyle/>
        <a:p>
          <a:endParaRPr lang="zh-CN" altLang="en-US"/>
        </a:p>
      </dgm:t>
    </dgm:pt>
    <dgm:pt modelId="{287CAD29-4BCC-493A-A111-72A5D076B16B}" type="sibTrans" cxnId="{84287A1D-2661-4F4C-8130-1586A6702FC0}">
      <dgm:prSet custT="1"/>
      <dgm:spPr/>
      <dgm:t>
        <a:bodyPr/>
        <a:lstStyle/>
        <a:p>
          <a:endParaRPr lang="zh-CN" altLang="en-US" sz="1100"/>
        </a:p>
      </dgm:t>
    </dgm:pt>
    <dgm:pt modelId="{5723F80B-4870-4C44-996C-2DDBE2559C93}">
      <dgm:prSet phldrT="[文本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sz="1000" b="1" dirty="0"/>
            <a:t>定义函数：</a:t>
          </a:r>
          <a:br>
            <a:rPr lang="en-US" altLang="zh-CN" sz="1000" b="1" dirty="0"/>
          </a:br>
          <a:r>
            <a:rPr lang="en-US" altLang="zh-CN" sz="1000" b="1" dirty="0"/>
            <a:t>1.</a:t>
          </a:r>
          <a:r>
            <a:rPr lang="zh-CN" altLang="en-US" sz="1000" b="1" dirty="0"/>
            <a:t>计算学分的函数</a:t>
          </a:r>
          <a:endParaRPr lang="en-US" altLang="zh-CN" sz="1000" b="1" dirty="0"/>
        </a:p>
        <a:p>
          <a:r>
            <a:rPr lang="en-US" altLang="zh-CN" sz="1000" b="1" dirty="0"/>
            <a:t>2.</a:t>
          </a:r>
          <a:r>
            <a:rPr lang="zh-CN" altLang="en-US" sz="1000" b="1" dirty="0"/>
            <a:t>计算</a:t>
          </a:r>
          <a:r>
            <a:rPr lang="en-US" altLang="zh-CN" sz="1000" b="1" dirty="0"/>
            <a:t>GPA</a:t>
          </a:r>
          <a:r>
            <a:rPr lang="zh-CN" altLang="en-US" sz="1000" b="1" dirty="0"/>
            <a:t>的函数</a:t>
          </a:r>
          <a:endParaRPr lang="en-US" altLang="zh-CN" sz="1000" b="1" dirty="0"/>
        </a:p>
        <a:p>
          <a:r>
            <a:rPr lang="en-US" altLang="zh-CN" sz="1000" b="1" dirty="0"/>
            <a:t>3.</a:t>
          </a:r>
          <a:r>
            <a:rPr lang="zh-CN" altLang="en-US" sz="1000" b="1" dirty="0"/>
            <a:t>计算成绩高于</a:t>
          </a:r>
          <a:r>
            <a:rPr lang="en-US" altLang="zh-CN" sz="1000" b="1" dirty="0"/>
            <a:t>GPA</a:t>
          </a:r>
          <a:r>
            <a:rPr lang="zh-CN" altLang="en-US" sz="1000" b="1" dirty="0"/>
            <a:t>课程的函数</a:t>
          </a:r>
        </a:p>
      </dgm:t>
    </dgm:pt>
    <dgm:pt modelId="{AAF2F9B0-8D96-404A-B0E6-701BF46E44B0}" type="parTrans" cxnId="{3409C762-2654-49F0-A690-88D6B85E89BA}">
      <dgm:prSet/>
      <dgm:spPr/>
      <dgm:t>
        <a:bodyPr/>
        <a:lstStyle/>
        <a:p>
          <a:endParaRPr lang="zh-CN" altLang="en-US"/>
        </a:p>
      </dgm:t>
    </dgm:pt>
    <dgm:pt modelId="{3DE63530-E437-401A-B33F-5721067DBEB5}" type="sibTrans" cxnId="{3409C762-2654-49F0-A690-88D6B85E89BA}">
      <dgm:prSet/>
      <dgm:spPr/>
      <dgm:t>
        <a:bodyPr/>
        <a:lstStyle/>
        <a:p>
          <a:endParaRPr lang="zh-CN" altLang="en-US" b="1"/>
        </a:p>
      </dgm:t>
    </dgm:pt>
    <dgm:pt modelId="{481C7A6D-EE43-4186-BC61-6CD7B46EB9E1}" type="pres">
      <dgm:prSet presAssocID="{D5B386D0-BC32-4987-A2B6-42D155FBD147}" presName="diagram" presStyleCnt="0">
        <dgm:presLayoutVars>
          <dgm:dir/>
          <dgm:resizeHandles val="exact"/>
        </dgm:presLayoutVars>
      </dgm:prSet>
      <dgm:spPr/>
    </dgm:pt>
    <dgm:pt modelId="{0A3A6FB5-C227-4994-A587-6B6C4B3C9E2E}" type="pres">
      <dgm:prSet presAssocID="{3A157ABC-79C1-4BA6-8930-96553E39E815}" presName="node" presStyleLbl="node1" presStyleIdx="0" presStyleCnt="4" custScaleY="210018">
        <dgm:presLayoutVars>
          <dgm:bulletEnabled val="1"/>
        </dgm:presLayoutVars>
      </dgm:prSet>
      <dgm:spPr/>
    </dgm:pt>
    <dgm:pt modelId="{AB8EA14D-C06A-4E4F-8AD8-DDBC7E300916}" type="pres">
      <dgm:prSet presAssocID="{71DD05AB-13B3-411D-8E23-E74AB927DCE2}" presName="sibTrans" presStyleLbl="sibTrans2D1" presStyleIdx="0" presStyleCnt="3"/>
      <dgm:spPr/>
    </dgm:pt>
    <dgm:pt modelId="{F6C9B5D8-F0E9-4473-B1B0-F8A6E63264A0}" type="pres">
      <dgm:prSet presAssocID="{71DD05AB-13B3-411D-8E23-E74AB927DCE2}" presName="connectorText" presStyleLbl="sibTrans2D1" presStyleIdx="0" presStyleCnt="3"/>
      <dgm:spPr/>
    </dgm:pt>
    <dgm:pt modelId="{35D5C4A8-4504-4259-B1FF-5FE57A79B899}" type="pres">
      <dgm:prSet presAssocID="{A7CC7714-7BEA-491A-8A62-BB92C6E086BE}" presName="node" presStyleLbl="node1" presStyleIdx="1" presStyleCnt="4" custScaleY="212050">
        <dgm:presLayoutVars>
          <dgm:bulletEnabled val="1"/>
        </dgm:presLayoutVars>
      </dgm:prSet>
      <dgm:spPr/>
    </dgm:pt>
    <dgm:pt modelId="{78E09CFF-A803-4BFA-8D34-CFEE30C10E6D}" type="pres">
      <dgm:prSet presAssocID="{06467CA0-EA48-4552-AFDF-14B24F32FF6A}" presName="sibTrans" presStyleLbl="sibTrans2D1" presStyleIdx="1" presStyleCnt="3"/>
      <dgm:spPr/>
    </dgm:pt>
    <dgm:pt modelId="{B2ECD0D4-AE42-4D77-84D0-0B0D7D9F5279}" type="pres">
      <dgm:prSet presAssocID="{06467CA0-EA48-4552-AFDF-14B24F32FF6A}" presName="connectorText" presStyleLbl="sibTrans2D1" presStyleIdx="1" presStyleCnt="3"/>
      <dgm:spPr/>
    </dgm:pt>
    <dgm:pt modelId="{301A5399-DEB9-4063-BD7D-7557982D4338}" type="pres">
      <dgm:prSet presAssocID="{5723F80B-4870-4C44-996C-2DDBE2559C93}" presName="node" presStyleLbl="node1" presStyleIdx="2" presStyleCnt="4" custScaleX="194650" custScaleY="207995">
        <dgm:presLayoutVars>
          <dgm:bulletEnabled val="1"/>
        </dgm:presLayoutVars>
      </dgm:prSet>
      <dgm:spPr/>
    </dgm:pt>
    <dgm:pt modelId="{16B20355-D464-4AFE-BE04-8508F8BC3AC6}" type="pres">
      <dgm:prSet presAssocID="{3DE63530-E437-401A-B33F-5721067DBEB5}" presName="sibTrans" presStyleLbl="sibTrans2D1" presStyleIdx="2" presStyleCnt="3"/>
      <dgm:spPr/>
    </dgm:pt>
    <dgm:pt modelId="{C86690F4-C847-43F7-907C-F03275EEB2CC}" type="pres">
      <dgm:prSet presAssocID="{3DE63530-E437-401A-B33F-5721067DBEB5}" presName="connectorText" presStyleLbl="sibTrans2D1" presStyleIdx="2" presStyleCnt="3"/>
      <dgm:spPr/>
    </dgm:pt>
    <dgm:pt modelId="{934A7FE0-BB4D-4FE6-9AA0-B007A078AFB3}" type="pres">
      <dgm:prSet presAssocID="{22C5B09D-1367-4BCC-8F19-3CB4CE075D73}" presName="node" presStyleLbl="node1" presStyleIdx="3" presStyleCnt="4">
        <dgm:presLayoutVars>
          <dgm:bulletEnabled val="1"/>
        </dgm:presLayoutVars>
      </dgm:prSet>
      <dgm:spPr/>
    </dgm:pt>
  </dgm:ptLst>
  <dgm:cxnLst>
    <dgm:cxn modelId="{F64E9F04-FE99-449F-A28A-C667AACBCE3B}" type="presOf" srcId="{D5B386D0-BC32-4987-A2B6-42D155FBD147}" destId="{481C7A6D-EE43-4186-BC61-6CD7B46EB9E1}" srcOrd="0" destOrd="0" presId="urn:microsoft.com/office/officeart/2005/8/layout/process5"/>
    <dgm:cxn modelId="{765A7F12-474C-4CF2-A2B1-12B6907330F0}" type="presOf" srcId="{3DE63530-E437-401A-B33F-5721067DBEB5}" destId="{16B20355-D464-4AFE-BE04-8508F8BC3AC6}" srcOrd="0" destOrd="0" presId="urn:microsoft.com/office/officeart/2005/8/layout/process5"/>
    <dgm:cxn modelId="{84287A1D-2661-4F4C-8130-1586A6702FC0}" srcId="{D5B386D0-BC32-4987-A2B6-42D155FBD147}" destId="{22C5B09D-1367-4BCC-8F19-3CB4CE075D73}" srcOrd="3" destOrd="0" parTransId="{0DC70CCB-B43D-4FB5-8523-BC75118BD330}" sibTransId="{287CAD29-4BCC-493A-A111-72A5D076B16B}"/>
    <dgm:cxn modelId="{1D964D31-5BA8-4F08-8551-C67CF375CDA6}" type="presOf" srcId="{3A157ABC-79C1-4BA6-8930-96553E39E815}" destId="{0A3A6FB5-C227-4994-A587-6B6C4B3C9E2E}" srcOrd="0" destOrd="0" presId="urn:microsoft.com/office/officeart/2005/8/layout/process5"/>
    <dgm:cxn modelId="{74D7BD47-8E9B-469D-8D9A-49C58BC9E70B}" type="presOf" srcId="{71DD05AB-13B3-411D-8E23-E74AB927DCE2}" destId="{AB8EA14D-C06A-4E4F-8AD8-DDBC7E300916}" srcOrd="0" destOrd="0" presId="urn:microsoft.com/office/officeart/2005/8/layout/process5"/>
    <dgm:cxn modelId="{3409C762-2654-49F0-A690-88D6B85E89BA}" srcId="{D5B386D0-BC32-4987-A2B6-42D155FBD147}" destId="{5723F80B-4870-4C44-996C-2DDBE2559C93}" srcOrd="2" destOrd="0" parTransId="{AAF2F9B0-8D96-404A-B0E6-701BF46E44B0}" sibTransId="{3DE63530-E437-401A-B33F-5721067DBEB5}"/>
    <dgm:cxn modelId="{2E40E168-A4FE-4FF3-A84E-D34E1BE40921}" type="presOf" srcId="{06467CA0-EA48-4552-AFDF-14B24F32FF6A}" destId="{78E09CFF-A803-4BFA-8D34-CFEE30C10E6D}" srcOrd="0" destOrd="0" presId="urn:microsoft.com/office/officeart/2005/8/layout/process5"/>
    <dgm:cxn modelId="{EA2F046C-02D1-4241-B86B-8078930F463A}" srcId="{D5B386D0-BC32-4987-A2B6-42D155FBD147}" destId="{3A157ABC-79C1-4BA6-8930-96553E39E815}" srcOrd="0" destOrd="0" parTransId="{AFFB0852-0A2F-4B0E-83E9-2B9A5F681864}" sibTransId="{71DD05AB-13B3-411D-8E23-E74AB927DCE2}"/>
    <dgm:cxn modelId="{C4A8676E-17A7-4065-8216-B5C3248D33FE}" type="presOf" srcId="{5723F80B-4870-4C44-996C-2DDBE2559C93}" destId="{301A5399-DEB9-4063-BD7D-7557982D4338}" srcOrd="0" destOrd="0" presId="urn:microsoft.com/office/officeart/2005/8/layout/process5"/>
    <dgm:cxn modelId="{2B1AEB91-3131-40BD-BE06-891E2C9E2C21}" type="presOf" srcId="{A7CC7714-7BEA-491A-8A62-BB92C6E086BE}" destId="{35D5C4A8-4504-4259-B1FF-5FE57A79B899}" srcOrd="0" destOrd="0" presId="urn:microsoft.com/office/officeart/2005/8/layout/process5"/>
    <dgm:cxn modelId="{D0BB229E-A20C-42C6-8FC6-10903962DD7C}" type="presOf" srcId="{71DD05AB-13B3-411D-8E23-E74AB927DCE2}" destId="{F6C9B5D8-F0E9-4473-B1B0-F8A6E63264A0}" srcOrd="1" destOrd="0" presId="urn:microsoft.com/office/officeart/2005/8/layout/process5"/>
    <dgm:cxn modelId="{750410A4-724C-410B-A3A1-5905BE815ADD}" srcId="{D5B386D0-BC32-4987-A2B6-42D155FBD147}" destId="{A7CC7714-7BEA-491A-8A62-BB92C6E086BE}" srcOrd="1" destOrd="0" parTransId="{DCED8654-5104-49DA-AE08-F4249CFD877F}" sibTransId="{06467CA0-EA48-4552-AFDF-14B24F32FF6A}"/>
    <dgm:cxn modelId="{4A76F1AF-0193-4E51-B43C-BB0570EB0C79}" type="presOf" srcId="{06467CA0-EA48-4552-AFDF-14B24F32FF6A}" destId="{B2ECD0D4-AE42-4D77-84D0-0B0D7D9F5279}" srcOrd="1" destOrd="0" presId="urn:microsoft.com/office/officeart/2005/8/layout/process5"/>
    <dgm:cxn modelId="{89D81BBA-7927-4806-AF56-B216B4DF33BD}" type="presOf" srcId="{22C5B09D-1367-4BCC-8F19-3CB4CE075D73}" destId="{934A7FE0-BB4D-4FE6-9AA0-B007A078AFB3}" srcOrd="0" destOrd="0" presId="urn:microsoft.com/office/officeart/2005/8/layout/process5"/>
    <dgm:cxn modelId="{90A016EC-4B71-4CB7-88A3-06800098AB3C}" type="presOf" srcId="{3DE63530-E437-401A-B33F-5721067DBEB5}" destId="{C86690F4-C847-43F7-907C-F03275EEB2CC}" srcOrd="1" destOrd="0" presId="urn:microsoft.com/office/officeart/2005/8/layout/process5"/>
    <dgm:cxn modelId="{32D5C0EF-C533-4724-9F6D-04E25B16B4A0}" type="presParOf" srcId="{481C7A6D-EE43-4186-BC61-6CD7B46EB9E1}" destId="{0A3A6FB5-C227-4994-A587-6B6C4B3C9E2E}" srcOrd="0" destOrd="0" presId="urn:microsoft.com/office/officeart/2005/8/layout/process5"/>
    <dgm:cxn modelId="{710D699F-2039-4810-9840-BE3669DF1B78}" type="presParOf" srcId="{481C7A6D-EE43-4186-BC61-6CD7B46EB9E1}" destId="{AB8EA14D-C06A-4E4F-8AD8-DDBC7E300916}" srcOrd="1" destOrd="0" presId="urn:microsoft.com/office/officeart/2005/8/layout/process5"/>
    <dgm:cxn modelId="{13BC9421-5EB8-491F-A0F8-630E4AB56325}" type="presParOf" srcId="{AB8EA14D-C06A-4E4F-8AD8-DDBC7E300916}" destId="{F6C9B5D8-F0E9-4473-B1B0-F8A6E63264A0}" srcOrd="0" destOrd="0" presId="urn:microsoft.com/office/officeart/2005/8/layout/process5"/>
    <dgm:cxn modelId="{36428F9E-765E-4F1A-8F11-7C73E2F8526C}" type="presParOf" srcId="{481C7A6D-EE43-4186-BC61-6CD7B46EB9E1}" destId="{35D5C4A8-4504-4259-B1FF-5FE57A79B899}" srcOrd="2" destOrd="0" presId="urn:microsoft.com/office/officeart/2005/8/layout/process5"/>
    <dgm:cxn modelId="{72AE6EC9-2B6C-4EE4-A4C9-7D772A06CDD3}" type="presParOf" srcId="{481C7A6D-EE43-4186-BC61-6CD7B46EB9E1}" destId="{78E09CFF-A803-4BFA-8D34-CFEE30C10E6D}" srcOrd="3" destOrd="0" presId="urn:microsoft.com/office/officeart/2005/8/layout/process5"/>
    <dgm:cxn modelId="{73E8F1D1-B204-4288-85E3-2038D0975868}" type="presParOf" srcId="{78E09CFF-A803-4BFA-8D34-CFEE30C10E6D}" destId="{B2ECD0D4-AE42-4D77-84D0-0B0D7D9F5279}" srcOrd="0" destOrd="0" presId="urn:microsoft.com/office/officeart/2005/8/layout/process5"/>
    <dgm:cxn modelId="{CA490318-D96D-4B13-9161-0258A36FC8FA}" type="presParOf" srcId="{481C7A6D-EE43-4186-BC61-6CD7B46EB9E1}" destId="{301A5399-DEB9-4063-BD7D-7557982D4338}" srcOrd="4" destOrd="0" presId="urn:microsoft.com/office/officeart/2005/8/layout/process5"/>
    <dgm:cxn modelId="{43213A77-3D44-4B2B-9E42-9B51BCFDE88E}" type="presParOf" srcId="{481C7A6D-EE43-4186-BC61-6CD7B46EB9E1}" destId="{16B20355-D464-4AFE-BE04-8508F8BC3AC6}" srcOrd="5" destOrd="0" presId="urn:microsoft.com/office/officeart/2005/8/layout/process5"/>
    <dgm:cxn modelId="{2A57561B-1DFB-421F-A7C3-58EA96EB3B64}" type="presParOf" srcId="{16B20355-D464-4AFE-BE04-8508F8BC3AC6}" destId="{C86690F4-C847-43F7-907C-F03275EEB2CC}" srcOrd="0" destOrd="0" presId="urn:microsoft.com/office/officeart/2005/8/layout/process5"/>
    <dgm:cxn modelId="{6E83DBB3-6C36-4B23-97D6-0716AC8BBC47}" type="presParOf" srcId="{481C7A6D-EE43-4186-BC61-6CD7B46EB9E1}" destId="{934A7FE0-BB4D-4FE6-9AA0-B007A078AFB3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B386D0-BC32-4987-A2B6-42D155FBD147}" type="doc">
      <dgm:prSet loTypeId="urn:microsoft.com/office/officeart/2005/8/layout/process5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3A157ABC-79C1-4BA6-8930-96553E39E815}">
      <dgm:prSet phldrT="[文本]" custT="1"/>
      <dgm:spPr/>
      <dgm:t>
        <a:bodyPr/>
        <a:lstStyle/>
        <a:p>
          <a:r>
            <a:rPr lang="zh-CN" altLang="en-US" sz="1200" b="1" dirty="0"/>
            <a:t>需要计算学分</a:t>
          </a:r>
        </a:p>
      </dgm:t>
    </dgm:pt>
    <dgm:pt modelId="{AFFB0852-0A2F-4B0E-83E9-2B9A5F681864}" type="parTrans" cxnId="{EA2F046C-02D1-4241-B86B-8078930F463A}">
      <dgm:prSet/>
      <dgm:spPr/>
      <dgm:t>
        <a:bodyPr/>
        <a:lstStyle/>
        <a:p>
          <a:endParaRPr lang="zh-CN" altLang="en-US"/>
        </a:p>
      </dgm:t>
    </dgm:pt>
    <dgm:pt modelId="{71DD05AB-13B3-411D-8E23-E74AB927DCE2}" type="sibTrans" cxnId="{EA2F046C-02D1-4241-B86B-8078930F463A}">
      <dgm:prSet custT="1"/>
      <dgm:spPr/>
      <dgm:t>
        <a:bodyPr/>
        <a:lstStyle/>
        <a:p>
          <a:endParaRPr lang="zh-CN" altLang="en-US" sz="1200" b="1"/>
        </a:p>
      </dgm:t>
    </dgm:pt>
    <dgm:pt modelId="{A7CC7714-7BEA-491A-8A62-BB92C6E086BE}">
      <dgm:prSet phldrT="[文本]" custT="1"/>
      <dgm:spPr/>
      <dgm:t>
        <a:bodyPr/>
        <a:lstStyle/>
        <a:p>
          <a:r>
            <a:rPr lang="zh-CN" altLang="en-US" sz="1200" b="1" dirty="0"/>
            <a:t>调用计算学分的函数</a:t>
          </a:r>
        </a:p>
      </dgm:t>
    </dgm:pt>
    <dgm:pt modelId="{DCED8654-5104-49DA-AE08-F4249CFD877F}" type="parTrans" cxnId="{750410A4-724C-410B-A3A1-5905BE815ADD}">
      <dgm:prSet/>
      <dgm:spPr/>
      <dgm:t>
        <a:bodyPr/>
        <a:lstStyle/>
        <a:p>
          <a:endParaRPr lang="zh-CN" altLang="en-US"/>
        </a:p>
      </dgm:t>
    </dgm:pt>
    <dgm:pt modelId="{06467CA0-EA48-4552-AFDF-14B24F32FF6A}" type="sibTrans" cxnId="{750410A4-724C-410B-A3A1-5905BE815ADD}">
      <dgm:prSet custT="1"/>
      <dgm:spPr/>
      <dgm:t>
        <a:bodyPr/>
        <a:lstStyle/>
        <a:p>
          <a:endParaRPr lang="zh-CN" altLang="en-US" sz="1200" b="1"/>
        </a:p>
      </dgm:t>
    </dgm:pt>
    <dgm:pt modelId="{22C5B09D-1367-4BCC-8F19-3CB4CE075D73}">
      <dgm:prSet phldrT="[文本]" custT="1"/>
      <dgm:spPr/>
      <dgm:t>
        <a:bodyPr/>
        <a:lstStyle/>
        <a:p>
          <a:r>
            <a:rPr lang="zh-CN" altLang="en-US" sz="1200" b="1" dirty="0"/>
            <a:t>返回学分</a:t>
          </a:r>
        </a:p>
      </dgm:t>
    </dgm:pt>
    <dgm:pt modelId="{0DC70CCB-B43D-4FB5-8523-BC75118BD330}" type="parTrans" cxnId="{84287A1D-2661-4F4C-8130-1586A6702FC0}">
      <dgm:prSet/>
      <dgm:spPr/>
      <dgm:t>
        <a:bodyPr/>
        <a:lstStyle/>
        <a:p>
          <a:endParaRPr lang="zh-CN" altLang="en-US"/>
        </a:p>
      </dgm:t>
    </dgm:pt>
    <dgm:pt modelId="{287CAD29-4BCC-493A-A111-72A5D076B16B}" type="sibTrans" cxnId="{84287A1D-2661-4F4C-8130-1586A6702FC0}">
      <dgm:prSet custT="1"/>
      <dgm:spPr/>
      <dgm:t>
        <a:bodyPr/>
        <a:lstStyle/>
        <a:p>
          <a:endParaRPr lang="zh-CN" altLang="en-US" sz="1100"/>
        </a:p>
      </dgm:t>
    </dgm:pt>
    <dgm:pt modelId="{481C7A6D-EE43-4186-BC61-6CD7B46EB9E1}" type="pres">
      <dgm:prSet presAssocID="{D5B386D0-BC32-4987-A2B6-42D155FBD147}" presName="diagram" presStyleCnt="0">
        <dgm:presLayoutVars>
          <dgm:dir/>
          <dgm:resizeHandles val="exact"/>
        </dgm:presLayoutVars>
      </dgm:prSet>
      <dgm:spPr/>
    </dgm:pt>
    <dgm:pt modelId="{0A3A6FB5-C227-4994-A587-6B6C4B3C9E2E}" type="pres">
      <dgm:prSet presAssocID="{3A157ABC-79C1-4BA6-8930-96553E39E815}" presName="node" presStyleLbl="node1" presStyleIdx="0" presStyleCnt="3">
        <dgm:presLayoutVars>
          <dgm:bulletEnabled val="1"/>
        </dgm:presLayoutVars>
      </dgm:prSet>
      <dgm:spPr/>
    </dgm:pt>
    <dgm:pt modelId="{AB8EA14D-C06A-4E4F-8AD8-DDBC7E300916}" type="pres">
      <dgm:prSet presAssocID="{71DD05AB-13B3-411D-8E23-E74AB927DCE2}" presName="sibTrans" presStyleLbl="sibTrans2D1" presStyleIdx="0" presStyleCnt="2"/>
      <dgm:spPr/>
    </dgm:pt>
    <dgm:pt modelId="{F6C9B5D8-F0E9-4473-B1B0-F8A6E63264A0}" type="pres">
      <dgm:prSet presAssocID="{71DD05AB-13B3-411D-8E23-E74AB927DCE2}" presName="connectorText" presStyleLbl="sibTrans2D1" presStyleIdx="0" presStyleCnt="2"/>
      <dgm:spPr/>
    </dgm:pt>
    <dgm:pt modelId="{35D5C4A8-4504-4259-B1FF-5FE57A79B899}" type="pres">
      <dgm:prSet presAssocID="{A7CC7714-7BEA-491A-8A62-BB92C6E086BE}" presName="node" presStyleLbl="node1" presStyleIdx="1" presStyleCnt="3">
        <dgm:presLayoutVars>
          <dgm:bulletEnabled val="1"/>
        </dgm:presLayoutVars>
      </dgm:prSet>
      <dgm:spPr/>
    </dgm:pt>
    <dgm:pt modelId="{78E09CFF-A803-4BFA-8D34-CFEE30C10E6D}" type="pres">
      <dgm:prSet presAssocID="{06467CA0-EA48-4552-AFDF-14B24F32FF6A}" presName="sibTrans" presStyleLbl="sibTrans2D1" presStyleIdx="1" presStyleCnt="2"/>
      <dgm:spPr/>
    </dgm:pt>
    <dgm:pt modelId="{B2ECD0D4-AE42-4D77-84D0-0B0D7D9F5279}" type="pres">
      <dgm:prSet presAssocID="{06467CA0-EA48-4552-AFDF-14B24F32FF6A}" presName="connectorText" presStyleLbl="sibTrans2D1" presStyleIdx="1" presStyleCnt="2"/>
      <dgm:spPr/>
    </dgm:pt>
    <dgm:pt modelId="{934A7FE0-BB4D-4FE6-9AA0-B007A078AFB3}" type="pres">
      <dgm:prSet presAssocID="{22C5B09D-1367-4BCC-8F19-3CB4CE075D73}" presName="node" presStyleLbl="node1" presStyleIdx="2" presStyleCnt="3">
        <dgm:presLayoutVars>
          <dgm:bulletEnabled val="1"/>
        </dgm:presLayoutVars>
      </dgm:prSet>
      <dgm:spPr/>
    </dgm:pt>
  </dgm:ptLst>
  <dgm:cxnLst>
    <dgm:cxn modelId="{F64E9F04-FE99-449F-A28A-C667AACBCE3B}" type="presOf" srcId="{D5B386D0-BC32-4987-A2B6-42D155FBD147}" destId="{481C7A6D-EE43-4186-BC61-6CD7B46EB9E1}" srcOrd="0" destOrd="0" presId="urn:microsoft.com/office/officeart/2005/8/layout/process5"/>
    <dgm:cxn modelId="{84287A1D-2661-4F4C-8130-1586A6702FC0}" srcId="{D5B386D0-BC32-4987-A2B6-42D155FBD147}" destId="{22C5B09D-1367-4BCC-8F19-3CB4CE075D73}" srcOrd="2" destOrd="0" parTransId="{0DC70CCB-B43D-4FB5-8523-BC75118BD330}" sibTransId="{287CAD29-4BCC-493A-A111-72A5D076B16B}"/>
    <dgm:cxn modelId="{1D964D31-5BA8-4F08-8551-C67CF375CDA6}" type="presOf" srcId="{3A157ABC-79C1-4BA6-8930-96553E39E815}" destId="{0A3A6FB5-C227-4994-A587-6B6C4B3C9E2E}" srcOrd="0" destOrd="0" presId="urn:microsoft.com/office/officeart/2005/8/layout/process5"/>
    <dgm:cxn modelId="{74D7BD47-8E9B-469D-8D9A-49C58BC9E70B}" type="presOf" srcId="{71DD05AB-13B3-411D-8E23-E74AB927DCE2}" destId="{AB8EA14D-C06A-4E4F-8AD8-DDBC7E300916}" srcOrd="0" destOrd="0" presId="urn:microsoft.com/office/officeart/2005/8/layout/process5"/>
    <dgm:cxn modelId="{2E40E168-A4FE-4FF3-A84E-D34E1BE40921}" type="presOf" srcId="{06467CA0-EA48-4552-AFDF-14B24F32FF6A}" destId="{78E09CFF-A803-4BFA-8D34-CFEE30C10E6D}" srcOrd="0" destOrd="0" presId="urn:microsoft.com/office/officeart/2005/8/layout/process5"/>
    <dgm:cxn modelId="{EA2F046C-02D1-4241-B86B-8078930F463A}" srcId="{D5B386D0-BC32-4987-A2B6-42D155FBD147}" destId="{3A157ABC-79C1-4BA6-8930-96553E39E815}" srcOrd="0" destOrd="0" parTransId="{AFFB0852-0A2F-4B0E-83E9-2B9A5F681864}" sibTransId="{71DD05AB-13B3-411D-8E23-E74AB927DCE2}"/>
    <dgm:cxn modelId="{2B1AEB91-3131-40BD-BE06-891E2C9E2C21}" type="presOf" srcId="{A7CC7714-7BEA-491A-8A62-BB92C6E086BE}" destId="{35D5C4A8-4504-4259-B1FF-5FE57A79B899}" srcOrd="0" destOrd="0" presId="urn:microsoft.com/office/officeart/2005/8/layout/process5"/>
    <dgm:cxn modelId="{D0BB229E-A20C-42C6-8FC6-10903962DD7C}" type="presOf" srcId="{71DD05AB-13B3-411D-8E23-E74AB927DCE2}" destId="{F6C9B5D8-F0E9-4473-B1B0-F8A6E63264A0}" srcOrd="1" destOrd="0" presId="urn:microsoft.com/office/officeart/2005/8/layout/process5"/>
    <dgm:cxn modelId="{750410A4-724C-410B-A3A1-5905BE815ADD}" srcId="{D5B386D0-BC32-4987-A2B6-42D155FBD147}" destId="{A7CC7714-7BEA-491A-8A62-BB92C6E086BE}" srcOrd="1" destOrd="0" parTransId="{DCED8654-5104-49DA-AE08-F4249CFD877F}" sibTransId="{06467CA0-EA48-4552-AFDF-14B24F32FF6A}"/>
    <dgm:cxn modelId="{4A76F1AF-0193-4E51-B43C-BB0570EB0C79}" type="presOf" srcId="{06467CA0-EA48-4552-AFDF-14B24F32FF6A}" destId="{B2ECD0D4-AE42-4D77-84D0-0B0D7D9F5279}" srcOrd="1" destOrd="0" presId="urn:microsoft.com/office/officeart/2005/8/layout/process5"/>
    <dgm:cxn modelId="{89D81BBA-7927-4806-AF56-B216B4DF33BD}" type="presOf" srcId="{22C5B09D-1367-4BCC-8F19-3CB4CE075D73}" destId="{934A7FE0-BB4D-4FE6-9AA0-B007A078AFB3}" srcOrd="0" destOrd="0" presId="urn:microsoft.com/office/officeart/2005/8/layout/process5"/>
    <dgm:cxn modelId="{32D5C0EF-C533-4724-9F6D-04E25B16B4A0}" type="presParOf" srcId="{481C7A6D-EE43-4186-BC61-6CD7B46EB9E1}" destId="{0A3A6FB5-C227-4994-A587-6B6C4B3C9E2E}" srcOrd="0" destOrd="0" presId="urn:microsoft.com/office/officeart/2005/8/layout/process5"/>
    <dgm:cxn modelId="{710D699F-2039-4810-9840-BE3669DF1B78}" type="presParOf" srcId="{481C7A6D-EE43-4186-BC61-6CD7B46EB9E1}" destId="{AB8EA14D-C06A-4E4F-8AD8-DDBC7E300916}" srcOrd="1" destOrd="0" presId="urn:microsoft.com/office/officeart/2005/8/layout/process5"/>
    <dgm:cxn modelId="{13BC9421-5EB8-491F-A0F8-630E4AB56325}" type="presParOf" srcId="{AB8EA14D-C06A-4E4F-8AD8-DDBC7E300916}" destId="{F6C9B5D8-F0E9-4473-B1B0-F8A6E63264A0}" srcOrd="0" destOrd="0" presId="urn:microsoft.com/office/officeart/2005/8/layout/process5"/>
    <dgm:cxn modelId="{36428F9E-765E-4F1A-8F11-7C73E2F8526C}" type="presParOf" srcId="{481C7A6D-EE43-4186-BC61-6CD7B46EB9E1}" destId="{35D5C4A8-4504-4259-B1FF-5FE57A79B899}" srcOrd="2" destOrd="0" presId="urn:microsoft.com/office/officeart/2005/8/layout/process5"/>
    <dgm:cxn modelId="{72AE6EC9-2B6C-4EE4-A4C9-7D772A06CDD3}" type="presParOf" srcId="{481C7A6D-EE43-4186-BC61-6CD7B46EB9E1}" destId="{78E09CFF-A803-4BFA-8D34-CFEE30C10E6D}" srcOrd="3" destOrd="0" presId="urn:microsoft.com/office/officeart/2005/8/layout/process5"/>
    <dgm:cxn modelId="{73E8F1D1-B204-4288-85E3-2038D0975868}" type="presParOf" srcId="{78E09CFF-A803-4BFA-8D34-CFEE30C10E6D}" destId="{B2ECD0D4-AE42-4D77-84D0-0B0D7D9F5279}" srcOrd="0" destOrd="0" presId="urn:microsoft.com/office/officeart/2005/8/layout/process5"/>
    <dgm:cxn modelId="{6E83DBB3-6C36-4B23-97D6-0716AC8BBC47}" type="presParOf" srcId="{481C7A6D-EE43-4186-BC61-6CD7B46EB9E1}" destId="{934A7FE0-BB4D-4FE6-9AA0-B007A078AFB3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B386D0-BC32-4987-A2B6-42D155FBD147}" type="doc">
      <dgm:prSet loTypeId="urn:microsoft.com/office/officeart/2005/8/layout/process5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zh-CN" altLang="en-US"/>
        </a:p>
      </dgm:t>
    </dgm:pt>
    <dgm:pt modelId="{3A157ABC-79C1-4BA6-8930-96553E39E815}">
      <dgm:prSet phldrT="[文本]" custT="1"/>
      <dgm:spPr/>
      <dgm:t>
        <a:bodyPr/>
        <a:lstStyle/>
        <a:p>
          <a:r>
            <a:rPr lang="zh-CN" altLang="en-US" sz="1200" b="1" dirty="0"/>
            <a:t>需要计算</a:t>
          </a:r>
          <a:r>
            <a:rPr lang="en-US" altLang="zh-CN" sz="1200" b="1" dirty="0"/>
            <a:t>GPA</a:t>
          </a:r>
          <a:endParaRPr lang="zh-CN" altLang="en-US" sz="1200" b="1" dirty="0"/>
        </a:p>
      </dgm:t>
    </dgm:pt>
    <dgm:pt modelId="{AFFB0852-0A2F-4B0E-83E9-2B9A5F681864}" type="parTrans" cxnId="{EA2F046C-02D1-4241-B86B-8078930F463A}">
      <dgm:prSet/>
      <dgm:spPr/>
      <dgm:t>
        <a:bodyPr/>
        <a:lstStyle/>
        <a:p>
          <a:endParaRPr lang="zh-CN" altLang="en-US"/>
        </a:p>
      </dgm:t>
    </dgm:pt>
    <dgm:pt modelId="{71DD05AB-13B3-411D-8E23-E74AB927DCE2}" type="sibTrans" cxnId="{EA2F046C-02D1-4241-B86B-8078930F463A}">
      <dgm:prSet custT="1"/>
      <dgm:spPr/>
      <dgm:t>
        <a:bodyPr/>
        <a:lstStyle/>
        <a:p>
          <a:endParaRPr lang="zh-CN" altLang="en-US" sz="1200" b="1"/>
        </a:p>
      </dgm:t>
    </dgm:pt>
    <dgm:pt modelId="{A7CC7714-7BEA-491A-8A62-BB92C6E086BE}">
      <dgm:prSet phldrT="[文本]" custT="1"/>
      <dgm:spPr/>
      <dgm:t>
        <a:bodyPr/>
        <a:lstStyle/>
        <a:p>
          <a:r>
            <a:rPr lang="zh-CN" altLang="en-US" sz="1200" b="1" dirty="0"/>
            <a:t>调用计算</a:t>
          </a:r>
          <a:r>
            <a:rPr lang="en-US" altLang="zh-CN" sz="1200" b="1" dirty="0"/>
            <a:t>GPA</a:t>
          </a:r>
          <a:r>
            <a:rPr lang="zh-CN" altLang="en-US" sz="1200" b="1" dirty="0"/>
            <a:t>的函数</a:t>
          </a:r>
        </a:p>
      </dgm:t>
    </dgm:pt>
    <dgm:pt modelId="{DCED8654-5104-49DA-AE08-F4249CFD877F}" type="parTrans" cxnId="{750410A4-724C-410B-A3A1-5905BE815ADD}">
      <dgm:prSet/>
      <dgm:spPr/>
      <dgm:t>
        <a:bodyPr/>
        <a:lstStyle/>
        <a:p>
          <a:endParaRPr lang="zh-CN" altLang="en-US"/>
        </a:p>
      </dgm:t>
    </dgm:pt>
    <dgm:pt modelId="{06467CA0-EA48-4552-AFDF-14B24F32FF6A}" type="sibTrans" cxnId="{750410A4-724C-410B-A3A1-5905BE815ADD}">
      <dgm:prSet custT="1"/>
      <dgm:spPr/>
      <dgm:t>
        <a:bodyPr/>
        <a:lstStyle/>
        <a:p>
          <a:endParaRPr lang="zh-CN" altLang="en-US" sz="1200" b="1"/>
        </a:p>
      </dgm:t>
    </dgm:pt>
    <dgm:pt modelId="{22C5B09D-1367-4BCC-8F19-3CB4CE075D73}">
      <dgm:prSet phldrT="[文本]" custT="1"/>
      <dgm:spPr/>
      <dgm:t>
        <a:bodyPr/>
        <a:lstStyle/>
        <a:p>
          <a:r>
            <a:rPr lang="zh-CN" altLang="en-US" sz="1200" b="1" dirty="0"/>
            <a:t>返回</a:t>
          </a:r>
          <a:r>
            <a:rPr lang="en-US" altLang="zh-CN" sz="1200" b="1" dirty="0"/>
            <a:t>GPA</a:t>
          </a:r>
          <a:endParaRPr lang="zh-CN" altLang="en-US" sz="1200" b="1" dirty="0"/>
        </a:p>
      </dgm:t>
    </dgm:pt>
    <dgm:pt modelId="{0DC70CCB-B43D-4FB5-8523-BC75118BD330}" type="parTrans" cxnId="{84287A1D-2661-4F4C-8130-1586A6702FC0}">
      <dgm:prSet/>
      <dgm:spPr/>
      <dgm:t>
        <a:bodyPr/>
        <a:lstStyle/>
        <a:p>
          <a:endParaRPr lang="zh-CN" altLang="en-US"/>
        </a:p>
      </dgm:t>
    </dgm:pt>
    <dgm:pt modelId="{287CAD29-4BCC-493A-A111-72A5D076B16B}" type="sibTrans" cxnId="{84287A1D-2661-4F4C-8130-1586A6702FC0}">
      <dgm:prSet custT="1"/>
      <dgm:spPr/>
      <dgm:t>
        <a:bodyPr/>
        <a:lstStyle/>
        <a:p>
          <a:endParaRPr lang="zh-CN" altLang="en-US" sz="1100"/>
        </a:p>
      </dgm:t>
    </dgm:pt>
    <dgm:pt modelId="{481C7A6D-EE43-4186-BC61-6CD7B46EB9E1}" type="pres">
      <dgm:prSet presAssocID="{D5B386D0-BC32-4987-A2B6-42D155FBD147}" presName="diagram" presStyleCnt="0">
        <dgm:presLayoutVars>
          <dgm:dir/>
          <dgm:resizeHandles val="exact"/>
        </dgm:presLayoutVars>
      </dgm:prSet>
      <dgm:spPr/>
    </dgm:pt>
    <dgm:pt modelId="{0A3A6FB5-C227-4994-A587-6B6C4B3C9E2E}" type="pres">
      <dgm:prSet presAssocID="{3A157ABC-79C1-4BA6-8930-96553E39E815}" presName="node" presStyleLbl="node1" presStyleIdx="0" presStyleCnt="3">
        <dgm:presLayoutVars>
          <dgm:bulletEnabled val="1"/>
        </dgm:presLayoutVars>
      </dgm:prSet>
      <dgm:spPr/>
    </dgm:pt>
    <dgm:pt modelId="{AB8EA14D-C06A-4E4F-8AD8-DDBC7E300916}" type="pres">
      <dgm:prSet presAssocID="{71DD05AB-13B3-411D-8E23-E74AB927DCE2}" presName="sibTrans" presStyleLbl="sibTrans2D1" presStyleIdx="0" presStyleCnt="2"/>
      <dgm:spPr/>
    </dgm:pt>
    <dgm:pt modelId="{F6C9B5D8-F0E9-4473-B1B0-F8A6E63264A0}" type="pres">
      <dgm:prSet presAssocID="{71DD05AB-13B3-411D-8E23-E74AB927DCE2}" presName="connectorText" presStyleLbl="sibTrans2D1" presStyleIdx="0" presStyleCnt="2"/>
      <dgm:spPr/>
    </dgm:pt>
    <dgm:pt modelId="{35D5C4A8-4504-4259-B1FF-5FE57A79B899}" type="pres">
      <dgm:prSet presAssocID="{A7CC7714-7BEA-491A-8A62-BB92C6E086BE}" presName="node" presStyleLbl="node1" presStyleIdx="1" presStyleCnt="3">
        <dgm:presLayoutVars>
          <dgm:bulletEnabled val="1"/>
        </dgm:presLayoutVars>
      </dgm:prSet>
      <dgm:spPr/>
    </dgm:pt>
    <dgm:pt modelId="{78E09CFF-A803-4BFA-8D34-CFEE30C10E6D}" type="pres">
      <dgm:prSet presAssocID="{06467CA0-EA48-4552-AFDF-14B24F32FF6A}" presName="sibTrans" presStyleLbl="sibTrans2D1" presStyleIdx="1" presStyleCnt="2"/>
      <dgm:spPr/>
    </dgm:pt>
    <dgm:pt modelId="{B2ECD0D4-AE42-4D77-84D0-0B0D7D9F5279}" type="pres">
      <dgm:prSet presAssocID="{06467CA0-EA48-4552-AFDF-14B24F32FF6A}" presName="connectorText" presStyleLbl="sibTrans2D1" presStyleIdx="1" presStyleCnt="2"/>
      <dgm:spPr/>
    </dgm:pt>
    <dgm:pt modelId="{934A7FE0-BB4D-4FE6-9AA0-B007A078AFB3}" type="pres">
      <dgm:prSet presAssocID="{22C5B09D-1367-4BCC-8F19-3CB4CE075D73}" presName="node" presStyleLbl="node1" presStyleIdx="2" presStyleCnt="3">
        <dgm:presLayoutVars>
          <dgm:bulletEnabled val="1"/>
        </dgm:presLayoutVars>
      </dgm:prSet>
      <dgm:spPr/>
    </dgm:pt>
  </dgm:ptLst>
  <dgm:cxnLst>
    <dgm:cxn modelId="{F64E9F04-FE99-449F-A28A-C667AACBCE3B}" type="presOf" srcId="{D5B386D0-BC32-4987-A2B6-42D155FBD147}" destId="{481C7A6D-EE43-4186-BC61-6CD7B46EB9E1}" srcOrd="0" destOrd="0" presId="urn:microsoft.com/office/officeart/2005/8/layout/process5"/>
    <dgm:cxn modelId="{84287A1D-2661-4F4C-8130-1586A6702FC0}" srcId="{D5B386D0-BC32-4987-A2B6-42D155FBD147}" destId="{22C5B09D-1367-4BCC-8F19-3CB4CE075D73}" srcOrd="2" destOrd="0" parTransId="{0DC70CCB-B43D-4FB5-8523-BC75118BD330}" sibTransId="{287CAD29-4BCC-493A-A111-72A5D076B16B}"/>
    <dgm:cxn modelId="{1D964D31-5BA8-4F08-8551-C67CF375CDA6}" type="presOf" srcId="{3A157ABC-79C1-4BA6-8930-96553E39E815}" destId="{0A3A6FB5-C227-4994-A587-6B6C4B3C9E2E}" srcOrd="0" destOrd="0" presId="urn:microsoft.com/office/officeart/2005/8/layout/process5"/>
    <dgm:cxn modelId="{74D7BD47-8E9B-469D-8D9A-49C58BC9E70B}" type="presOf" srcId="{71DD05AB-13B3-411D-8E23-E74AB927DCE2}" destId="{AB8EA14D-C06A-4E4F-8AD8-DDBC7E300916}" srcOrd="0" destOrd="0" presId="urn:microsoft.com/office/officeart/2005/8/layout/process5"/>
    <dgm:cxn modelId="{2E40E168-A4FE-4FF3-A84E-D34E1BE40921}" type="presOf" srcId="{06467CA0-EA48-4552-AFDF-14B24F32FF6A}" destId="{78E09CFF-A803-4BFA-8D34-CFEE30C10E6D}" srcOrd="0" destOrd="0" presId="urn:microsoft.com/office/officeart/2005/8/layout/process5"/>
    <dgm:cxn modelId="{EA2F046C-02D1-4241-B86B-8078930F463A}" srcId="{D5B386D0-BC32-4987-A2B6-42D155FBD147}" destId="{3A157ABC-79C1-4BA6-8930-96553E39E815}" srcOrd="0" destOrd="0" parTransId="{AFFB0852-0A2F-4B0E-83E9-2B9A5F681864}" sibTransId="{71DD05AB-13B3-411D-8E23-E74AB927DCE2}"/>
    <dgm:cxn modelId="{2B1AEB91-3131-40BD-BE06-891E2C9E2C21}" type="presOf" srcId="{A7CC7714-7BEA-491A-8A62-BB92C6E086BE}" destId="{35D5C4A8-4504-4259-B1FF-5FE57A79B899}" srcOrd="0" destOrd="0" presId="urn:microsoft.com/office/officeart/2005/8/layout/process5"/>
    <dgm:cxn modelId="{D0BB229E-A20C-42C6-8FC6-10903962DD7C}" type="presOf" srcId="{71DD05AB-13B3-411D-8E23-E74AB927DCE2}" destId="{F6C9B5D8-F0E9-4473-B1B0-F8A6E63264A0}" srcOrd="1" destOrd="0" presId="urn:microsoft.com/office/officeart/2005/8/layout/process5"/>
    <dgm:cxn modelId="{750410A4-724C-410B-A3A1-5905BE815ADD}" srcId="{D5B386D0-BC32-4987-A2B6-42D155FBD147}" destId="{A7CC7714-7BEA-491A-8A62-BB92C6E086BE}" srcOrd="1" destOrd="0" parTransId="{DCED8654-5104-49DA-AE08-F4249CFD877F}" sibTransId="{06467CA0-EA48-4552-AFDF-14B24F32FF6A}"/>
    <dgm:cxn modelId="{4A76F1AF-0193-4E51-B43C-BB0570EB0C79}" type="presOf" srcId="{06467CA0-EA48-4552-AFDF-14B24F32FF6A}" destId="{B2ECD0D4-AE42-4D77-84D0-0B0D7D9F5279}" srcOrd="1" destOrd="0" presId="urn:microsoft.com/office/officeart/2005/8/layout/process5"/>
    <dgm:cxn modelId="{89D81BBA-7927-4806-AF56-B216B4DF33BD}" type="presOf" srcId="{22C5B09D-1367-4BCC-8F19-3CB4CE075D73}" destId="{934A7FE0-BB4D-4FE6-9AA0-B007A078AFB3}" srcOrd="0" destOrd="0" presId="urn:microsoft.com/office/officeart/2005/8/layout/process5"/>
    <dgm:cxn modelId="{32D5C0EF-C533-4724-9F6D-04E25B16B4A0}" type="presParOf" srcId="{481C7A6D-EE43-4186-BC61-6CD7B46EB9E1}" destId="{0A3A6FB5-C227-4994-A587-6B6C4B3C9E2E}" srcOrd="0" destOrd="0" presId="urn:microsoft.com/office/officeart/2005/8/layout/process5"/>
    <dgm:cxn modelId="{710D699F-2039-4810-9840-BE3669DF1B78}" type="presParOf" srcId="{481C7A6D-EE43-4186-BC61-6CD7B46EB9E1}" destId="{AB8EA14D-C06A-4E4F-8AD8-DDBC7E300916}" srcOrd="1" destOrd="0" presId="urn:microsoft.com/office/officeart/2005/8/layout/process5"/>
    <dgm:cxn modelId="{13BC9421-5EB8-491F-A0F8-630E4AB56325}" type="presParOf" srcId="{AB8EA14D-C06A-4E4F-8AD8-DDBC7E300916}" destId="{F6C9B5D8-F0E9-4473-B1B0-F8A6E63264A0}" srcOrd="0" destOrd="0" presId="urn:microsoft.com/office/officeart/2005/8/layout/process5"/>
    <dgm:cxn modelId="{36428F9E-765E-4F1A-8F11-7C73E2F8526C}" type="presParOf" srcId="{481C7A6D-EE43-4186-BC61-6CD7B46EB9E1}" destId="{35D5C4A8-4504-4259-B1FF-5FE57A79B899}" srcOrd="2" destOrd="0" presId="urn:microsoft.com/office/officeart/2005/8/layout/process5"/>
    <dgm:cxn modelId="{72AE6EC9-2B6C-4EE4-A4C9-7D772A06CDD3}" type="presParOf" srcId="{481C7A6D-EE43-4186-BC61-6CD7B46EB9E1}" destId="{78E09CFF-A803-4BFA-8D34-CFEE30C10E6D}" srcOrd="3" destOrd="0" presId="urn:microsoft.com/office/officeart/2005/8/layout/process5"/>
    <dgm:cxn modelId="{73E8F1D1-B204-4288-85E3-2038D0975868}" type="presParOf" srcId="{78E09CFF-A803-4BFA-8D34-CFEE30C10E6D}" destId="{B2ECD0D4-AE42-4D77-84D0-0B0D7D9F5279}" srcOrd="0" destOrd="0" presId="urn:microsoft.com/office/officeart/2005/8/layout/process5"/>
    <dgm:cxn modelId="{6E83DBB3-6C36-4B23-97D6-0716AC8BBC47}" type="presParOf" srcId="{481C7A6D-EE43-4186-BC61-6CD7B46EB9E1}" destId="{934A7FE0-BB4D-4FE6-9AA0-B007A078AFB3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B386D0-BC32-4987-A2B6-42D155FBD147}" type="doc">
      <dgm:prSet loTypeId="urn:microsoft.com/office/officeart/2005/8/layout/process5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zh-CN" altLang="en-US"/>
        </a:p>
      </dgm:t>
    </dgm:pt>
    <dgm:pt modelId="{3A157ABC-79C1-4BA6-8930-96553E39E815}">
      <dgm:prSet phldrT="[文本]" custT="1"/>
      <dgm:spPr/>
      <dgm:t>
        <a:bodyPr/>
        <a:lstStyle/>
        <a:p>
          <a:r>
            <a:rPr lang="zh-CN" altLang="en-US" sz="1200" b="1" dirty="0"/>
            <a:t>需要计算高于</a:t>
          </a:r>
          <a:r>
            <a:rPr lang="en-US" altLang="zh-CN" sz="1200" b="1" dirty="0"/>
            <a:t>GPA</a:t>
          </a:r>
          <a:r>
            <a:rPr lang="zh-CN" altLang="en-US" sz="1200" b="1" dirty="0"/>
            <a:t>的成绩列表</a:t>
          </a:r>
        </a:p>
      </dgm:t>
    </dgm:pt>
    <dgm:pt modelId="{AFFB0852-0A2F-4B0E-83E9-2B9A5F681864}" type="parTrans" cxnId="{EA2F046C-02D1-4241-B86B-8078930F463A}">
      <dgm:prSet/>
      <dgm:spPr/>
      <dgm:t>
        <a:bodyPr/>
        <a:lstStyle/>
        <a:p>
          <a:endParaRPr lang="zh-CN" altLang="en-US"/>
        </a:p>
      </dgm:t>
    </dgm:pt>
    <dgm:pt modelId="{71DD05AB-13B3-411D-8E23-E74AB927DCE2}" type="sibTrans" cxnId="{EA2F046C-02D1-4241-B86B-8078930F463A}">
      <dgm:prSet custT="1"/>
      <dgm:spPr/>
      <dgm:t>
        <a:bodyPr/>
        <a:lstStyle/>
        <a:p>
          <a:endParaRPr lang="zh-CN" altLang="en-US" sz="1200" b="1"/>
        </a:p>
      </dgm:t>
    </dgm:pt>
    <dgm:pt modelId="{A7CC7714-7BEA-491A-8A62-BB92C6E086BE}">
      <dgm:prSet phldrT="[文本]" custT="1"/>
      <dgm:spPr/>
      <dgm:t>
        <a:bodyPr/>
        <a:lstStyle/>
        <a:p>
          <a:r>
            <a:rPr lang="zh-CN" altLang="en-US" sz="1200" b="1" dirty="0"/>
            <a:t>调用计算高于</a:t>
          </a:r>
          <a:r>
            <a:rPr lang="en-US" altLang="zh-CN" sz="1200" b="1" dirty="0"/>
            <a:t>GPA</a:t>
          </a:r>
          <a:r>
            <a:rPr lang="zh-CN" altLang="en-US" sz="1200" b="1" dirty="0"/>
            <a:t>成绩列表的函数</a:t>
          </a:r>
        </a:p>
      </dgm:t>
    </dgm:pt>
    <dgm:pt modelId="{DCED8654-5104-49DA-AE08-F4249CFD877F}" type="parTrans" cxnId="{750410A4-724C-410B-A3A1-5905BE815ADD}">
      <dgm:prSet/>
      <dgm:spPr/>
      <dgm:t>
        <a:bodyPr/>
        <a:lstStyle/>
        <a:p>
          <a:endParaRPr lang="zh-CN" altLang="en-US"/>
        </a:p>
      </dgm:t>
    </dgm:pt>
    <dgm:pt modelId="{06467CA0-EA48-4552-AFDF-14B24F32FF6A}" type="sibTrans" cxnId="{750410A4-724C-410B-A3A1-5905BE815ADD}">
      <dgm:prSet custT="1"/>
      <dgm:spPr/>
      <dgm:t>
        <a:bodyPr/>
        <a:lstStyle/>
        <a:p>
          <a:endParaRPr lang="zh-CN" altLang="en-US" sz="1200" b="1"/>
        </a:p>
      </dgm:t>
    </dgm:pt>
    <dgm:pt modelId="{22C5B09D-1367-4BCC-8F19-3CB4CE075D73}">
      <dgm:prSet phldrT="[文本]" custT="1"/>
      <dgm:spPr/>
      <dgm:t>
        <a:bodyPr/>
        <a:lstStyle/>
        <a:p>
          <a:r>
            <a:rPr lang="zh-CN" altLang="en-US" sz="1200" b="1" dirty="0"/>
            <a:t>返回成绩高于</a:t>
          </a:r>
          <a:r>
            <a:rPr lang="en-US" altLang="zh-CN" sz="1200" b="1" dirty="0"/>
            <a:t>GPA</a:t>
          </a:r>
          <a:r>
            <a:rPr lang="zh-CN" altLang="en-US" sz="1200" b="1" dirty="0"/>
            <a:t>的课程</a:t>
          </a:r>
        </a:p>
      </dgm:t>
    </dgm:pt>
    <dgm:pt modelId="{0DC70CCB-B43D-4FB5-8523-BC75118BD330}" type="parTrans" cxnId="{84287A1D-2661-4F4C-8130-1586A6702FC0}">
      <dgm:prSet/>
      <dgm:spPr/>
      <dgm:t>
        <a:bodyPr/>
        <a:lstStyle/>
        <a:p>
          <a:endParaRPr lang="zh-CN" altLang="en-US"/>
        </a:p>
      </dgm:t>
    </dgm:pt>
    <dgm:pt modelId="{287CAD29-4BCC-493A-A111-72A5D076B16B}" type="sibTrans" cxnId="{84287A1D-2661-4F4C-8130-1586A6702FC0}">
      <dgm:prSet custT="1"/>
      <dgm:spPr/>
      <dgm:t>
        <a:bodyPr/>
        <a:lstStyle/>
        <a:p>
          <a:endParaRPr lang="zh-CN" altLang="en-US" sz="1100"/>
        </a:p>
      </dgm:t>
    </dgm:pt>
    <dgm:pt modelId="{481C7A6D-EE43-4186-BC61-6CD7B46EB9E1}" type="pres">
      <dgm:prSet presAssocID="{D5B386D0-BC32-4987-A2B6-42D155FBD147}" presName="diagram" presStyleCnt="0">
        <dgm:presLayoutVars>
          <dgm:dir/>
          <dgm:resizeHandles val="exact"/>
        </dgm:presLayoutVars>
      </dgm:prSet>
      <dgm:spPr/>
    </dgm:pt>
    <dgm:pt modelId="{0A3A6FB5-C227-4994-A587-6B6C4B3C9E2E}" type="pres">
      <dgm:prSet presAssocID="{3A157ABC-79C1-4BA6-8930-96553E39E815}" presName="node" presStyleLbl="node1" presStyleIdx="0" presStyleCnt="3" custScaleX="133652">
        <dgm:presLayoutVars>
          <dgm:bulletEnabled val="1"/>
        </dgm:presLayoutVars>
      </dgm:prSet>
      <dgm:spPr/>
    </dgm:pt>
    <dgm:pt modelId="{AB8EA14D-C06A-4E4F-8AD8-DDBC7E300916}" type="pres">
      <dgm:prSet presAssocID="{71DD05AB-13B3-411D-8E23-E74AB927DCE2}" presName="sibTrans" presStyleLbl="sibTrans2D1" presStyleIdx="0" presStyleCnt="2" custScaleX="124585"/>
      <dgm:spPr/>
    </dgm:pt>
    <dgm:pt modelId="{F6C9B5D8-F0E9-4473-B1B0-F8A6E63264A0}" type="pres">
      <dgm:prSet presAssocID="{71DD05AB-13B3-411D-8E23-E74AB927DCE2}" presName="connectorText" presStyleLbl="sibTrans2D1" presStyleIdx="0" presStyleCnt="2"/>
      <dgm:spPr/>
    </dgm:pt>
    <dgm:pt modelId="{35D5C4A8-4504-4259-B1FF-5FE57A79B899}" type="pres">
      <dgm:prSet presAssocID="{A7CC7714-7BEA-491A-8A62-BB92C6E086BE}" presName="node" presStyleLbl="node1" presStyleIdx="1" presStyleCnt="3" custScaleX="133652">
        <dgm:presLayoutVars>
          <dgm:bulletEnabled val="1"/>
        </dgm:presLayoutVars>
      </dgm:prSet>
      <dgm:spPr/>
    </dgm:pt>
    <dgm:pt modelId="{78E09CFF-A803-4BFA-8D34-CFEE30C10E6D}" type="pres">
      <dgm:prSet presAssocID="{06467CA0-EA48-4552-AFDF-14B24F32FF6A}" presName="sibTrans" presStyleLbl="sibTrans2D1" presStyleIdx="1" presStyleCnt="2" custScaleX="124585"/>
      <dgm:spPr/>
    </dgm:pt>
    <dgm:pt modelId="{B2ECD0D4-AE42-4D77-84D0-0B0D7D9F5279}" type="pres">
      <dgm:prSet presAssocID="{06467CA0-EA48-4552-AFDF-14B24F32FF6A}" presName="connectorText" presStyleLbl="sibTrans2D1" presStyleIdx="1" presStyleCnt="2"/>
      <dgm:spPr/>
    </dgm:pt>
    <dgm:pt modelId="{934A7FE0-BB4D-4FE6-9AA0-B007A078AFB3}" type="pres">
      <dgm:prSet presAssocID="{22C5B09D-1367-4BCC-8F19-3CB4CE075D73}" presName="node" presStyleLbl="node1" presStyleIdx="2" presStyleCnt="3" custScaleX="133652">
        <dgm:presLayoutVars>
          <dgm:bulletEnabled val="1"/>
        </dgm:presLayoutVars>
      </dgm:prSet>
      <dgm:spPr/>
    </dgm:pt>
  </dgm:ptLst>
  <dgm:cxnLst>
    <dgm:cxn modelId="{F64E9F04-FE99-449F-A28A-C667AACBCE3B}" type="presOf" srcId="{D5B386D0-BC32-4987-A2B6-42D155FBD147}" destId="{481C7A6D-EE43-4186-BC61-6CD7B46EB9E1}" srcOrd="0" destOrd="0" presId="urn:microsoft.com/office/officeart/2005/8/layout/process5"/>
    <dgm:cxn modelId="{84287A1D-2661-4F4C-8130-1586A6702FC0}" srcId="{D5B386D0-BC32-4987-A2B6-42D155FBD147}" destId="{22C5B09D-1367-4BCC-8F19-3CB4CE075D73}" srcOrd="2" destOrd="0" parTransId="{0DC70CCB-B43D-4FB5-8523-BC75118BD330}" sibTransId="{287CAD29-4BCC-493A-A111-72A5D076B16B}"/>
    <dgm:cxn modelId="{1D964D31-5BA8-4F08-8551-C67CF375CDA6}" type="presOf" srcId="{3A157ABC-79C1-4BA6-8930-96553E39E815}" destId="{0A3A6FB5-C227-4994-A587-6B6C4B3C9E2E}" srcOrd="0" destOrd="0" presId="urn:microsoft.com/office/officeart/2005/8/layout/process5"/>
    <dgm:cxn modelId="{74D7BD47-8E9B-469D-8D9A-49C58BC9E70B}" type="presOf" srcId="{71DD05AB-13B3-411D-8E23-E74AB927DCE2}" destId="{AB8EA14D-C06A-4E4F-8AD8-DDBC7E300916}" srcOrd="0" destOrd="0" presId="urn:microsoft.com/office/officeart/2005/8/layout/process5"/>
    <dgm:cxn modelId="{2E40E168-A4FE-4FF3-A84E-D34E1BE40921}" type="presOf" srcId="{06467CA0-EA48-4552-AFDF-14B24F32FF6A}" destId="{78E09CFF-A803-4BFA-8D34-CFEE30C10E6D}" srcOrd="0" destOrd="0" presId="urn:microsoft.com/office/officeart/2005/8/layout/process5"/>
    <dgm:cxn modelId="{EA2F046C-02D1-4241-B86B-8078930F463A}" srcId="{D5B386D0-BC32-4987-A2B6-42D155FBD147}" destId="{3A157ABC-79C1-4BA6-8930-96553E39E815}" srcOrd="0" destOrd="0" parTransId="{AFFB0852-0A2F-4B0E-83E9-2B9A5F681864}" sibTransId="{71DD05AB-13B3-411D-8E23-E74AB927DCE2}"/>
    <dgm:cxn modelId="{2B1AEB91-3131-40BD-BE06-891E2C9E2C21}" type="presOf" srcId="{A7CC7714-7BEA-491A-8A62-BB92C6E086BE}" destId="{35D5C4A8-4504-4259-B1FF-5FE57A79B899}" srcOrd="0" destOrd="0" presId="urn:microsoft.com/office/officeart/2005/8/layout/process5"/>
    <dgm:cxn modelId="{D0BB229E-A20C-42C6-8FC6-10903962DD7C}" type="presOf" srcId="{71DD05AB-13B3-411D-8E23-E74AB927DCE2}" destId="{F6C9B5D8-F0E9-4473-B1B0-F8A6E63264A0}" srcOrd="1" destOrd="0" presId="urn:microsoft.com/office/officeart/2005/8/layout/process5"/>
    <dgm:cxn modelId="{750410A4-724C-410B-A3A1-5905BE815ADD}" srcId="{D5B386D0-BC32-4987-A2B6-42D155FBD147}" destId="{A7CC7714-7BEA-491A-8A62-BB92C6E086BE}" srcOrd="1" destOrd="0" parTransId="{DCED8654-5104-49DA-AE08-F4249CFD877F}" sibTransId="{06467CA0-EA48-4552-AFDF-14B24F32FF6A}"/>
    <dgm:cxn modelId="{4A76F1AF-0193-4E51-B43C-BB0570EB0C79}" type="presOf" srcId="{06467CA0-EA48-4552-AFDF-14B24F32FF6A}" destId="{B2ECD0D4-AE42-4D77-84D0-0B0D7D9F5279}" srcOrd="1" destOrd="0" presId="urn:microsoft.com/office/officeart/2005/8/layout/process5"/>
    <dgm:cxn modelId="{89D81BBA-7927-4806-AF56-B216B4DF33BD}" type="presOf" srcId="{22C5B09D-1367-4BCC-8F19-3CB4CE075D73}" destId="{934A7FE0-BB4D-4FE6-9AA0-B007A078AFB3}" srcOrd="0" destOrd="0" presId="urn:microsoft.com/office/officeart/2005/8/layout/process5"/>
    <dgm:cxn modelId="{32D5C0EF-C533-4724-9F6D-04E25B16B4A0}" type="presParOf" srcId="{481C7A6D-EE43-4186-BC61-6CD7B46EB9E1}" destId="{0A3A6FB5-C227-4994-A587-6B6C4B3C9E2E}" srcOrd="0" destOrd="0" presId="urn:microsoft.com/office/officeart/2005/8/layout/process5"/>
    <dgm:cxn modelId="{710D699F-2039-4810-9840-BE3669DF1B78}" type="presParOf" srcId="{481C7A6D-EE43-4186-BC61-6CD7B46EB9E1}" destId="{AB8EA14D-C06A-4E4F-8AD8-DDBC7E300916}" srcOrd="1" destOrd="0" presId="urn:microsoft.com/office/officeart/2005/8/layout/process5"/>
    <dgm:cxn modelId="{13BC9421-5EB8-491F-A0F8-630E4AB56325}" type="presParOf" srcId="{AB8EA14D-C06A-4E4F-8AD8-DDBC7E300916}" destId="{F6C9B5D8-F0E9-4473-B1B0-F8A6E63264A0}" srcOrd="0" destOrd="0" presId="urn:microsoft.com/office/officeart/2005/8/layout/process5"/>
    <dgm:cxn modelId="{36428F9E-765E-4F1A-8F11-7C73E2F8526C}" type="presParOf" srcId="{481C7A6D-EE43-4186-BC61-6CD7B46EB9E1}" destId="{35D5C4A8-4504-4259-B1FF-5FE57A79B899}" srcOrd="2" destOrd="0" presId="urn:microsoft.com/office/officeart/2005/8/layout/process5"/>
    <dgm:cxn modelId="{72AE6EC9-2B6C-4EE4-A4C9-7D772A06CDD3}" type="presParOf" srcId="{481C7A6D-EE43-4186-BC61-6CD7B46EB9E1}" destId="{78E09CFF-A803-4BFA-8D34-CFEE30C10E6D}" srcOrd="3" destOrd="0" presId="urn:microsoft.com/office/officeart/2005/8/layout/process5"/>
    <dgm:cxn modelId="{73E8F1D1-B204-4288-85E3-2038D0975868}" type="presParOf" srcId="{78E09CFF-A803-4BFA-8D34-CFEE30C10E6D}" destId="{B2ECD0D4-AE42-4D77-84D0-0B0D7D9F5279}" srcOrd="0" destOrd="0" presId="urn:microsoft.com/office/officeart/2005/8/layout/process5"/>
    <dgm:cxn modelId="{6E83DBB3-6C36-4B23-97D6-0716AC8BBC47}" type="presParOf" srcId="{481C7A6D-EE43-4186-BC61-6CD7B46EB9E1}" destId="{934A7FE0-BB4D-4FE6-9AA0-B007A078AFB3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C85DCE-FD86-CE4B-9CE0-0ACA25653EC2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2DC15D1B-927F-D048-BBC3-7072C0C3834A}">
      <dgm:prSet phldrT="[文本]"/>
      <dgm:spPr/>
      <dgm:t>
        <a:bodyPr/>
        <a:lstStyle/>
        <a:p>
          <a:r>
            <a:rPr lang="zh-CN" altLang="en-US" dirty="0"/>
            <a:t>输入模块：输入</a:t>
          </a:r>
          <a:r>
            <a:rPr lang="en-US" altLang="zh-CN" dirty="0" err="1"/>
            <a:t>list_name</a:t>
          </a:r>
          <a:r>
            <a:rPr lang="zh-CN" altLang="en-US" dirty="0"/>
            <a:t>。</a:t>
          </a:r>
        </a:p>
      </dgm:t>
    </dgm:pt>
    <dgm:pt modelId="{00A6C783-BB2E-C449-B0DB-260F9CE20F15}" type="parTrans" cxnId="{1173F6AF-7A09-4C4F-AD0B-797CDF128C7E}">
      <dgm:prSet/>
      <dgm:spPr/>
      <dgm:t>
        <a:bodyPr/>
        <a:lstStyle/>
        <a:p>
          <a:endParaRPr lang="zh-CN" altLang="en-US"/>
        </a:p>
      </dgm:t>
    </dgm:pt>
    <dgm:pt modelId="{D31A709C-DC70-6E4F-8552-B4042E946F3F}" type="sibTrans" cxnId="{1173F6AF-7A09-4C4F-AD0B-797CDF128C7E}">
      <dgm:prSet/>
      <dgm:spPr/>
      <dgm:t>
        <a:bodyPr/>
        <a:lstStyle/>
        <a:p>
          <a:endParaRPr lang="zh-CN" altLang="en-US"/>
        </a:p>
      </dgm:t>
    </dgm:pt>
    <dgm:pt modelId="{13ADDB3F-6941-B547-9C43-B2789A18AB7A}">
      <dgm:prSet phldrT="[文本]"/>
      <dgm:spPr/>
      <dgm:t>
        <a:bodyPr/>
        <a:lstStyle/>
        <a:p>
          <a:r>
            <a:rPr lang="en-US" altLang="zh-CN" dirty="0"/>
            <a:t>1.</a:t>
          </a:r>
          <a:r>
            <a:rPr lang="zh-CN" altLang="en-US" dirty="0"/>
            <a:t> 将</a:t>
          </a:r>
          <a:r>
            <a:rPr lang="en-US" altLang="zh-CN" dirty="0" err="1"/>
            <a:t>list_name</a:t>
          </a:r>
          <a:r>
            <a:rPr lang="zh-CN" altLang="en-US" dirty="0"/>
            <a:t>中的字典形式的学分，绩点，转化为整数和浮点数形式。</a:t>
          </a:r>
          <a:endParaRPr lang="en-US" altLang="zh-CN" dirty="0"/>
        </a:p>
        <a:p>
          <a:r>
            <a:rPr lang="en-US" altLang="zh-CN" dirty="0"/>
            <a:t>2.</a:t>
          </a:r>
          <a:r>
            <a:rPr lang="zh-CN" altLang="en-US" dirty="0"/>
            <a:t> 通过</a:t>
          </a:r>
          <a:r>
            <a:rPr lang="en-US" altLang="zh-CN" dirty="0"/>
            <a:t>sum</a:t>
          </a:r>
          <a:r>
            <a:rPr lang="zh-CN" altLang="en-US" dirty="0"/>
            <a:t>计算总学分和总绩点。</a:t>
          </a:r>
          <a:endParaRPr lang="en-US" altLang="zh-CN" dirty="0"/>
        </a:p>
        <a:p>
          <a:r>
            <a:rPr lang="en-US" altLang="zh-CN" dirty="0"/>
            <a:t>3.</a:t>
          </a:r>
          <a:r>
            <a:rPr lang="zh-CN" altLang="en-US" dirty="0"/>
            <a:t> 算</a:t>
          </a:r>
          <a:r>
            <a:rPr lang="en-US" altLang="zh-CN" dirty="0" err="1"/>
            <a:t>gpa</a:t>
          </a:r>
          <a:endParaRPr lang="en-US" altLang="zh-CN" dirty="0"/>
        </a:p>
      </dgm:t>
    </dgm:pt>
    <dgm:pt modelId="{FCEA536B-B43B-1E4D-A646-979310C5235A}" type="parTrans" cxnId="{BB5A0E45-3636-7E46-9E2E-672895DA97D0}">
      <dgm:prSet/>
      <dgm:spPr/>
      <dgm:t>
        <a:bodyPr/>
        <a:lstStyle/>
        <a:p>
          <a:endParaRPr lang="zh-CN" altLang="en-US"/>
        </a:p>
      </dgm:t>
    </dgm:pt>
    <dgm:pt modelId="{851E8571-B969-814A-987B-8AC5FADD142F}" type="sibTrans" cxnId="{BB5A0E45-3636-7E46-9E2E-672895DA97D0}">
      <dgm:prSet/>
      <dgm:spPr/>
      <dgm:t>
        <a:bodyPr/>
        <a:lstStyle/>
        <a:p>
          <a:endParaRPr lang="zh-CN" altLang="en-US"/>
        </a:p>
      </dgm:t>
    </dgm:pt>
    <dgm:pt modelId="{6E31D1E3-35CB-8C46-993B-7F5008880F9A}">
      <dgm:prSet phldrT="[文本]"/>
      <dgm:spPr/>
      <dgm:t>
        <a:bodyPr/>
        <a:lstStyle/>
        <a:p>
          <a:r>
            <a:rPr lang="zh-CN" altLang="en-US" dirty="0"/>
            <a:t>输出模块：</a:t>
          </a:r>
          <a:r>
            <a:rPr lang="en-US" altLang="zh-CN" dirty="0"/>
            <a:t>return</a:t>
          </a:r>
          <a:r>
            <a:rPr lang="zh-CN" altLang="en-US" dirty="0"/>
            <a:t>算好的</a:t>
          </a:r>
          <a:r>
            <a:rPr lang="en-US" altLang="zh-CN" dirty="0" err="1"/>
            <a:t>gpa</a:t>
          </a:r>
          <a:endParaRPr lang="zh-CN" altLang="en-US" dirty="0"/>
        </a:p>
      </dgm:t>
    </dgm:pt>
    <dgm:pt modelId="{8AF2728A-4552-3E4C-AF73-F97C286C10FE}" type="parTrans" cxnId="{BD012795-D4E6-224A-AC39-65E9FFFBB80C}">
      <dgm:prSet/>
      <dgm:spPr/>
      <dgm:t>
        <a:bodyPr/>
        <a:lstStyle/>
        <a:p>
          <a:endParaRPr lang="zh-CN" altLang="en-US"/>
        </a:p>
      </dgm:t>
    </dgm:pt>
    <dgm:pt modelId="{24052D91-56AA-7049-87D0-EB9BFED8407B}" type="sibTrans" cxnId="{BD012795-D4E6-224A-AC39-65E9FFFBB80C}">
      <dgm:prSet/>
      <dgm:spPr/>
      <dgm:t>
        <a:bodyPr/>
        <a:lstStyle/>
        <a:p>
          <a:endParaRPr lang="zh-CN" altLang="en-US"/>
        </a:p>
      </dgm:t>
    </dgm:pt>
    <dgm:pt modelId="{3415DD38-AA31-084A-A3EF-4C813D761A81}" type="pres">
      <dgm:prSet presAssocID="{D3C85DCE-FD86-CE4B-9CE0-0ACA25653EC2}" presName="Name0" presStyleCnt="0">
        <dgm:presLayoutVars>
          <dgm:dir/>
          <dgm:resizeHandles val="exact"/>
        </dgm:presLayoutVars>
      </dgm:prSet>
      <dgm:spPr/>
    </dgm:pt>
    <dgm:pt modelId="{7EE277E9-5AE4-8B40-A2AB-178E179A680D}" type="pres">
      <dgm:prSet presAssocID="{2DC15D1B-927F-D048-BBC3-7072C0C3834A}" presName="node" presStyleLbl="node1" presStyleIdx="0" presStyleCnt="3">
        <dgm:presLayoutVars>
          <dgm:bulletEnabled val="1"/>
        </dgm:presLayoutVars>
      </dgm:prSet>
      <dgm:spPr/>
    </dgm:pt>
    <dgm:pt modelId="{FA56F4C2-A089-764D-8B32-CB5163308DB9}" type="pres">
      <dgm:prSet presAssocID="{D31A709C-DC70-6E4F-8552-B4042E946F3F}" presName="sibTrans" presStyleLbl="sibTrans2D1" presStyleIdx="0" presStyleCnt="2"/>
      <dgm:spPr/>
    </dgm:pt>
    <dgm:pt modelId="{6E2653A6-97FF-AA44-80B1-4B554C55AA8C}" type="pres">
      <dgm:prSet presAssocID="{D31A709C-DC70-6E4F-8552-B4042E946F3F}" presName="connectorText" presStyleLbl="sibTrans2D1" presStyleIdx="0" presStyleCnt="2"/>
      <dgm:spPr/>
    </dgm:pt>
    <dgm:pt modelId="{BFE34E69-9233-C74F-9D3E-A34E16B467CA}" type="pres">
      <dgm:prSet presAssocID="{13ADDB3F-6941-B547-9C43-B2789A18AB7A}" presName="node" presStyleLbl="node1" presStyleIdx="1" presStyleCnt="3">
        <dgm:presLayoutVars>
          <dgm:bulletEnabled val="1"/>
        </dgm:presLayoutVars>
      </dgm:prSet>
      <dgm:spPr/>
    </dgm:pt>
    <dgm:pt modelId="{7A46A458-E6B0-C048-99D7-7F9749261D17}" type="pres">
      <dgm:prSet presAssocID="{851E8571-B969-814A-987B-8AC5FADD142F}" presName="sibTrans" presStyleLbl="sibTrans2D1" presStyleIdx="1" presStyleCnt="2"/>
      <dgm:spPr/>
    </dgm:pt>
    <dgm:pt modelId="{8D2990EA-5651-0840-95FC-A048E23CA4A0}" type="pres">
      <dgm:prSet presAssocID="{851E8571-B969-814A-987B-8AC5FADD142F}" presName="connectorText" presStyleLbl="sibTrans2D1" presStyleIdx="1" presStyleCnt="2"/>
      <dgm:spPr/>
    </dgm:pt>
    <dgm:pt modelId="{99CAAB7D-8D3E-1D4B-8696-C8E0EECCEE2A}" type="pres">
      <dgm:prSet presAssocID="{6E31D1E3-35CB-8C46-993B-7F5008880F9A}" presName="node" presStyleLbl="node1" presStyleIdx="2" presStyleCnt="3">
        <dgm:presLayoutVars>
          <dgm:bulletEnabled val="1"/>
        </dgm:presLayoutVars>
      </dgm:prSet>
      <dgm:spPr/>
    </dgm:pt>
  </dgm:ptLst>
  <dgm:cxnLst>
    <dgm:cxn modelId="{3ADFBE17-D89C-FF46-9C0B-54E045839F14}" type="presOf" srcId="{D31A709C-DC70-6E4F-8552-B4042E946F3F}" destId="{6E2653A6-97FF-AA44-80B1-4B554C55AA8C}" srcOrd="1" destOrd="0" presId="urn:microsoft.com/office/officeart/2005/8/layout/process1"/>
    <dgm:cxn modelId="{EB0FB63A-E3BF-0743-9BD2-2BCCCF62134B}" type="presOf" srcId="{851E8571-B969-814A-987B-8AC5FADD142F}" destId="{8D2990EA-5651-0840-95FC-A048E23CA4A0}" srcOrd="1" destOrd="0" presId="urn:microsoft.com/office/officeart/2005/8/layout/process1"/>
    <dgm:cxn modelId="{0F9AB143-0BDC-ED48-B90B-EF14A1FF33CA}" type="presOf" srcId="{13ADDB3F-6941-B547-9C43-B2789A18AB7A}" destId="{BFE34E69-9233-C74F-9D3E-A34E16B467CA}" srcOrd="0" destOrd="0" presId="urn:microsoft.com/office/officeart/2005/8/layout/process1"/>
    <dgm:cxn modelId="{BB5A0E45-3636-7E46-9E2E-672895DA97D0}" srcId="{D3C85DCE-FD86-CE4B-9CE0-0ACA25653EC2}" destId="{13ADDB3F-6941-B547-9C43-B2789A18AB7A}" srcOrd="1" destOrd="0" parTransId="{FCEA536B-B43B-1E4D-A646-979310C5235A}" sibTransId="{851E8571-B969-814A-987B-8AC5FADD142F}"/>
    <dgm:cxn modelId="{B9710B83-CD7D-A244-9193-98CC45A3B290}" type="presOf" srcId="{6E31D1E3-35CB-8C46-993B-7F5008880F9A}" destId="{99CAAB7D-8D3E-1D4B-8696-C8E0EECCEE2A}" srcOrd="0" destOrd="0" presId="urn:microsoft.com/office/officeart/2005/8/layout/process1"/>
    <dgm:cxn modelId="{BD012795-D4E6-224A-AC39-65E9FFFBB80C}" srcId="{D3C85DCE-FD86-CE4B-9CE0-0ACA25653EC2}" destId="{6E31D1E3-35CB-8C46-993B-7F5008880F9A}" srcOrd="2" destOrd="0" parTransId="{8AF2728A-4552-3E4C-AF73-F97C286C10FE}" sibTransId="{24052D91-56AA-7049-87D0-EB9BFED8407B}"/>
    <dgm:cxn modelId="{B77F899D-9DD4-3749-BDF6-156E5984E92F}" type="presOf" srcId="{D3C85DCE-FD86-CE4B-9CE0-0ACA25653EC2}" destId="{3415DD38-AA31-084A-A3EF-4C813D761A81}" srcOrd="0" destOrd="0" presId="urn:microsoft.com/office/officeart/2005/8/layout/process1"/>
    <dgm:cxn modelId="{8C5CC89F-F5CF-7B4E-992A-3A26726E8E32}" type="presOf" srcId="{851E8571-B969-814A-987B-8AC5FADD142F}" destId="{7A46A458-E6B0-C048-99D7-7F9749261D17}" srcOrd="0" destOrd="0" presId="urn:microsoft.com/office/officeart/2005/8/layout/process1"/>
    <dgm:cxn modelId="{1173F6AF-7A09-4C4F-AD0B-797CDF128C7E}" srcId="{D3C85DCE-FD86-CE4B-9CE0-0ACA25653EC2}" destId="{2DC15D1B-927F-D048-BBC3-7072C0C3834A}" srcOrd="0" destOrd="0" parTransId="{00A6C783-BB2E-C449-B0DB-260F9CE20F15}" sibTransId="{D31A709C-DC70-6E4F-8552-B4042E946F3F}"/>
    <dgm:cxn modelId="{4310C7B8-D1EB-C645-AE9A-0166B02E7231}" type="presOf" srcId="{D31A709C-DC70-6E4F-8552-B4042E946F3F}" destId="{FA56F4C2-A089-764D-8B32-CB5163308DB9}" srcOrd="0" destOrd="0" presId="urn:microsoft.com/office/officeart/2005/8/layout/process1"/>
    <dgm:cxn modelId="{9E8C3FFC-4521-4444-AF80-08DB8A4D32CD}" type="presOf" srcId="{2DC15D1B-927F-D048-BBC3-7072C0C3834A}" destId="{7EE277E9-5AE4-8B40-A2AB-178E179A680D}" srcOrd="0" destOrd="0" presId="urn:microsoft.com/office/officeart/2005/8/layout/process1"/>
    <dgm:cxn modelId="{65EE8EC1-E99B-8340-8441-6164074F5E8D}" type="presParOf" srcId="{3415DD38-AA31-084A-A3EF-4C813D761A81}" destId="{7EE277E9-5AE4-8B40-A2AB-178E179A680D}" srcOrd="0" destOrd="0" presId="urn:microsoft.com/office/officeart/2005/8/layout/process1"/>
    <dgm:cxn modelId="{F8BDDD01-5059-FB47-B3D7-E228D7F08FC3}" type="presParOf" srcId="{3415DD38-AA31-084A-A3EF-4C813D761A81}" destId="{FA56F4C2-A089-764D-8B32-CB5163308DB9}" srcOrd="1" destOrd="0" presId="urn:microsoft.com/office/officeart/2005/8/layout/process1"/>
    <dgm:cxn modelId="{CD76C02D-8055-944B-A5A2-13F0A03CF640}" type="presParOf" srcId="{FA56F4C2-A089-764D-8B32-CB5163308DB9}" destId="{6E2653A6-97FF-AA44-80B1-4B554C55AA8C}" srcOrd="0" destOrd="0" presId="urn:microsoft.com/office/officeart/2005/8/layout/process1"/>
    <dgm:cxn modelId="{CDA818C8-8005-984C-8D8B-108B91FC3914}" type="presParOf" srcId="{3415DD38-AA31-084A-A3EF-4C813D761A81}" destId="{BFE34E69-9233-C74F-9D3E-A34E16B467CA}" srcOrd="2" destOrd="0" presId="urn:microsoft.com/office/officeart/2005/8/layout/process1"/>
    <dgm:cxn modelId="{3CA6162C-94FC-F243-BB57-AF6FE9B228C2}" type="presParOf" srcId="{3415DD38-AA31-084A-A3EF-4C813D761A81}" destId="{7A46A458-E6B0-C048-99D7-7F9749261D17}" srcOrd="3" destOrd="0" presId="urn:microsoft.com/office/officeart/2005/8/layout/process1"/>
    <dgm:cxn modelId="{3FFF6689-B588-D243-879F-39AD1E62AEFD}" type="presParOf" srcId="{7A46A458-E6B0-C048-99D7-7F9749261D17}" destId="{8D2990EA-5651-0840-95FC-A048E23CA4A0}" srcOrd="0" destOrd="0" presId="urn:microsoft.com/office/officeart/2005/8/layout/process1"/>
    <dgm:cxn modelId="{A9800594-A252-D04E-8BE3-F83A571316F8}" type="presParOf" srcId="{3415DD38-AA31-084A-A3EF-4C813D761A81}" destId="{99CAAB7D-8D3E-1D4B-8696-C8E0EECCEE2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6D4DBE-CF08-6547-A2C8-D3203ED0614C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EF018799-8EAE-1C44-B4F7-9819BC2890D2}">
      <dgm:prSet phldrT="[文本]"/>
      <dgm:spPr/>
      <dgm:t>
        <a:bodyPr/>
        <a:lstStyle/>
        <a:p>
          <a:r>
            <a:rPr lang="en-US" altLang="zh-CN" dirty="0" err="1"/>
            <a:t>List_name</a:t>
          </a:r>
          <a:endParaRPr lang="en-US" altLang="zh-CN" dirty="0"/>
        </a:p>
        <a:p>
          <a:r>
            <a:rPr lang="zh-CN" altLang="en-US" dirty="0"/>
            <a:t>是存放课程信息的字典的列表</a:t>
          </a:r>
        </a:p>
      </dgm:t>
    </dgm:pt>
    <dgm:pt modelId="{8F4202E4-C586-F54B-BC36-6B8CC8B593C6}" type="parTrans" cxnId="{BAF510D7-E72B-0349-93C3-79CBC80DA03C}">
      <dgm:prSet/>
      <dgm:spPr/>
      <dgm:t>
        <a:bodyPr/>
        <a:lstStyle/>
        <a:p>
          <a:endParaRPr lang="zh-CN" altLang="en-US"/>
        </a:p>
      </dgm:t>
    </dgm:pt>
    <dgm:pt modelId="{4E96898C-3414-D844-AB7A-3B488682EAC6}" type="sibTrans" cxnId="{BAF510D7-E72B-0349-93C3-79CBC80DA03C}">
      <dgm:prSet/>
      <dgm:spPr/>
      <dgm:t>
        <a:bodyPr/>
        <a:lstStyle/>
        <a:p>
          <a:endParaRPr lang="zh-CN" altLang="en-US"/>
        </a:p>
      </dgm:t>
    </dgm:pt>
    <dgm:pt modelId="{2FC7ACD1-901C-5D4C-B411-4230A1E5CB19}">
      <dgm:prSet phldrT="[文本]"/>
      <dgm:spPr/>
      <dgm:t>
        <a:bodyPr/>
        <a:lstStyle/>
        <a:p>
          <a:r>
            <a:rPr lang="en-US" altLang="zh-CN" dirty="0"/>
            <a:t>1.</a:t>
          </a:r>
          <a:r>
            <a:rPr lang="zh-CN" altLang="en-US" dirty="0"/>
            <a:t> 将字典的列表形式的课程信息，用</a:t>
          </a:r>
          <a:r>
            <a:rPr lang="en-US" altLang="zh-CN" dirty="0"/>
            <a:t>for</a:t>
          </a:r>
          <a:r>
            <a:rPr lang="zh-CN" altLang="en-US" dirty="0"/>
            <a:t>循环单独讲学分存储在</a:t>
          </a:r>
          <a:r>
            <a:rPr lang="en-US" altLang="zh-CN" dirty="0" err="1"/>
            <a:t>list_credit</a:t>
          </a:r>
          <a:r>
            <a:rPr lang="zh-CN" altLang="en-US" dirty="0"/>
            <a:t>的列表内</a:t>
          </a:r>
          <a:endParaRPr lang="en-US" altLang="zh-CN" dirty="0"/>
        </a:p>
        <a:p>
          <a:r>
            <a:rPr lang="en-US" altLang="zh-CN" dirty="0"/>
            <a:t>2.</a:t>
          </a:r>
          <a:r>
            <a:rPr lang="zh-CN" altLang="en-US" dirty="0"/>
            <a:t> 利用</a:t>
          </a:r>
          <a:r>
            <a:rPr lang="en-US" altLang="zh-CN" dirty="0"/>
            <a:t>sum</a:t>
          </a:r>
          <a:r>
            <a:rPr lang="zh-CN" altLang="en-US" dirty="0"/>
            <a:t>求总学分</a:t>
          </a:r>
        </a:p>
      </dgm:t>
    </dgm:pt>
    <dgm:pt modelId="{B6D9BE92-AC70-F14E-8829-62FC1DC30CD0}" type="parTrans" cxnId="{DE50D657-0359-BA47-BBCD-9646CAB82BB5}">
      <dgm:prSet/>
      <dgm:spPr/>
      <dgm:t>
        <a:bodyPr/>
        <a:lstStyle/>
        <a:p>
          <a:endParaRPr lang="zh-CN" altLang="en-US"/>
        </a:p>
      </dgm:t>
    </dgm:pt>
    <dgm:pt modelId="{481AF3E2-622B-B94D-BE64-5C630F345D0E}" type="sibTrans" cxnId="{DE50D657-0359-BA47-BBCD-9646CAB82BB5}">
      <dgm:prSet/>
      <dgm:spPr/>
      <dgm:t>
        <a:bodyPr/>
        <a:lstStyle/>
        <a:p>
          <a:endParaRPr lang="zh-CN" altLang="en-US"/>
        </a:p>
      </dgm:t>
    </dgm:pt>
    <dgm:pt modelId="{06C9608A-DDA7-4B49-9D7B-5369F7E28A26}">
      <dgm:prSet phldrT="[文本]"/>
      <dgm:spPr/>
      <dgm:t>
        <a:bodyPr/>
        <a:lstStyle/>
        <a:p>
          <a:r>
            <a:rPr lang="en-US" altLang="zh-CN" dirty="0"/>
            <a:t>Return</a:t>
          </a:r>
          <a:r>
            <a:rPr lang="zh-CN" altLang="en-US" dirty="0"/>
            <a:t> </a:t>
          </a:r>
          <a:r>
            <a:rPr lang="en-US" altLang="zh-CN" dirty="0" err="1"/>
            <a:t>Sum_credit</a:t>
          </a:r>
          <a:endParaRPr lang="en-US" altLang="zh-CN" dirty="0"/>
        </a:p>
        <a:p>
          <a:r>
            <a:rPr lang="zh-CN" altLang="en-US" dirty="0"/>
            <a:t>是通过计算得到的总学分</a:t>
          </a:r>
        </a:p>
      </dgm:t>
    </dgm:pt>
    <dgm:pt modelId="{3185769F-0621-AE4D-95D3-CE5BCAC36778}" type="parTrans" cxnId="{58412BDA-DD74-A94C-A333-67832F5177DC}">
      <dgm:prSet/>
      <dgm:spPr/>
      <dgm:t>
        <a:bodyPr/>
        <a:lstStyle/>
        <a:p>
          <a:endParaRPr lang="zh-CN" altLang="en-US"/>
        </a:p>
      </dgm:t>
    </dgm:pt>
    <dgm:pt modelId="{76619D00-6B37-8045-AF51-14AAA9AEE74C}" type="sibTrans" cxnId="{58412BDA-DD74-A94C-A333-67832F5177DC}">
      <dgm:prSet/>
      <dgm:spPr/>
      <dgm:t>
        <a:bodyPr/>
        <a:lstStyle/>
        <a:p>
          <a:endParaRPr lang="zh-CN" altLang="en-US"/>
        </a:p>
      </dgm:t>
    </dgm:pt>
    <dgm:pt modelId="{038C6655-B657-1147-9B4A-96FC905E0084}" type="pres">
      <dgm:prSet presAssocID="{D36D4DBE-CF08-6547-A2C8-D3203ED0614C}" presName="Name0" presStyleCnt="0">
        <dgm:presLayoutVars>
          <dgm:dir/>
          <dgm:resizeHandles val="exact"/>
        </dgm:presLayoutVars>
      </dgm:prSet>
      <dgm:spPr/>
    </dgm:pt>
    <dgm:pt modelId="{4D82E1D3-C43B-D742-9443-939EBAC7B2FF}" type="pres">
      <dgm:prSet presAssocID="{EF018799-8EAE-1C44-B4F7-9819BC2890D2}" presName="node" presStyleLbl="node1" presStyleIdx="0" presStyleCnt="3">
        <dgm:presLayoutVars>
          <dgm:bulletEnabled val="1"/>
        </dgm:presLayoutVars>
      </dgm:prSet>
      <dgm:spPr/>
    </dgm:pt>
    <dgm:pt modelId="{E8E1C3FF-2019-6448-A661-9F433FA35152}" type="pres">
      <dgm:prSet presAssocID="{4E96898C-3414-D844-AB7A-3B488682EAC6}" presName="sibTrans" presStyleLbl="sibTrans2D1" presStyleIdx="0" presStyleCnt="2"/>
      <dgm:spPr/>
    </dgm:pt>
    <dgm:pt modelId="{3DEEE2EC-FC90-C743-BE7B-E505272356CA}" type="pres">
      <dgm:prSet presAssocID="{4E96898C-3414-D844-AB7A-3B488682EAC6}" presName="connectorText" presStyleLbl="sibTrans2D1" presStyleIdx="0" presStyleCnt="2"/>
      <dgm:spPr/>
    </dgm:pt>
    <dgm:pt modelId="{6E5F212D-A374-014D-820F-35D909BA681A}" type="pres">
      <dgm:prSet presAssocID="{2FC7ACD1-901C-5D4C-B411-4230A1E5CB19}" presName="node" presStyleLbl="node1" presStyleIdx="1" presStyleCnt="3">
        <dgm:presLayoutVars>
          <dgm:bulletEnabled val="1"/>
        </dgm:presLayoutVars>
      </dgm:prSet>
      <dgm:spPr/>
    </dgm:pt>
    <dgm:pt modelId="{0B3BAC65-4B84-4B4C-B35D-7289B9730E32}" type="pres">
      <dgm:prSet presAssocID="{481AF3E2-622B-B94D-BE64-5C630F345D0E}" presName="sibTrans" presStyleLbl="sibTrans2D1" presStyleIdx="1" presStyleCnt="2"/>
      <dgm:spPr/>
    </dgm:pt>
    <dgm:pt modelId="{7FFD7FD3-7865-534C-9B5B-68106C24A451}" type="pres">
      <dgm:prSet presAssocID="{481AF3E2-622B-B94D-BE64-5C630F345D0E}" presName="connectorText" presStyleLbl="sibTrans2D1" presStyleIdx="1" presStyleCnt="2"/>
      <dgm:spPr/>
    </dgm:pt>
    <dgm:pt modelId="{71C34060-E2B0-E84A-9376-53BF8387BD8D}" type="pres">
      <dgm:prSet presAssocID="{06C9608A-DDA7-4B49-9D7B-5369F7E28A26}" presName="node" presStyleLbl="node1" presStyleIdx="2" presStyleCnt="3">
        <dgm:presLayoutVars>
          <dgm:bulletEnabled val="1"/>
        </dgm:presLayoutVars>
      </dgm:prSet>
      <dgm:spPr/>
    </dgm:pt>
  </dgm:ptLst>
  <dgm:cxnLst>
    <dgm:cxn modelId="{A7B40709-158D-A848-8B07-4935AC22B6D7}" type="presOf" srcId="{2FC7ACD1-901C-5D4C-B411-4230A1E5CB19}" destId="{6E5F212D-A374-014D-820F-35D909BA681A}" srcOrd="0" destOrd="0" presId="urn:microsoft.com/office/officeart/2005/8/layout/process1"/>
    <dgm:cxn modelId="{3B00CC0C-BCB2-8041-897E-1E7C18971B18}" type="presOf" srcId="{481AF3E2-622B-B94D-BE64-5C630F345D0E}" destId="{7FFD7FD3-7865-534C-9B5B-68106C24A451}" srcOrd="1" destOrd="0" presId="urn:microsoft.com/office/officeart/2005/8/layout/process1"/>
    <dgm:cxn modelId="{56685D32-1146-4C42-87B5-A98A94580BA4}" type="presOf" srcId="{4E96898C-3414-D844-AB7A-3B488682EAC6}" destId="{E8E1C3FF-2019-6448-A661-9F433FA35152}" srcOrd="0" destOrd="0" presId="urn:microsoft.com/office/officeart/2005/8/layout/process1"/>
    <dgm:cxn modelId="{DE50D657-0359-BA47-BBCD-9646CAB82BB5}" srcId="{D36D4DBE-CF08-6547-A2C8-D3203ED0614C}" destId="{2FC7ACD1-901C-5D4C-B411-4230A1E5CB19}" srcOrd="1" destOrd="0" parTransId="{B6D9BE92-AC70-F14E-8829-62FC1DC30CD0}" sibTransId="{481AF3E2-622B-B94D-BE64-5C630F345D0E}"/>
    <dgm:cxn modelId="{D99C8DB2-E44A-BA4A-948E-5A7E8B245DB4}" type="presOf" srcId="{EF018799-8EAE-1C44-B4F7-9819BC2890D2}" destId="{4D82E1D3-C43B-D742-9443-939EBAC7B2FF}" srcOrd="0" destOrd="0" presId="urn:microsoft.com/office/officeart/2005/8/layout/process1"/>
    <dgm:cxn modelId="{94A9EDB8-FDDE-4E49-A667-2F8E04FA2155}" type="presOf" srcId="{4E96898C-3414-D844-AB7A-3B488682EAC6}" destId="{3DEEE2EC-FC90-C743-BE7B-E505272356CA}" srcOrd="1" destOrd="0" presId="urn:microsoft.com/office/officeart/2005/8/layout/process1"/>
    <dgm:cxn modelId="{73DE59BA-B9B0-DE49-81E4-24CC0858623E}" type="presOf" srcId="{481AF3E2-622B-B94D-BE64-5C630F345D0E}" destId="{0B3BAC65-4B84-4B4C-B35D-7289B9730E32}" srcOrd="0" destOrd="0" presId="urn:microsoft.com/office/officeart/2005/8/layout/process1"/>
    <dgm:cxn modelId="{A72B84CA-B3C0-C94F-8310-3CF24AF1F5FB}" type="presOf" srcId="{D36D4DBE-CF08-6547-A2C8-D3203ED0614C}" destId="{038C6655-B657-1147-9B4A-96FC905E0084}" srcOrd="0" destOrd="0" presId="urn:microsoft.com/office/officeart/2005/8/layout/process1"/>
    <dgm:cxn modelId="{BAF510D7-E72B-0349-93C3-79CBC80DA03C}" srcId="{D36D4DBE-CF08-6547-A2C8-D3203ED0614C}" destId="{EF018799-8EAE-1C44-B4F7-9819BC2890D2}" srcOrd="0" destOrd="0" parTransId="{8F4202E4-C586-F54B-BC36-6B8CC8B593C6}" sibTransId="{4E96898C-3414-D844-AB7A-3B488682EAC6}"/>
    <dgm:cxn modelId="{58412BDA-DD74-A94C-A333-67832F5177DC}" srcId="{D36D4DBE-CF08-6547-A2C8-D3203ED0614C}" destId="{06C9608A-DDA7-4B49-9D7B-5369F7E28A26}" srcOrd="2" destOrd="0" parTransId="{3185769F-0621-AE4D-95D3-CE5BCAC36778}" sibTransId="{76619D00-6B37-8045-AF51-14AAA9AEE74C}"/>
    <dgm:cxn modelId="{7CF1F8DC-2C23-5047-9A91-5A50F3D2CDEF}" type="presOf" srcId="{06C9608A-DDA7-4B49-9D7B-5369F7E28A26}" destId="{71C34060-E2B0-E84A-9376-53BF8387BD8D}" srcOrd="0" destOrd="0" presId="urn:microsoft.com/office/officeart/2005/8/layout/process1"/>
    <dgm:cxn modelId="{73B3BF71-D5E0-DF40-BE62-BEA15DE93067}" type="presParOf" srcId="{038C6655-B657-1147-9B4A-96FC905E0084}" destId="{4D82E1D3-C43B-D742-9443-939EBAC7B2FF}" srcOrd="0" destOrd="0" presId="urn:microsoft.com/office/officeart/2005/8/layout/process1"/>
    <dgm:cxn modelId="{D433E446-2D15-8E41-8360-982C8365E8B1}" type="presParOf" srcId="{038C6655-B657-1147-9B4A-96FC905E0084}" destId="{E8E1C3FF-2019-6448-A661-9F433FA35152}" srcOrd="1" destOrd="0" presId="urn:microsoft.com/office/officeart/2005/8/layout/process1"/>
    <dgm:cxn modelId="{E417053C-9E7C-8147-AE2F-9099C769CEEB}" type="presParOf" srcId="{E8E1C3FF-2019-6448-A661-9F433FA35152}" destId="{3DEEE2EC-FC90-C743-BE7B-E505272356CA}" srcOrd="0" destOrd="0" presId="urn:microsoft.com/office/officeart/2005/8/layout/process1"/>
    <dgm:cxn modelId="{E2031508-8957-BD45-AD31-2DB8B08F1DE6}" type="presParOf" srcId="{038C6655-B657-1147-9B4A-96FC905E0084}" destId="{6E5F212D-A374-014D-820F-35D909BA681A}" srcOrd="2" destOrd="0" presId="urn:microsoft.com/office/officeart/2005/8/layout/process1"/>
    <dgm:cxn modelId="{BE617F4D-1CC7-CB46-930C-6076D1B4355D}" type="presParOf" srcId="{038C6655-B657-1147-9B4A-96FC905E0084}" destId="{0B3BAC65-4B84-4B4C-B35D-7289B9730E32}" srcOrd="3" destOrd="0" presId="urn:microsoft.com/office/officeart/2005/8/layout/process1"/>
    <dgm:cxn modelId="{DF0B7364-D7C5-8E4C-AAD0-0440BE0B1F95}" type="presParOf" srcId="{0B3BAC65-4B84-4B4C-B35D-7289B9730E32}" destId="{7FFD7FD3-7865-534C-9B5B-68106C24A451}" srcOrd="0" destOrd="0" presId="urn:microsoft.com/office/officeart/2005/8/layout/process1"/>
    <dgm:cxn modelId="{C7C88FA1-43A7-1D40-A522-F7016C9F07A6}" type="presParOf" srcId="{038C6655-B657-1147-9B4A-96FC905E0084}" destId="{71C34060-E2B0-E84A-9376-53BF8387BD8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A6FB5-C227-4994-A587-6B6C4B3C9E2E}">
      <dsp:nvSpPr>
        <dsp:cNvPr id="0" name=""/>
        <dsp:cNvSpPr/>
      </dsp:nvSpPr>
      <dsp:spPr>
        <a:xfrm>
          <a:off x="1777" y="177470"/>
          <a:ext cx="973817" cy="12271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1" kern="1200" dirty="0"/>
            <a:t>输入成绩单：字符串形式</a:t>
          </a:r>
        </a:p>
      </dsp:txBody>
      <dsp:txXfrm>
        <a:off x="30299" y="205992"/>
        <a:ext cx="916773" cy="1170071"/>
      </dsp:txXfrm>
    </dsp:sp>
    <dsp:sp modelId="{AB8EA14D-C06A-4E4F-8AD8-DDBC7E300916}">
      <dsp:nvSpPr>
        <dsp:cNvPr id="0" name=""/>
        <dsp:cNvSpPr/>
      </dsp:nvSpPr>
      <dsp:spPr>
        <a:xfrm>
          <a:off x="1061290" y="670274"/>
          <a:ext cx="206449" cy="241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/>
        </a:p>
      </dsp:txBody>
      <dsp:txXfrm>
        <a:off x="1061290" y="718575"/>
        <a:ext cx="144514" cy="144904"/>
      </dsp:txXfrm>
    </dsp:sp>
    <dsp:sp modelId="{35D5C4A8-4504-4259-B1FF-5FE57A79B899}">
      <dsp:nvSpPr>
        <dsp:cNvPr id="0" name=""/>
        <dsp:cNvSpPr/>
      </dsp:nvSpPr>
      <dsp:spPr>
        <a:xfrm>
          <a:off x="1365121" y="171533"/>
          <a:ext cx="973817" cy="123898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1" kern="1200" dirty="0"/>
            <a:t>字符串分割，以字典的列表形式存储成绩</a:t>
          </a:r>
          <a:r>
            <a:rPr lang="en-US" altLang="zh-CN" sz="1000" b="1" kern="1200" dirty="0"/>
            <a:t>:</a:t>
          </a:r>
          <a:br>
            <a:rPr lang="en-US" altLang="zh-CN" sz="1000" b="1" kern="1200" dirty="0"/>
          </a:br>
          <a:r>
            <a:rPr lang="en-US" altLang="zh-CN" sz="1000" b="1" kern="1200" dirty="0"/>
            <a:t>[{</a:t>
          </a:r>
          <a:r>
            <a:rPr lang="zh-CN" altLang="en-US" sz="1000" b="1" kern="1200" dirty="0"/>
            <a:t>课程，学分，成绩</a:t>
          </a:r>
          <a:r>
            <a:rPr lang="en-US" altLang="zh-CN" sz="1000" b="1" kern="1200" dirty="0"/>
            <a:t>}</a:t>
          </a:r>
          <a:r>
            <a:rPr lang="zh-CN" altLang="en-US" sz="1000" b="1" kern="1200" dirty="0"/>
            <a:t>，</a:t>
          </a:r>
          <a:r>
            <a:rPr lang="en-US" altLang="zh-CN" sz="1000" b="1" kern="1200" dirty="0"/>
            <a:t>{</a:t>
          </a:r>
          <a:r>
            <a:rPr lang="zh-CN" altLang="en-US" sz="1000" b="1" kern="1200" dirty="0"/>
            <a:t>课程，学分，成绩</a:t>
          </a:r>
          <a:r>
            <a:rPr lang="en-US" altLang="zh-CN" sz="1000" b="1" kern="1200" dirty="0"/>
            <a:t>}]</a:t>
          </a:r>
          <a:endParaRPr lang="zh-CN" altLang="en-US" sz="1000" b="1" kern="1200" dirty="0"/>
        </a:p>
      </dsp:txBody>
      <dsp:txXfrm>
        <a:off x="1393643" y="200055"/>
        <a:ext cx="916773" cy="1181944"/>
      </dsp:txXfrm>
    </dsp:sp>
    <dsp:sp modelId="{78E09CFF-A803-4BFA-8D34-CFEE30C10E6D}">
      <dsp:nvSpPr>
        <dsp:cNvPr id="0" name=""/>
        <dsp:cNvSpPr/>
      </dsp:nvSpPr>
      <dsp:spPr>
        <a:xfrm>
          <a:off x="2424635" y="670274"/>
          <a:ext cx="206449" cy="241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b="1" kern="1200"/>
        </a:p>
      </dsp:txBody>
      <dsp:txXfrm>
        <a:off x="2424635" y="718575"/>
        <a:ext cx="144514" cy="144904"/>
      </dsp:txXfrm>
    </dsp:sp>
    <dsp:sp modelId="{301A5399-DEB9-4063-BD7D-7557982D4338}">
      <dsp:nvSpPr>
        <dsp:cNvPr id="0" name=""/>
        <dsp:cNvSpPr/>
      </dsp:nvSpPr>
      <dsp:spPr>
        <a:xfrm>
          <a:off x="2728466" y="183380"/>
          <a:ext cx="1895535" cy="1215295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1" kern="1200" dirty="0"/>
            <a:t>定义函数：</a:t>
          </a:r>
          <a:br>
            <a:rPr lang="en-US" altLang="zh-CN" sz="1000" b="1" kern="1200" dirty="0"/>
          </a:br>
          <a:r>
            <a:rPr lang="en-US" altLang="zh-CN" sz="1000" b="1" kern="1200" dirty="0"/>
            <a:t>1.</a:t>
          </a:r>
          <a:r>
            <a:rPr lang="zh-CN" altLang="en-US" sz="1000" b="1" kern="1200" dirty="0"/>
            <a:t>计算学分的函数</a:t>
          </a:r>
          <a:endParaRPr lang="en-US" altLang="zh-CN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/>
            <a:t>2.</a:t>
          </a:r>
          <a:r>
            <a:rPr lang="zh-CN" altLang="en-US" sz="1000" b="1" kern="1200" dirty="0"/>
            <a:t>计算</a:t>
          </a:r>
          <a:r>
            <a:rPr lang="en-US" altLang="zh-CN" sz="1000" b="1" kern="1200" dirty="0"/>
            <a:t>GPA</a:t>
          </a:r>
          <a:r>
            <a:rPr lang="zh-CN" altLang="en-US" sz="1000" b="1" kern="1200" dirty="0"/>
            <a:t>的函数</a:t>
          </a:r>
          <a:endParaRPr lang="en-US" altLang="zh-CN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1" kern="1200" dirty="0"/>
            <a:t>3.</a:t>
          </a:r>
          <a:r>
            <a:rPr lang="zh-CN" altLang="en-US" sz="1000" b="1" kern="1200" dirty="0"/>
            <a:t>计算成绩高于</a:t>
          </a:r>
          <a:r>
            <a:rPr lang="en-US" altLang="zh-CN" sz="1000" b="1" kern="1200" dirty="0"/>
            <a:t>GPA</a:t>
          </a:r>
          <a:r>
            <a:rPr lang="zh-CN" altLang="en-US" sz="1000" b="1" kern="1200" dirty="0"/>
            <a:t>课程的函数</a:t>
          </a:r>
        </a:p>
      </dsp:txBody>
      <dsp:txXfrm>
        <a:off x="2764061" y="218975"/>
        <a:ext cx="1824345" cy="1144105"/>
      </dsp:txXfrm>
    </dsp:sp>
    <dsp:sp modelId="{16B20355-D464-4AFE-BE04-8508F8BC3AC6}">
      <dsp:nvSpPr>
        <dsp:cNvPr id="0" name=""/>
        <dsp:cNvSpPr/>
      </dsp:nvSpPr>
      <dsp:spPr>
        <a:xfrm>
          <a:off x="4709698" y="670274"/>
          <a:ext cx="206449" cy="241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b="1" kern="1200"/>
        </a:p>
      </dsp:txBody>
      <dsp:txXfrm>
        <a:off x="4709698" y="718575"/>
        <a:ext cx="144514" cy="144904"/>
      </dsp:txXfrm>
    </dsp:sp>
    <dsp:sp modelId="{934A7FE0-BB4D-4FE6-9AA0-B007A078AFB3}">
      <dsp:nvSpPr>
        <dsp:cNvPr id="0" name=""/>
        <dsp:cNvSpPr/>
      </dsp:nvSpPr>
      <dsp:spPr>
        <a:xfrm>
          <a:off x="5013529" y="498882"/>
          <a:ext cx="973817" cy="584290"/>
        </a:xfrm>
        <a:prstGeom prst="roundRect">
          <a:avLst>
            <a:gd name="adj" fmla="val 10000"/>
          </a:avLst>
        </a:prstGeom>
        <a:solidFill>
          <a:srgbClr val="B63EB3">
            <a:alpha val="3411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/>
            <a:t>控制台输入参数</a:t>
          </a:r>
        </a:p>
      </dsp:txBody>
      <dsp:txXfrm>
        <a:off x="5030642" y="515995"/>
        <a:ext cx="939591" cy="550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A6FB5-C227-4994-A587-6B6C4B3C9E2E}">
      <dsp:nvSpPr>
        <dsp:cNvPr id="0" name=""/>
        <dsp:cNvSpPr/>
      </dsp:nvSpPr>
      <dsp:spPr>
        <a:xfrm>
          <a:off x="3546" y="473037"/>
          <a:ext cx="1059967" cy="63598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/>
            <a:t>需要计算学分</a:t>
          </a:r>
        </a:p>
      </dsp:txBody>
      <dsp:txXfrm>
        <a:off x="22173" y="491664"/>
        <a:ext cx="1022713" cy="598726"/>
      </dsp:txXfrm>
    </dsp:sp>
    <dsp:sp modelId="{AB8EA14D-C06A-4E4F-8AD8-DDBC7E300916}">
      <dsp:nvSpPr>
        <dsp:cNvPr id="0" name=""/>
        <dsp:cNvSpPr/>
      </dsp:nvSpPr>
      <dsp:spPr>
        <a:xfrm>
          <a:off x="1156791" y="659591"/>
          <a:ext cx="224713" cy="262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b="1" kern="1200"/>
        </a:p>
      </dsp:txBody>
      <dsp:txXfrm>
        <a:off x="1156791" y="712165"/>
        <a:ext cx="157299" cy="157724"/>
      </dsp:txXfrm>
    </dsp:sp>
    <dsp:sp modelId="{35D5C4A8-4504-4259-B1FF-5FE57A79B899}">
      <dsp:nvSpPr>
        <dsp:cNvPr id="0" name=""/>
        <dsp:cNvSpPr/>
      </dsp:nvSpPr>
      <dsp:spPr>
        <a:xfrm>
          <a:off x="1487501" y="473037"/>
          <a:ext cx="1059967" cy="63598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/>
            <a:t>调用计算学分的函数</a:t>
          </a:r>
        </a:p>
      </dsp:txBody>
      <dsp:txXfrm>
        <a:off x="1506128" y="491664"/>
        <a:ext cx="1022713" cy="598726"/>
      </dsp:txXfrm>
    </dsp:sp>
    <dsp:sp modelId="{78E09CFF-A803-4BFA-8D34-CFEE30C10E6D}">
      <dsp:nvSpPr>
        <dsp:cNvPr id="0" name=""/>
        <dsp:cNvSpPr/>
      </dsp:nvSpPr>
      <dsp:spPr>
        <a:xfrm>
          <a:off x="2640746" y="659591"/>
          <a:ext cx="224713" cy="262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81452"/>
            <a:satOff val="2416"/>
            <a:lumOff val="242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b="1" kern="1200"/>
        </a:p>
      </dsp:txBody>
      <dsp:txXfrm>
        <a:off x="2640746" y="712165"/>
        <a:ext cx="157299" cy="157724"/>
      </dsp:txXfrm>
    </dsp:sp>
    <dsp:sp modelId="{934A7FE0-BB4D-4FE6-9AA0-B007A078AFB3}">
      <dsp:nvSpPr>
        <dsp:cNvPr id="0" name=""/>
        <dsp:cNvSpPr/>
      </dsp:nvSpPr>
      <dsp:spPr>
        <a:xfrm>
          <a:off x="2971456" y="473037"/>
          <a:ext cx="1059967" cy="63598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/>
            <a:t>返回学分</a:t>
          </a:r>
        </a:p>
      </dsp:txBody>
      <dsp:txXfrm>
        <a:off x="2990083" y="491664"/>
        <a:ext cx="1022713" cy="598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A6FB5-C227-4994-A587-6B6C4B3C9E2E}">
      <dsp:nvSpPr>
        <dsp:cNvPr id="0" name=""/>
        <dsp:cNvSpPr/>
      </dsp:nvSpPr>
      <dsp:spPr>
        <a:xfrm>
          <a:off x="3546" y="473037"/>
          <a:ext cx="1059967" cy="635980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/>
            <a:t>需要计算</a:t>
          </a:r>
          <a:r>
            <a:rPr lang="en-US" altLang="zh-CN" sz="1200" b="1" kern="1200" dirty="0"/>
            <a:t>GPA</a:t>
          </a:r>
          <a:endParaRPr lang="zh-CN" altLang="en-US" sz="1200" b="1" kern="1200" dirty="0"/>
        </a:p>
      </dsp:txBody>
      <dsp:txXfrm>
        <a:off x="22173" y="491664"/>
        <a:ext cx="1022713" cy="598726"/>
      </dsp:txXfrm>
    </dsp:sp>
    <dsp:sp modelId="{AB8EA14D-C06A-4E4F-8AD8-DDBC7E300916}">
      <dsp:nvSpPr>
        <dsp:cNvPr id="0" name=""/>
        <dsp:cNvSpPr/>
      </dsp:nvSpPr>
      <dsp:spPr>
        <a:xfrm>
          <a:off x="1156791" y="659591"/>
          <a:ext cx="224713" cy="262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b="1" kern="1200"/>
        </a:p>
      </dsp:txBody>
      <dsp:txXfrm>
        <a:off x="1156791" y="712165"/>
        <a:ext cx="157299" cy="157724"/>
      </dsp:txXfrm>
    </dsp:sp>
    <dsp:sp modelId="{35D5C4A8-4504-4259-B1FF-5FE57A79B899}">
      <dsp:nvSpPr>
        <dsp:cNvPr id="0" name=""/>
        <dsp:cNvSpPr/>
      </dsp:nvSpPr>
      <dsp:spPr>
        <a:xfrm>
          <a:off x="1487501" y="473037"/>
          <a:ext cx="1059967" cy="635980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-256642"/>
            <a:satOff val="0"/>
            <a:lumOff val="169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/>
            <a:t>调用计算</a:t>
          </a:r>
          <a:r>
            <a:rPr lang="en-US" altLang="zh-CN" sz="1200" b="1" kern="1200" dirty="0"/>
            <a:t>GPA</a:t>
          </a:r>
          <a:r>
            <a:rPr lang="zh-CN" altLang="en-US" sz="1200" b="1" kern="1200" dirty="0"/>
            <a:t>的函数</a:t>
          </a:r>
        </a:p>
      </dsp:txBody>
      <dsp:txXfrm>
        <a:off x="1506128" y="491664"/>
        <a:ext cx="1022713" cy="598726"/>
      </dsp:txXfrm>
    </dsp:sp>
    <dsp:sp modelId="{78E09CFF-A803-4BFA-8D34-CFEE30C10E6D}">
      <dsp:nvSpPr>
        <dsp:cNvPr id="0" name=""/>
        <dsp:cNvSpPr/>
      </dsp:nvSpPr>
      <dsp:spPr>
        <a:xfrm>
          <a:off x="2640746" y="659591"/>
          <a:ext cx="224713" cy="262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515868"/>
            <a:satOff val="0"/>
            <a:lumOff val="31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b="1" kern="1200"/>
        </a:p>
      </dsp:txBody>
      <dsp:txXfrm>
        <a:off x="2640746" y="712165"/>
        <a:ext cx="157299" cy="157724"/>
      </dsp:txXfrm>
    </dsp:sp>
    <dsp:sp modelId="{934A7FE0-BB4D-4FE6-9AA0-B007A078AFB3}">
      <dsp:nvSpPr>
        <dsp:cNvPr id="0" name=""/>
        <dsp:cNvSpPr/>
      </dsp:nvSpPr>
      <dsp:spPr>
        <a:xfrm>
          <a:off x="2971456" y="473037"/>
          <a:ext cx="1059967" cy="635980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-513283"/>
            <a:satOff val="0"/>
            <a:lumOff val="338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/>
            <a:t>返回</a:t>
          </a:r>
          <a:r>
            <a:rPr lang="en-US" altLang="zh-CN" sz="1200" b="1" kern="1200" dirty="0"/>
            <a:t>GPA</a:t>
          </a:r>
          <a:endParaRPr lang="zh-CN" altLang="en-US" sz="1200" b="1" kern="1200" dirty="0"/>
        </a:p>
      </dsp:txBody>
      <dsp:txXfrm>
        <a:off x="2990083" y="491664"/>
        <a:ext cx="1022713" cy="598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A6FB5-C227-4994-A587-6B6C4B3C9E2E}">
      <dsp:nvSpPr>
        <dsp:cNvPr id="0" name=""/>
        <dsp:cNvSpPr/>
      </dsp:nvSpPr>
      <dsp:spPr>
        <a:xfrm>
          <a:off x="1802" y="490680"/>
          <a:ext cx="1338069" cy="600695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/>
            <a:t>需要计算高于</a:t>
          </a:r>
          <a:r>
            <a:rPr lang="en-US" altLang="zh-CN" sz="1200" b="1" kern="1200" dirty="0"/>
            <a:t>GPA</a:t>
          </a:r>
          <a:r>
            <a:rPr lang="zh-CN" altLang="en-US" sz="1200" b="1" kern="1200" dirty="0"/>
            <a:t>的成绩列表</a:t>
          </a:r>
        </a:p>
      </dsp:txBody>
      <dsp:txXfrm>
        <a:off x="19396" y="508274"/>
        <a:ext cx="1302881" cy="565507"/>
      </dsp:txXfrm>
    </dsp:sp>
    <dsp:sp modelId="{AB8EA14D-C06A-4E4F-8AD8-DDBC7E300916}">
      <dsp:nvSpPr>
        <dsp:cNvPr id="0" name=""/>
        <dsp:cNvSpPr/>
      </dsp:nvSpPr>
      <dsp:spPr>
        <a:xfrm>
          <a:off x="1401884" y="666884"/>
          <a:ext cx="264426" cy="248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b="1" kern="1200"/>
        </a:p>
      </dsp:txBody>
      <dsp:txXfrm>
        <a:off x="1401884" y="716541"/>
        <a:ext cx="189940" cy="148973"/>
      </dsp:txXfrm>
    </dsp:sp>
    <dsp:sp modelId="{35D5C4A8-4504-4259-B1FF-5FE57A79B899}">
      <dsp:nvSpPr>
        <dsp:cNvPr id="0" name=""/>
        <dsp:cNvSpPr/>
      </dsp:nvSpPr>
      <dsp:spPr>
        <a:xfrm>
          <a:off x="1740336" y="490680"/>
          <a:ext cx="1338069" cy="600695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/>
            <a:t>调用计算高于</a:t>
          </a:r>
          <a:r>
            <a:rPr lang="en-US" altLang="zh-CN" sz="1200" b="1" kern="1200" dirty="0"/>
            <a:t>GPA</a:t>
          </a:r>
          <a:r>
            <a:rPr lang="zh-CN" altLang="en-US" sz="1200" b="1" kern="1200" dirty="0"/>
            <a:t>成绩列表的函数</a:t>
          </a:r>
        </a:p>
      </dsp:txBody>
      <dsp:txXfrm>
        <a:off x="1757930" y="508274"/>
        <a:ext cx="1302881" cy="565507"/>
      </dsp:txXfrm>
    </dsp:sp>
    <dsp:sp modelId="{78E09CFF-A803-4BFA-8D34-CFEE30C10E6D}">
      <dsp:nvSpPr>
        <dsp:cNvPr id="0" name=""/>
        <dsp:cNvSpPr/>
      </dsp:nvSpPr>
      <dsp:spPr>
        <a:xfrm>
          <a:off x="3140417" y="666884"/>
          <a:ext cx="264426" cy="2482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321387"/>
            <a:satOff val="-12653"/>
            <a:lumOff val="251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b="1" kern="1200"/>
        </a:p>
      </dsp:txBody>
      <dsp:txXfrm>
        <a:off x="3140417" y="716541"/>
        <a:ext cx="189940" cy="148973"/>
      </dsp:txXfrm>
    </dsp:sp>
    <dsp:sp modelId="{934A7FE0-BB4D-4FE6-9AA0-B007A078AFB3}">
      <dsp:nvSpPr>
        <dsp:cNvPr id="0" name=""/>
        <dsp:cNvSpPr/>
      </dsp:nvSpPr>
      <dsp:spPr>
        <a:xfrm>
          <a:off x="3478869" y="490680"/>
          <a:ext cx="1338069" cy="600695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/>
            <a:t>返回成绩高于</a:t>
          </a:r>
          <a:r>
            <a:rPr lang="en-US" altLang="zh-CN" sz="1200" b="1" kern="1200" dirty="0"/>
            <a:t>GPA</a:t>
          </a:r>
          <a:r>
            <a:rPr lang="zh-CN" altLang="en-US" sz="1200" b="1" kern="1200" dirty="0"/>
            <a:t>的课程</a:t>
          </a:r>
        </a:p>
      </dsp:txBody>
      <dsp:txXfrm>
        <a:off x="3496463" y="508274"/>
        <a:ext cx="1302881" cy="5655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277E9-5AE4-8B40-A2AB-178E179A680D}">
      <dsp:nvSpPr>
        <dsp:cNvPr id="0" name=""/>
        <dsp:cNvSpPr/>
      </dsp:nvSpPr>
      <dsp:spPr>
        <a:xfrm>
          <a:off x="9242" y="1075025"/>
          <a:ext cx="2762398" cy="2201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输入模块：输入</a:t>
          </a:r>
          <a:r>
            <a:rPr lang="en-US" altLang="zh-CN" sz="1800" kern="1200" dirty="0" err="1"/>
            <a:t>list_name</a:t>
          </a:r>
          <a:r>
            <a:rPr lang="zh-CN" altLang="en-US" sz="1800" kern="1200" dirty="0"/>
            <a:t>。</a:t>
          </a:r>
        </a:p>
      </dsp:txBody>
      <dsp:txXfrm>
        <a:off x="73715" y="1139498"/>
        <a:ext cx="2633452" cy="2072340"/>
      </dsp:txXfrm>
    </dsp:sp>
    <dsp:sp modelId="{FA56F4C2-A089-764D-8B32-CB5163308DB9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047880" y="1970146"/>
        <a:ext cx="409940" cy="411044"/>
      </dsp:txXfrm>
    </dsp:sp>
    <dsp:sp modelId="{BFE34E69-9233-C74F-9D3E-A34E16B467CA}">
      <dsp:nvSpPr>
        <dsp:cNvPr id="0" name=""/>
        <dsp:cNvSpPr/>
      </dsp:nvSpPr>
      <dsp:spPr>
        <a:xfrm>
          <a:off x="3876600" y="1075025"/>
          <a:ext cx="2762398" cy="2201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1.</a:t>
          </a:r>
          <a:r>
            <a:rPr lang="zh-CN" altLang="en-US" sz="1800" kern="1200" dirty="0"/>
            <a:t> 将</a:t>
          </a:r>
          <a:r>
            <a:rPr lang="en-US" altLang="zh-CN" sz="1800" kern="1200" dirty="0" err="1"/>
            <a:t>list_name</a:t>
          </a:r>
          <a:r>
            <a:rPr lang="zh-CN" altLang="en-US" sz="1800" kern="1200" dirty="0"/>
            <a:t>中的字典形式的学分，绩点，转化为整数和浮点数形式。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2.</a:t>
          </a:r>
          <a:r>
            <a:rPr lang="zh-CN" altLang="en-US" sz="1800" kern="1200" dirty="0"/>
            <a:t> 通过</a:t>
          </a:r>
          <a:r>
            <a:rPr lang="en-US" altLang="zh-CN" sz="1800" kern="1200" dirty="0"/>
            <a:t>sum</a:t>
          </a:r>
          <a:r>
            <a:rPr lang="zh-CN" altLang="en-US" sz="1800" kern="1200" dirty="0"/>
            <a:t>计算总学分和总绩点。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3.</a:t>
          </a:r>
          <a:r>
            <a:rPr lang="zh-CN" altLang="en-US" sz="1800" kern="1200" dirty="0"/>
            <a:t> 算</a:t>
          </a:r>
          <a:r>
            <a:rPr lang="en-US" altLang="zh-CN" sz="1800" kern="1200" dirty="0" err="1"/>
            <a:t>gpa</a:t>
          </a:r>
          <a:endParaRPr lang="en-US" altLang="zh-CN" sz="1800" kern="1200" dirty="0"/>
        </a:p>
      </dsp:txBody>
      <dsp:txXfrm>
        <a:off x="3941073" y="1139498"/>
        <a:ext cx="2633452" cy="2072340"/>
      </dsp:txXfrm>
    </dsp:sp>
    <dsp:sp modelId="{7A46A458-E6B0-C048-99D7-7F9749261D17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6915239" y="1970146"/>
        <a:ext cx="409940" cy="411044"/>
      </dsp:txXfrm>
    </dsp:sp>
    <dsp:sp modelId="{99CAAB7D-8D3E-1D4B-8696-C8E0EECCEE2A}">
      <dsp:nvSpPr>
        <dsp:cNvPr id="0" name=""/>
        <dsp:cNvSpPr/>
      </dsp:nvSpPr>
      <dsp:spPr>
        <a:xfrm>
          <a:off x="7743958" y="1075025"/>
          <a:ext cx="2762398" cy="2201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输出模块：</a:t>
          </a:r>
          <a:r>
            <a:rPr lang="en-US" altLang="zh-CN" sz="1800" kern="1200" dirty="0"/>
            <a:t>return</a:t>
          </a:r>
          <a:r>
            <a:rPr lang="zh-CN" altLang="en-US" sz="1800" kern="1200" dirty="0"/>
            <a:t>算好的</a:t>
          </a:r>
          <a:r>
            <a:rPr lang="en-US" altLang="zh-CN" sz="1800" kern="1200" dirty="0" err="1"/>
            <a:t>gpa</a:t>
          </a:r>
          <a:endParaRPr lang="zh-CN" altLang="en-US" sz="1800" kern="1200" dirty="0"/>
        </a:p>
      </dsp:txBody>
      <dsp:txXfrm>
        <a:off x="7808431" y="1139498"/>
        <a:ext cx="2633452" cy="20723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2E1D3-C43B-D742-9443-939EBAC7B2FF}">
      <dsp:nvSpPr>
        <dsp:cNvPr id="0" name=""/>
        <dsp:cNvSpPr/>
      </dsp:nvSpPr>
      <dsp:spPr>
        <a:xfrm>
          <a:off x="9242" y="1269256"/>
          <a:ext cx="2762398" cy="1812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List_name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是存放课程信息的字典的列表</a:t>
          </a:r>
        </a:p>
      </dsp:txBody>
      <dsp:txXfrm>
        <a:off x="62338" y="1322352"/>
        <a:ext cx="2656206" cy="1706632"/>
      </dsp:txXfrm>
    </dsp:sp>
    <dsp:sp modelId="{E8E1C3FF-2019-6448-A661-9F433FA35152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047880" y="1970146"/>
        <a:ext cx="409940" cy="411044"/>
      </dsp:txXfrm>
    </dsp:sp>
    <dsp:sp modelId="{6E5F212D-A374-014D-820F-35D909BA681A}">
      <dsp:nvSpPr>
        <dsp:cNvPr id="0" name=""/>
        <dsp:cNvSpPr/>
      </dsp:nvSpPr>
      <dsp:spPr>
        <a:xfrm>
          <a:off x="3876600" y="1269256"/>
          <a:ext cx="2762398" cy="1812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1.</a:t>
          </a:r>
          <a:r>
            <a:rPr lang="zh-CN" altLang="en-US" sz="1800" kern="1200" dirty="0"/>
            <a:t> 将字典的列表形式的课程信息，用</a:t>
          </a:r>
          <a:r>
            <a:rPr lang="en-US" altLang="zh-CN" sz="1800" kern="1200" dirty="0"/>
            <a:t>for</a:t>
          </a:r>
          <a:r>
            <a:rPr lang="zh-CN" altLang="en-US" sz="1800" kern="1200" dirty="0"/>
            <a:t>循环单独讲学分存储在</a:t>
          </a:r>
          <a:r>
            <a:rPr lang="en-US" altLang="zh-CN" sz="1800" kern="1200" dirty="0" err="1"/>
            <a:t>list_credit</a:t>
          </a:r>
          <a:r>
            <a:rPr lang="zh-CN" altLang="en-US" sz="1800" kern="1200" dirty="0"/>
            <a:t>的列表内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2.</a:t>
          </a:r>
          <a:r>
            <a:rPr lang="zh-CN" altLang="en-US" sz="1800" kern="1200" dirty="0"/>
            <a:t> 利用</a:t>
          </a:r>
          <a:r>
            <a:rPr lang="en-US" altLang="zh-CN" sz="1800" kern="1200" dirty="0"/>
            <a:t>sum</a:t>
          </a:r>
          <a:r>
            <a:rPr lang="zh-CN" altLang="en-US" sz="1800" kern="1200" dirty="0"/>
            <a:t>求总学分</a:t>
          </a:r>
        </a:p>
      </dsp:txBody>
      <dsp:txXfrm>
        <a:off x="3929696" y="1322352"/>
        <a:ext cx="2656206" cy="1706632"/>
      </dsp:txXfrm>
    </dsp:sp>
    <dsp:sp modelId="{0B3BAC65-4B84-4B4C-B35D-7289B9730E32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6915239" y="1970146"/>
        <a:ext cx="409940" cy="411044"/>
      </dsp:txXfrm>
    </dsp:sp>
    <dsp:sp modelId="{71C34060-E2B0-E84A-9376-53BF8387BD8D}">
      <dsp:nvSpPr>
        <dsp:cNvPr id="0" name=""/>
        <dsp:cNvSpPr/>
      </dsp:nvSpPr>
      <dsp:spPr>
        <a:xfrm>
          <a:off x="7743958" y="1269256"/>
          <a:ext cx="2762398" cy="1812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Return</a:t>
          </a:r>
          <a:r>
            <a:rPr lang="zh-CN" altLang="en-US" sz="1800" kern="1200" dirty="0"/>
            <a:t> </a:t>
          </a:r>
          <a:r>
            <a:rPr lang="en-US" altLang="zh-CN" sz="1800" kern="1200" dirty="0" err="1"/>
            <a:t>Sum_credit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是通过计算得到的总学分</a:t>
          </a:r>
        </a:p>
      </dsp:txBody>
      <dsp:txXfrm>
        <a:off x="7797054" y="1322352"/>
        <a:ext cx="2656206" cy="1706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A2486-C61E-C37F-D5BA-04D4ABA86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5F3FD7-2A5C-A47F-4700-D861A6362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A1E84-9A1C-5649-F2BD-2ACE70F1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FBB0-DDD8-4871-8568-24F02BDBD82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90593-D164-D465-0B68-9BEBEE71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5C2A7-B7FE-482A-C829-454B8651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9CB6-DA39-4914-9759-3C19E9227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2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D3605-ABE8-FF14-832A-11348251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0027B6-4AB3-701E-D9B0-BBB1B45F2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D6404-6ED0-8966-5AC0-50F33777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FBB0-DDD8-4871-8568-24F02BDBD82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F4E97-9BAA-DC45-CE56-ACDF4949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0DC3D-970B-72FF-0B52-103F6AEC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9CB6-DA39-4914-9759-3C19E9227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1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91666B-334C-BE5A-748B-D285C20C9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2AE68-D246-DBC8-7FBF-5E0FDB92B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A886E-D05B-A48E-2E1F-877CE986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FBB0-DDD8-4871-8568-24F02BDBD82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F96F6-F69F-FA76-6D02-E879A142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64DDF-BB3C-66EB-9986-50B3DB5B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9CB6-DA39-4914-9759-3C19E9227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93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120A9-160E-365C-EAFA-C1DC3284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A54EB-D740-2CCD-6B09-591DD9AFF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0B787-0D76-C7DE-6091-82CF6770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FBB0-DDD8-4871-8568-24F02BDBD82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FDB588-3DAC-8F7D-3077-CF03D87C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40A94-45C0-2C5C-D5BF-5D915F51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9CB6-DA39-4914-9759-3C19E9227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3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29B07-D93D-CC61-56EE-FD524225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6A548E-4926-51E4-2B6F-AF1DF479A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1F817-4F42-7561-9DC7-E4BD43C5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FBB0-DDD8-4871-8568-24F02BDBD82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2F693-5347-0916-D72B-A213544F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F8CB7-10AD-AFFE-706F-C0D3311F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9CB6-DA39-4914-9759-3C19E9227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A521D-5E5F-0FA0-2448-92CE47CA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F3200-EFD9-4387-D569-025CED6A1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C2C2A4-968E-D6C2-5011-8E18FF99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162444-61A9-1C2D-F513-F904C279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FBB0-DDD8-4871-8568-24F02BDBD82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7DA310-9A02-E842-DC87-09B05F41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723D0-F3F7-3627-AEE7-020B04E2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9CB6-DA39-4914-9759-3C19E9227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3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3B678-5B85-FBC8-C544-2E079560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678F5B-DE10-647D-97FD-545D1BDA7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2D2BA5-E146-1A5F-948A-8A852DFA9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D7EDD0-A70D-87CF-C757-B3BBC6524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5B0179-A3D6-45D5-E14B-B1DF1FFA9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87F708-E141-FD39-0BFD-8C60D9A0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FBB0-DDD8-4871-8568-24F02BDBD82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F5F0D5-68E1-5320-BAAF-B85448B1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BE1214-FD6D-084A-E69E-653D0BD7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9CB6-DA39-4914-9759-3C19E9227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9E905-9441-27B5-BA76-47D7B815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CDAA10-D1A2-8275-59ED-1FD8E4BE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FBB0-DDD8-4871-8568-24F02BDBD82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463539-ADAB-7BFF-30F9-C8F5C986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9D7EF2-EF99-A135-EA70-9E2DB9F2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9CB6-DA39-4914-9759-3C19E9227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76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50A74F-C450-5F8D-E74A-858E3D4A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FBB0-DDD8-4871-8568-24F02BDBD82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7689B5-9B5D-1B09-7A75-FF740AE8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39E5E0-FAF7-9AD8-A4AD-35182C8E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9CB6-DA39-4914-9759-3C19E9227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6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D0E42-6DBC-96B7-8C0F-E773C113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3CCB9-61E9-3D08-120A-E0973399B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D02349-827B-310D-6A3B-893FC641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36C3D-1B25-28CE-F063-8D03BDD4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FBB0-DDD8-4871-8568-24F02BDBD82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A0AE2-B681-B45B-6448-D985BAFC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5C408-9005-AB37-815A-BA9F4583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9CB6-DA39-4914-9759-3C19E9227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84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FA447-F9FB-EA70-6650-A5A35E59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328059-67C2-A220-84AE-484518CB2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8B0CD0-B65F-261C-0BA6-ADC137D4A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FC0AD-6758-1013-6B05-71681B2E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FBB0-DDD8-4871-8568-24F02BDBD82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18D3A5-E9E3-FFBB-365A-EB49F016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1C452D-05C8-7773-F788-F8217F70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9CB6-DA39-4914-9759-3C19E9227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78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F12E45-822A-5C84-AB02-7F2A84E0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F6745-6680-3C9A-7D3A-6410DFBDF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FA034-FA4F-4995-D61C-F0CEE76EA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FBB0-DDD8-4871-8568-24F02BDBD82F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CFF80-E3F5-BBAB-2F66-1B36F7630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48AC7-4DD3-E580-3F0D-D665408D8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D9CB6-DA39-4914-9759-3C19E9227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78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2532B10-4D25-5FE4-7F5B-3B3A3AA79334}"/>
              </a:ext>
            </a:extLst>
          </p:cNvPr>
          <p:cNvGrpSpPr/>
          <p:nvPr/>
        </p:nvGrpSpPr>
        <p:grpSpPr>
          <a:xfrm>
            <a:off x="871648" y="603364"/>
            <a:ext cx="11083635" cy="5651271"/>
            <a:chOff x="688768" y="615868"/>
            <a:chExt cx="11083635" cy="5651271"/>
          </a:xfrm>
        </p:grpSpPr>
        <p:graphicFrame>
          <p:nvGraphicFramePr>
            <p:cNvPr id="6" name="图示 5">
              <a:extLst>
                <a:ext uri="{FF2B5EF4-FFF2-40B4-BE49-F238E27FC236}">
                  <a16:creationId xmlns:a16="http://schemas.microsoft.com/office/drawing/2014/main" id="{AA2AB7A9-BDC9-13D5-0F87-D2C9865BAE9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02969510"/>
                </p:ext>
              </p:extLst>
            </p:nvPr>
          </p:nvGraphicFramePr>
          <p:xfrm>
            <a:off x="688768" y="2518229"/>
            <a:ext cx="5989124" cy="1582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箭头: 圆角右 7">
              <a:extLst>
                <a:ext uri="{FF2B5EF4-FFF2-40B4-BE49-F238E27FC236}">
                  <a16:creationId xmlns:a16="http://schemas.microsoft.com/office/drawing/2014/main" id="{E20056AF-129C-BE6D-BA58-CCC75A341DC6}"/>
                </a:ext>
              </a:extLst>
            </p:cNvPr>
            <p:cNvSpPr/>
            <p:nvPr/>
          </p:nvSpPr>
          <p:spPr>
            <a:xfrm>
              <a:off x="6162633" y="2166258"/>
              <a:ext cx="689429" cy="703942"/>
            </a:xfrm>
            <a:prstGeom prst="ben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aphicFrame>
          <p:nvGraphicFramePr>
            <p:cNvPr id="9" name="图示 8">
              <a:extLst>
                <a:ext uri="{FF2B5EF4-FFF2-40B4-BE49-F238E27FC236}">
                  <a16:creationId xmlns:a16="http://schemas.microsoft.com/office/drawing/2014/main" id="{FF9F272B-06CF-5300-2111-21D0178C1B4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60699451"/>
                </p:ext>
              </p:extLst>
            </p:nvPr>
          </p:nvGraphicFramePr>
          <p:xfrm>
            <a:off x="7127834" y="1480458"/>
            <a:ext cx="4034971" cy="1582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A1F5936-D7DB-F1ED-4B0F-C99D686DC92F}"/>
                </a:ext>
              </a:extLst>
            </p:cNvPr>
            <p:cNvSpPr/>
            <p:nvPr/>
          </p:nvSpPr>
          <p:spPr>
            <a:xfrm>
              <a:off x="6641604" y="2759408"/>
              <a:ext cx="106680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1" cap="none" spc="0" dirty="0">
                  <a:ln w="0"/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输入</a:t>
              </a:r>
              <a:r>
                <a:rPr lang="en-US" altLang="zh-CN" sz="2000" b="1" cap="none" spc="0" dirty="0">
                  <a:ln w="0"/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  <a:endParaRPr lang="zh-CN" altLang="en-US" sz="2000" b="1" cap="none" spc="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C4A09047-49F9-8345-2C63-64EA3D4FF4B9}"/>
                </a:ext>
              </a:extLst>
            </p:cNvPr>
            <p:cNvSpPr/>
            <p:nvPr/>
          </p:nvSpPr>
          <p:spPr>
            <a:xfrm>
              <a:off x="6852062" y="3164114"/>
              <a:ext cx="645885" cy="29028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9D3ACB6-DBD1-5A2C-2F32-C09AC1A05BBD}"/>
                </a:ext>
              </a:extLst>
            </p:cNvPr>
            <p:cNvSpPr/>
            <p:nvPr/>
          </p:nvSpPr>
          <p:spPr>
            <a:xfrm>
              <a:off x="6075548" y="1828801"/>
              <a:ext cx="106680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1" cap="none" spc="0" dirty="0">
                  <a:ln w="0"/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输入</a:t>
              </a:r>
              <a:r>
                <a:rPr lang="en-US" altLang="zh-CN" sz="2000" b="1" cap="none" spc="0" dirty="0">
                  <a:ln w="0"/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  <a:endParaRPr lang="zh-CN" altLang="en-US" sz="2000" b="1" cap="none" spc="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aphicFrame>
          <p:nvGraphicFramePr>
            <p:cNvPr id="14" name="图示 13">
              <a:extLst>
                <a:ext uri="{FF2B5EF4-FFF2-40B4-BE49-F238E27FC236}">
                  <a16:creationId xmlns:a16="http://schemas.microsoft.com/office/drawing/2014/main" id="{09BDB8A2-8C5F-1B19-35F1-75F829F5945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77459496"/>
                </p:ext>
              </p:extLst>
            </p:nvPr>
          </p:nvGraphicFramePr>
          <p:xfrm>
            <a:off x="7577776" y="2518229"/>
            <a:ext cx="4034971" cy="1582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15" name="箭头: 圆角右 14">
              <a:extLst>
                <a:ext uri="{FF2B5EF4-FFF2-40B4-BE49-F238E27FC236}">
                  <a16:creationId xmlns:a16="http://schemas.microsoft.com/office/drawing/2014/main" id="{6B8CE011-8A60-0E16-4020-84C06AF083DC}"/>
                </a:ext>
              </a:extLst>
            </p:cNvPr>
            <p:cNvSpPr/>
            <p:nvPr/>
          </p:nvSpPr>
          <p:spPr>
            <a:xfrm flipV="1">
              <a:off x="6162633" y="3814958"/>
              <a:ext cx="689429" cy="570653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94D8864-4067-606D-6AEE-05D0A3D14B0F}"/>
                </a:ext>
              </a:extLst>
            </p:cNvPr>
            <p:cNvSpPr/>
            <p:nvPr/>
          </p:nvSpPr>
          <p:spPr>
            <a:xfrm>
              <a:off x="6061034" y="4391599"/>
              <a:ext cx="106680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1" cap="none" spc="0" dirty="0">
                  <a:ln w="0"/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输入</a:t>
              </a:r>
              <a:r>
                <a:rPr lang="en-US" altLang="zh-CN" sz="2000" b="1" cap="none" spc="0" dirty="0">
                  <a:ln w="0"/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  <a:endParaRPr lang="zh-CN" altLang="en-US" sz="2000" b="1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aphicFrame>
          <p:nvGraphicFramePr>
            <p:cNvPr id="17" name="图示 16">
              <a:extLst>
                <a:ext uri="{FF2B5EF4-FFF2-40B4-BE49-F238E27FC236}">
                  <a16:creationId xmlns:a16="http://schemas.microsoft.com/office/drawing/2014/main" id="{6E68FFAE-37FB-A812-8EA0-7C7D676B693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94363295"/>
                </p:ext>
              </p:extLst>
            </p:nvPr>
          </p:nvGraphicFramePr>
          <p:xfrm>
            <a:off x="6953661" y="3439556"/>
            <a:ext cx="4818742" cy="15820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21" name="左大括号 20">
              <a:extLst>
                <a:ext uri="{FF2B5EF4-FFF2-40B4-BE49-F238E27FC236}">
                  <a16:creationId xmlns:a16="http://schemas.microsoft.com/office/drawing/2014/main" id="{45BF3701-865C-D3AA-54D6-7C6747045325}"/>
                </a:ext>
              </a:extLst>
            </p:cNvPr>
            <p:cNvSpPr/>
            <p:nvPr/>
          </p:nvSpPr>
          <p:spPr>
            <a:xfrm rot="5400000">
              <a:off x="3396342" y="2291574"/>
              <a:ext cx="611579" cy="383573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038336C-F072-6A5E-9B48-E4A862BEF1BF}"/>
                </a:ext>
              </a:extLst>
            </p:cNvPr>
            <p:cNvGrpSpPr/>
            <p:nvPr/>
          </p:nvGrpSpPr>
          <p:grpSpPr>
            <a:xfrm>
              <a:off x="1064324" y="4591654"/>
              <a:ext cx="1439884" cy="682831"/>
              <a:chOff x="2308762" y="5221491"/>
              <a:chExt cx="1371600" cy="682831"/>
            </a:xfrm>
            <a:solidFill>
              <a:srgbClr val="33CC33"/>
            </a:solidFill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0D873A21-0932-2029-6E30-17905C5622A8}"/>
                  </a:ext>
                </a:extLst>
              </p:cNvPr>
              <p:cNvSpPr/>
              <p:nvPr/>
            </p:nvSpPr>
            <p:spPr>
              <a:xfrm>
                <a:off x="2308762" y="5221491"/>
                <a:ext cx="1371600" cy="6828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954B7F2-29E3-FD8C-5DEA-19230B045A4E}"/>
                  </a:ext>
                </a:extLst>
              </p:cNvPr>
              <p:cNvSpPr txBox="1"/>
              <p:nvPr/>
            </p:nvSpPr>
            <p:spPr>
              <a:xfrm>
                <a:off x="2408218" y="5362846"/>
                <a:ext cx="1172687" cy="4001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/>
                  <a:t>计算学分的函数</a:t>
                </a:r>
                <a:br>
                  <a:rPr lang="en-US" altLang="zh-CN" sz="1000" b="1" dirty="0"/>
                </a:br>
                <a:r>
                  <a:rPr lang="en-US" altLang="zh-CN" sz="1000" b="1" dirty="0"/>
                  <a:t>(</a:t>
                </a:r>
                <a:r>
                  <a:rPr lang="zh-CN" altLang="en-US" sz="1000" b="1" dirty="0"/>
                  <a:t>函数</a:t>
                </a:r>
                <a:r>
                  <a:rPr lang="en-US" altLang="zh-CN" sz="1000" b="1" dirty="0"/>
                  <a:t>A)</a:t>
                </a:r>
                <a:endParaRPr lang="zh-CN" altLang="en-US" sz="1000" b="1" dirty="0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6ACFBC7-E353-91F1-39AB-126DE772F9B6}"/>
                </a:ext>
              </a:extLst>
            </p:cNvPr>
            <p:cNvGrpSpPr/>
            <p:nvPr/>
          </p:nvGrpSpPr>
          <p:grpSpPr>
            <a:xfrm>
              <a:off x="2977400" y="4591650"/>
              <a:ext cx="1439884" cy="682831"/>
              <a:chOff x="2308762" y="5221491"/>
              <a:chExt cx="1371600" cy="682831"/>
            </a:xfrm>
            <a:solidFill>
              <a:srgbClr val="FF7C80"/>
            </a:solidFill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795AC9FA-A0EF-5E22-4AF5-3190921359D3}"/>
                  </a:ext>
                </a:extLst>
              </p:cNvPr>
              <p:cNvSpPr/>
              <p:nvPr/>
            </p:nvSpPr>
            <p:spPr>
              <a:xfrm>
                <a:off x="2308762" y="5221491"/>
                <a:ext cx="1371600" cy="6828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8B38C2F-70C4-C060-C979-6B927317F1B4}"/>
                  </a:ext>
                </a:extLst>
              </p:cNvPr>
              <p:cNvSpPr txBox="1"/>
              <p:nvPr/>
            </p:nvSpPr>
            <p:spPr>
              <a:xfrm>
                <a:off x="2408219" y="5362850"/>
                <a:ext cx="1172687" cy="4001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/>
                  <a:t>计算</a:t>
                </a:r>
                <a:r>
                  <a:rPr lang="en-US" altLang="zh-CN" sz="1000" b="1" dirty="0"/>
                  <a:t>GPA</a:t>
                </a:r>
                <a:r>
                  <a:rPr lang="zh-CN" altLang="en-US" sz="1000" b="1" dirty="0"/>
                  <a:t>的函数</a:t>
                </a:r>
                <a:endParaRPr lang="en-US" altLang="zh-CN" sz="1000" b="1" dirty="0"/>
              </a:p>
              <a:p>
                <a:pPr algn="ctr"/>
                <a:r>
                  <a:rPr lang="en-US" altLang="zh-CN" sz="1000" b="1" dirty="0"/>
                  <a:t>(</a:t>
                </a:r>
                <a:r>
                  <a:rPr lang="zh-CN" altLang="en-US" sz="1000" b="1" dirty="0"/>
                  <a:t>函数</a:t>
                </a:r>
                <a:r>
                  <a:rPr lang="en-US" altLang="zh-CN" sz="1000" b="1" dirty="0"/>
                  <a:t>B)</a:t>
                </a:r>
                <a:endParaRPr lang="zh-CN" altLang="en-US" sz="1000" b="1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F28D659-7E7A-31A6-6674-A0758C0B9CD6}"/>
                </a:ext>
              </a:extLst>
            </p:cNvPr>
            <p:cNvGrpSpPr/>
            <p:nvPr/>
          </p:nvGrpSpPr>
          <p:grpSpPr>
            <a:xfrm>
              <a:off x="4743037" y="4591650"/>
              <a:ext cx="1439884" cy="682831"/>
              <a:chOff x="2308762" y="5221491"/>
              <a:chExt cx="1371600" cy="682831"/>
            </a:xfrm>
            <a:solidFill>
              <a:srgbClr val="CC99FF"/>
            </a:solidFill>
          </p:grpSpPr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A9194E92-8D4D-DB96-DA26-FB35A6CFEAD7}"/>
                  </a:ext>
                </a:extLst>
              </p:cNvPr>
              <p:cNvSpPr/>
              <p:nvPr/>
            </p:nvSpPr>
            <p:spPr>
              <a:xfrm>
                <a:off x="2308762" y="5221491"/>
                <a:ext cx="1371600" cy="6828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95B8876-CABC-B9CC-A0C0-A90B8C6C0C5A}"/>
                  </a:ext>
                </a:extLst>
              </p:cNvPr>
              <p:cNvSpPr txBox="1"/>
              <p:nvPr/>
            </p:nvSpPr>
            <p:spPr>
              <a:xfrm>
                <a:off x="2415584" y="5285907"/>
                <a:ext cx="1172687" cy="5539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/>
                  <a:t>计算成绩高于</a:t>
                </a:r>
                <a:r>
                  <a:rPr lang="en-US" altLang="zh-CN" sz="1000" b="1" dirty="0"/>
                  <a:t>GPA</a:t>
                </a:r>
                <a:r>
                  <a:rPr lang="zh-CN" altLang="en-US" sz="1000" b="1" dirty="0"/>
                  <a:t>课程的函数</a:t>
                </a:r>
                <a:endParaRPr lang="en-US" altLang="zh-CN" sz="1000" b="1" dirty="0"/>
              </a:p>
              <a:p>
                <a:pPr algn="ctr"/>
                <a:r>
                  <a:rPr lang="en-US" altLang="zh-CN" sz="1000" b="1" dirty="0"/>
                  <a:t>(</a:t>
                </a:r>
                <a:r>
                  <a:rPr lang="zh-CN" altLang="en-US" sz="1000" b="1" dirty="0"/>
                  <a:t>函数</a:t>
                </a:r>
                <a:r>
                  <a:rPr lang="en-US" altLang="zh-CN" sz="1000" b="1" dirty="0"/>
                  <a:t>C)</a:t>
                </a:r>
                <a:endParaRPr lang="zh-CN" altLang="en-US" sz="1000" dirty="0"/>
              </a:p>
            </p:txBody>
          </p:sp>
        </p:grp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1914ECD-FC3C-2B55-6724-C318E1CF6553}"/>
                </a:ext>
              </a:extLst>
            </p:cNvPr>
            <p:cNvCxnSpPr>
              <a:stCxn id="21" idx="1"/>
              <a:endCxn id="26" idx="0"/>
            </p:cNvCxnSpPr>
            <p:nvPr/>
          </p:nvCxnSpPr>
          <p:spPr>
            <a:xfrm flipH="1">
              <a:off x="3697342" y="3903650"/>
              <a:ext cx="4790" cy="68800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箭头: 下弧形 32">
              <a:extLst>
                <a:ext uri="{FF2B5EF4-FFF2-40B4-BE49-F238E27FC236}">
                  <a16:creationId xmlns:a16="http://schemas.microsoft.com/office/drawing/2014/main" id="{54188369-957A-F6E8-CD99-3A1E696A11C8}"/>
                </a:ext>
              </a:extLst>
            </p:cNvPr>
            <p:cNvSpPr/>
            <p:nvPr/>
          </p:nvSpPr>
          <p:spPr>
            <a:xfrm>
              <a:off x="1784265" y="5326083"/>
              <a:ext cx="1913077" cy="439767"/>
            </a:xfrm>
            <a:prstGeom prst="curvedUpArrow">
              <a:avLst>
                <a:gd name="adj1" fmla="val 30316"/>
                <a:gd name="adj2" fmla="val 58166"/>
                <a:gd name="adj3" fmla="val 31751"/>
              </a:avLst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箭头: 下弧形 33">
              <a:extLst>
                <a:ext uri="{FF2B5EF4-FFF2-40B4-BE49-F238E27FC236}">
                  <a16:creationId xmlns:a16="http://schemas.microsoft.com/office/drawing/2014/main" id="{59003598-36C3-CEB1-7C04-C4293D6DC6C3}"/>
                </a:ext>
              </a:extLst>
            </p:cNvPr>
            <p:cNvSpPr/>
            <p:nvPr/>
          </p:nvSpPr>
          <p:spPr>
            <a:xfrm>
              <a:off x="3786498" y="5350902"/>
              <a:ext cx="1913077" cy="439767"/>
            </a:xfrm>
            <a:prstGeom prst="curvedUpArrow">
              <a:avLst>
                <a:gd name="adj1" fmla="val 30316"/>
                <a:gd name="adj2" fmla="val 58166"/>
                <a:gd name="adj3" fmla="val 31751"/>
              </a:avLst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98205B0-DB79-965A-C641-3608F5ACF3EC}"/>
                </a:ext>
              </a:extLst>
            </p:cNvPr>
            <p:cNvSpPr txBox="1"/>
            <p:nvPr/>
          </p:nvSpPr>
          <p:spPr>
            <a:xfrm>
              <a:off x="2125269" y="5867029"/>
              <a:ext cx="123106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计算结果（学分）</a:t>
              </a:r>
              <a:br>
                <a:rPr lang="en-US" altLang="zh-CN" sz="1000" b="1" dirty="0">
                  <a:solidFill>
                    <a:schemeClr val="tx1"/>
                  </a:solidFill>
                </a:rPr>
              </a:br>
              <a:r>
                <a:rPr lang="zh-CN" altLang="en-US" sz="1000" b="1" dirty="0">
                  <a:solidFill>
                    <a:schemeClr val="tx1"/>
                  </a:solidFill>
                </a:rPr>
                <a:t>被函数</a:t>
              </a:r>
              <a:r>
                <a:rPr lang="en-US" altLang="zh-CN" sz="1000" b="1" dirty="0">
                  <a:solidFill>
                    <a:schemeClr val="tx1"/>
                  </a:solidFill>
                </a:rPr>
                <a:t>B</a:t>
              </a:r>
              <a:r>
                <a:rPr lang="zh-CN" altLang="en-US" sz="1000" b="1" dirty="0">
                  <a:solidFill>
                    <a:schemeClr val="tx1"/>
                  </a:solidFill>
                </a:rPr>
                <a:t>调用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D65D364-29C7-FD18-E9E4-173E677D21A4}"/>
                </a:ext>
              </a:extLst>
            </p:cNvPr>
            <p:cNvSpPr txBox="1"/>
            <p:nvPr/>
          </p:nvSpPr>
          <p:spPr>
            <a:xfrm>
              <a:off x="4231911" y="5857978"/>
              <a:ext cx="123106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计算结果（</a:t>
              </a:r>
              <a:r>
                <a:rPr lang="en-US" altLang="zh-CN" sz="1000" b="1" dirty="0">
                  <a:solidFill>
                    <a:schemeClr val="tx1"/>
                  </a:solidFill>
                </a:rPr>
                <a:t>GPA</a:t>
              </a:r>
              <a:r>
                <a:rPr lang="zh-CN" altLang="en-US" sz="1000" b="1" dirty="0">
                  <a:solidFill>
                    <a:schemeClr val="tx1"/>
                  </a:solidFill>
                </a:rPr>
                <a:t>）</a:t>
              </a:r>
              <a:br>
                <a:rPr lang="en-US" altLang="zh-CN" sz="1000" b="1" dirty="0">
                  <a:solidFill>
                    <a:schemeClr val="tx1"/>
                  </a:solidFill>
                </a:rPr>
              </a:br>
              <a:r>
                <a:rPr lang="zh-CN" altLang="en-US" sz="1000" b="1" dirty="0">
                  <a:solidFill>
                    <a:schemeClr val="tx1"/>
                  </a:solidFill>
                </a:rPr>
                <a:t>被函数</a:t>
              </a:r>
              <a:r>
                <a:rPr lang="en-US" altLang="zh-CN" sz="1000" b="1" dirty="0">
                  <a:solidFill>
                    <a:schemeClr val="tx1"/>
                  </a:solidFill>
                </a:rPr>
                <a:t>C</a:t>
              </a:r>
              <a:r>
                <a:rPr lang="zh-CN" altLang="en-US" sz="1000" b="1" dirty="0">
                  <a:solidFill>
                    <a:schemeClr val="tx1"/>
                  </a:solidFill>
                </a:rPr>
                <a:t>调用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AB7F73C-13F8-5BEA-6010-B1289C347B9A}"/>
                </a:ext>
              </a:extLst>
            </p:cNvPr>
            <p:cNvSpPr/>
            <p:nvPr/>
          </p:nvSpPr>
          <p:spPr>
            <a:xfrm>
              <a:off x="2256620" y="615868"/>
              <a:ext cx="703750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</a:rPr>
                <a:t>GPA</a:t>
              </a:r>
              <a:r>
                <a:rPr lang="zh-CN" alt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</a:rPr>
                <a:t>计算器代码思路图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68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73BFE-2FD9-1F06-D189-BC5C9FB5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E6BAE35-540F-1445-4AAD-A8E82CAB8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4568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421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CC645-9893-A1F5-DCF1-50B7E113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函数一  计算总学分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BE6FE4F-96DB-731A-219D-2186C619F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4643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E66A12B-1248-60DB-95BC-0EEDF41E463F}"/>
              </a:ext>
            </a:extLst>
          </p:cNvPr>
          <p:cNvSpPr txBox="1"/>
          <p:nvPr/>
        </p:nvSpPr>
        <p:spPr>
          <a:xfrm>
            <a:off x="838200" y="2388638"/>
            <a:ext cx="2444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/>
              <a:t>  输入模块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2A92A4-8A14-5880-1625-8A73D6A87D2C}"/>
              </a:ext>
            </a:extLst>
          </p:cNvPr>
          <p:cNvSpPr txBox="1"/>
          <p:nvPr/>
        </p:nvSpPr>
        <p:spPr>
          <a:xfrm>
            <a:off x="8658809" y="2388638"/>
            <a:ext cx="242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/>
              <a:t>输出模块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13C971-B945-B3C8-EA42-8334AE59FFEC}"/>
              </a:ext>
            </a:extLst>
          </p:cNvPr>
          <p:cNvSpPr txBox="1"/>
          <p:nvPr/>
        </p:nvSpPr>
        <p:spPr>
          <a:xfrm>
            <a:off x="5057192" y="2388638"/>
            <a:ext cx="2258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/>
              <a:t>函数操作</a:t>
            </a:r>
          </a:p>
        </p:txBody>
      </p:sp>
    </p:spTree>
    <p:extLst>
      <p:ext uri="{BB962C8B-B14F-4D97-AF65-F5344CB8AC3E}">
        <p14:creationId xmlns:p14="http://schemas.microsoft.com/office/powerpoint/2010/main" val="143639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284</Words>
  <Application>Microsoft Macintosh PowerPoint</Application>
  <PresentationFormat>宽屏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函数一  计算总学分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峻纶 朱</dc:creator>
  <cp:lastModifiedBy>office</cp:lastModifiedBy>
  <cp:revision>4</cp:revision>
  <dcterms:created xsi:type="dcterms:W3CDTF">2024-01-28T15:24:15Z</dcterms:created>
  <dcterms:modified xsi:type="dcterms:W3CDTF">2024-01-29T14:34:57Z</dcterms:modified>
</cp:coreProperties>
</file>