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8396402" y="5965462"/>
            <a:ext cx="3795600" cy="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hu-HU">
                <a:solidFill>
                  <a:schemeClr val="lt1"/>
                </a:solidFill>
              </a:rPr>
              <a:t>Készítette:Molnár Milán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hu-HU">
                <a:solidFill>
                  <a:schemeClr val="lt1"/>
                </a:solidFill>
              </a:rPr>
              <a:t>                        Verbánszky Zsolt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1571200" y="305125"/>
            <a:ext cx="49761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Állatkert Projektmunka</a:t>
            </a:r>
            <a:endParaRPr sz="3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4">
            <a:alphaModFix/>
          </a:blip>
          <a:srcRect b="2160" l="-187000" r="186998" t="-2160"/>
          <a:stretch/>
        </p:blipFill>
        <p:spPr>
          <a:xfrm>
            <a:off x="152400" y="152400"/>
            <a:ext cx="4143819" cy="65531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4753225" y="1507600"/>
            <a:ext cx="9048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223100" y="0"/>
            <a:ext cx="5615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0" y="0"/>
            <a:ext cx="5147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Munka felosztás:</a:t>
            </a:r>
            <a:endParaRPr sz="4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02275" y="1274650"/>
            <a:ext cx="3379200" cy="19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Milán mester: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●"/>
            </a:pPr>
            <a:r>
              <a:rPr lang="hu-HU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●"/>
            </a:pPr>
            <a:r>
              <a:rPr lang="hu-HU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●"/>
            </a:pPr>
            <a:r>
              <a:rPr lang="hu-HU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Ppt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02275" y="3500000"/>
            <a:ext cx="2338200" cy="25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Zsolt mester: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●"/>
            </a:pPr>
            <a:r>
              <a:rPr lang="hu-HU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●"/>
            </a:pPr>
            <a:r>
              <a:rPr lang="hu-HU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Calibri"/>
              <a:buChar char="●"/>
            </a:pPr>
            <a:r>
              <a:rPr lang="hu-HU" sz="2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 Script</a:t>
            </a:r>
            <a:endParaRPr sz="23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4" title="Grafikon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7500" y="1274650"/>
            <a:ext cx="7143675" cy="44171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5934100" y="2686175"/>
            <a:ext cx="904800" cy="2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7445425" y="2928550"/>
            <a:ext cx="827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60%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/>
        </p:nvSpPr>
        <p:spPr>
          <a:xfrm>
            <a:off x="0" y="-256650"/>
            <a:ext cx="76308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Feladatok időbeli beosztása: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2600">
        <p14:flip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/>
        </p:nvSpPr>
        <p:spPr>
          <a:xfrm>
            <a:off x="3595825" y="903975"/>
            <a:ext cx="5731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Köszönjük a figyelmet!</a:t>
            </a:r>
            <a:endParaRPr sz="4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0" y="5884125"/>
            <a:ext cx="4063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Sok sikert mindenkinek az irodalom dogához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