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70" r:id="rId4"/>
    <p:sldId id="260" r:id="rId5"/>
    <p:sldId id="271" r:id="rId6"/>
    <p:sldId id="262" r:id="rId7"/>
    <p:sldId id="272" r:id="rId8"/>
    <p:sldId id="263" r:id="rId9"/>
    <p:sldId id="274" r:id="rId10"/>
    <p:sldId id="261" r:id="rId11"/>
    <p:sldId id="273" r:id="rId12"/>
    <p:sldId id="267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CB1E"/>
    <a:srgbClr val="E4D11C"/>
    <a:srgbClr val="0099CC"/>
    <a:srgbClr val="DCBD2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40" d="100"/>
          <a:sy n="40" d="100"/>
        </p:scale>
        <p:origin x="1684" y="4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2EDD4-7E04-49BE-A8B8-14453AF8659C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A1C2C6-9C44-4D7A-B5BB-16FE57000E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9179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AF5CF3-5175-1F23-EBD5-B5AA12F7B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B21B424-7DDB-0E00-51F8-5FD533774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2886206-9553-EE43-200B-4E13CDF43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F331-6E74-44BD-BF23-4968984200A4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2EF0B86-E8F4-8F23-56C3-790F1E0D1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6CE4DB7-A369-488B-566D-F9463E2C9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E0E9-9CC8-4400-9FD7-61C935E7DE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7646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0F0AA7-2150-7E5F-1D5C-7B0E35C3A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B1F6FE9-9D8D-6D05-6832-D89C0E0B8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A69D48C-F5C5-D721-D83B-502862BCE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F331-6E74-44BD-BF23-4968984200A4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CA505B9-8A14-C51A-E787-8383CFF29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4644742-A1B8-713F-AD97-D55F86648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E0E9-9CC8-4400-9FD7-61C935E7DE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7814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47048992-6368-2C85-671A-2B905C5CD3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D79AF17-65EB-F641-3054-11D75A4E9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C9B7368-074D-C2F1-DEFB-57D6E5FCD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F331-6E74-44BD-BF23-4968984200A4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448575F-F56F-8561-91D4-AECD181C1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19943D4-AC83-63B4-DDED-6C5E3145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E0E9-9CC8-4400-9FD7-61C935E7DE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2088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908B4C-A271-FFAC-84AF-0966E8914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37F0C03-3933-8ABB-6A49-43648F686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8D60F6F-0930-D38C-1D11-DE3DCB4D7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F331-6E74-44BD-BF23-4968984200A4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48A6F56-6E7E-9AD5-6B39-95B19CF84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5219E01-978F-E83A-68A3-47123723F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E0E9-9CC8-4400-9FD7-61C935E7DE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9077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881EEC-F014-6505-DE29-67DAD0ADD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E3AFDC-33B8-64FB-A724-77CB8FAD2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D0C0C6E-B7E0-F4FC-BBEA-591E9EE37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F331-6E74-44BD-BF23-4968984200A4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23933BA-74CB-D416-CAF6-DC2D1D5CA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A2B295F-0EE8-98AA-0072-04C11F8CD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E0E9-9CC8-4400-9FD7-61C935E7DE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212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C7FE63-82B3-5538-64A6-0550B4907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E446A8A-5324-2810-1080-55A7212A0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0B38658-3E29-34D5-6CF4-50D87BD06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AF96AA8-23DA-0CDC-D594-0565BF191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F331-6E74-44BD-BF23-4968984200A4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7E14543-8B8B-9DF7-AECF-0EED397DA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673F968-76B1-036F-72B7-4EF9978D9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E0E9-9CC8-4400-9FD7-61C935E7DE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6868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5717B5B-6D60-BE48-29E7-F8366333A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45C7843-73BB-4B34-92A4-6D0AE2890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B296D23-63D2-ED35-A074-D01254423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694AE98F-AC14-1D0C-8D74-8B971D72E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A2CFE741-9A0A-CA0B-9DA2-FE0F21E00D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D8153553-2A2A-BFE1-2229-55E55E813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F331-6E74-44BD-BF23-4968984200A4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0E52E09-EC4A-19C8-D21D-AD1F5BF48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D84C560-ABC0-A876-BC9D-E2F7020A8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E0E9-9CC8-4400-9FD7-61C935E7DE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5181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27EC24-AEFB-03F3-6A6C-0AD7406A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BE458432-9F2B-C016-8774-687D38EEC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F331-6E74-44BD-BF23-4968984200A4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068FDD9C-C091-CFFC-D36D-78BB9A96C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E0FB25C-54EA-1835-3626-E1ABDE5F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E0E9-9CC8-4400-9FD7-61C935E7DE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393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365F4508-C919-72B6-BEBF-0622A3662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F331-6E74-44BD-BF23-4968984200A4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579C77A1-38BE-E3AE-D62F-49346102F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D9CF932-8F4B-3E2D-D156-BAB35AEE5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E0E9-9CC8-4400-9FD7-61C935E7DE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7730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FFAC14-68C9-3CB7-F032-5F9F168B3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C7081CF-E2E2-46C3-D512-706A4BDEB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93EB136-0151-B595-B9AE-0CF099816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5359ADE-60DF-875E-C43F-9F4EF9A96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F331-6E74-44BD-BF23-4968984200A4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522546E-3ECE-5D7A-6CEF-D9AE7887C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2888C38-584B-13B2-F04B-BC18C1382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E0E9-9CC8-4400-9FD7-61C935E7DE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1418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0E4B69-B4EC-D552-24B8-7F1194CDF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2A4DD07-2E49-F35B-9AC1-35F459856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D9F474D-D9CD-EFB7-537D-201BD7871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2AFCCA9-FA12-11FE-BB6F-5E3B4CA0F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F331-6E74-44BD-BF23-4968984200A4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86C3ABF-8FC0-76E1-498E-180568D56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72A77DB-B723-7FE3-E7F5-1534988AA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E0E9-9CC8-4400-9FD7-61C935E7DE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312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60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39CCE76E-1CE5-4A5D-11DF-5C2A67EFE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EFBAB45-BED4-BBB4-DB2B-5F53949C7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8168D22-6174-B54F-6310-9EB4754B66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D7F331-6E74-44BD-BF23-4968984200A4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396D34D-97F3-8384-141F-8BE94DCFD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1CB1EC9-6C22-71D5-1B39-80F9BE6FE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27E0E9-9CC8-4400-9FD7-61C935E7DE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6085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7B6432E9-4096-DE0B-8476-4E092606584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26649" y="-997046"/>
            <a:ext cx="13271500" cy="8852091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7000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50000"/>
                </a:schemeClr>
              </a:gs>
            </a:gsLst>
            <a:lin ang="4800000" scaled="0"/>
          </a:gradFill>
        </p:spPr>
      </p:pic>
      <p:sp>
        <p:nvSpPr>
          <p:cNvPr id="7" name="Ellipszis 6">
            <a:extLst>
              <a:ext uri="{FF2B5EF4-FFF2-40B4-BE49-F238E27FC236}">
                <a16:creationId xmlns:a16="http://schemas.microsoft.com/office/drawing/2014/main" id="{97524D68-3309-0669-8831-68408874A09F}"/>
              </a:ext>
            </a:extLst>
          </p:cNvPr>
          <p:cNvSpPr/>
          <p:nvPr/>
        </p:nvSpPr>
        <p:spPr>
          <a:xfrm>
            <a:off x="166323" y="1529577"/>
            <a:ext cx="4584532" cy="4499084"/>
          </a:xfrm>
          <a:prstGeom prst="ellipse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5420945-9376-2EA2-B380-AE9037FA6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4547" y="1282069"/>
            <a:ext cx="8424231" cy="915757"/>
          </a:xfrm>
        </p:spPr>
        <p:txBody>
          <a:bodyPr>
            <a:noAutofit/>
          </a:bodyPr>
          <a:lstStyle/>
          <a:p>
            <a:r>
              <a:rPr lang="hu-HU" sz="7200" dirty="0">
                <a:solidFill>
                  <a:schemeClr val="bg1"/>
                </a:solidFill>
              </a:rPr>
              <a:t>Számológép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36F0FEA-B8DC-648C-483A-0A00F1315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94547" y="5546962"/>
            <a:ext cx="8614251" cy="481699"/>
          </a:xfrm>
        </p:spPr>
        <p:txBody>
          <a:bodyPr>
            <a:noAutofit/>
          </a:bodyPr>
          <a:lstStyle/>
          <a:p>
            <a:r>
              <a:rPr lang="hu-HU" sz="3200" dirty="0">
                <a:solidFill>
                  <a:schemeClr val="bg1"/>
                </a:solidFill>
              </a:rPr>
              <a:t>Készítette: Verbánszky Zsolt &amp; Székely Árpád</a:t>
            </a:r>
          </a:p>
        </p:txBody>
      </p:sp>
      <p:pic>
        <p:nvPicPr>
          <p:cNvPr id="6" name="Ábra 5" descr="Számológép egyszínű kitöltéssel">
            <a:extLst>
              <a:ext uri="{FF2B5EF4-FFF2-40B4-BE49-F238E27FC236}">
                <a16:creationId xmlns:a16="http://schemas.microsoft.com/office/drawing/2014/main" id="{DE0C9B1A-6CDE-8CB8-F8AA-AA6E0DE270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4477" y="1950318"/>
            <a:ext cx="3728224" cy="3728224"/>
          </a:xfrm>
          <a:prstGeom prst="rect">
            <a:avLst/>
          </a:prstGeom>
        </p:spPr>
      </p:pic>
      <p:grpSp>
        <p:nvGrpSpPr>
          <p:cNvPr id="19" name="Csoportba foglalás 18">
            <a:extLst>
              <a:ext uri="{FF2B5EF4-FFF2-40B4-BE49-F238E27FC236}">
                <a16:creationId xmlns:a16="http://schemas.microsoft.com/office/drawing/2014/main" id="{521BF4C1-3029-9268-0A15-473854FEC8A1}"/>
              </a:ext>
            </a:extLst>
          </p:cNvPr>
          <p:cNvGrpSpPr/>
          <p:nvPr/>
        </p:nvGrpSpPr>
        <p:grpSpPr>
          <a:xfrm>
            <a:off x="13101" y="5961620"/>
            <a:ext cx="12192000" cy="975563"/>
            <a:chOff x="13101" y="5961620"/>
            <a:chExt cx="12192000" cy="975563"/>
          </a:xfrm>
        </p:grpSpPr>
        <p:grpSp>
          <p:nvGrpSpPr>
            <p:cNvPr id="17" name="Csoportba foglalás 16">
              <a:extLst>
                <a:ext uri="{FF2B5EF4-FFF2-40B4-BE49-F238E27FC236}">
                  <a16:creationId xmlns:a16="http://schemas.microsoft.com/office/drawing/2014/main" id="{077B86F1-350A-DA2F-4C2E-EA5DEB520C31}"/>
                </a:ext>
              </a:extLst>
            </p:cNvPr>
            <p:cNvGrpSpPr/>
            <p:nvPr/>
          </p:nvGrpSpPr>
          <p:grpSpPr>
            <a:xfrm>
              <a:off x="13101" y="6024855"/>
              <a:ext cx="12192000" cy="829339"/>
              <a:chOff x="13101" y="6024855"/>
              <a:chExt cx="12192000" cy="829339"/>
            </a:xfrm>
          </p:grpSpPr>
          <p:grpSp>
            <p:nvGrpSpPr>
              <p:cNvPr id="14" name="Csoportba foglalás 13">
                <a:extLst>
                  <a:ext uri="{FF2B5EF4-FFF2-40B4-BE49-F238E27FC236}">
                    <a16:creationId xmlns:a16="http://schemas.microsoft.com/office/drawing/2014/main" id="{AB0A6AD9-DFC2-616F-1312-EAEA357937D7}"/>
                  </a:ext>
                </a:extLst>
              </p:cNvPr>
              <p:cNvGrpSpPr/>
              <p:nvPr/>
            </p:nvGrpSpPr>
            <p:grpSpPr>
              <a:xfrm>
                <a:off x="13101" y="6024855"/>
                <a:ext cx="12192000" cy="829339"/>
                <a:chOff x="13101" y="6024855"/>
                <a:chExt cx="12192000" cy="829339"/>
              </a:xfrm>
            </p:grpSpPr>
            <p:sp>
              <p:nvSpPr>
                <p:cNvPr id="4" name="Téglalap 3">
                  <a:extLst>
                    <a:ext uri="{FF2B5EF4-FFF2-40B4-BE49-F238E27FC236}">
                      <a16:creationId xmlns:a16="http://schemas.microsoft.com/office/drawing/2014/main" id="{A415971B-5ED6-C100-DFD5-88ED0CBC8B8D}"/>
                    </a:ext>
                  </a:extLst>
                </p:cNvPr>
                <p:cNvSpPr/>
                <p:nvPr/>
              </p:nvSpPr>
              <p:spPr>
                <a:xfrm>
                  <a:off x="13101" y="6024855"/>
                  <a:ext cx="12192000" cy="829339"/>
                </a:xfrm>
                <a:prstGeom prst="rect">
                  <a:avLst/>
                </a:prstGeom>
                <a:solidFill>
                  <a:srgbClr val="0099C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10" name="Szövegdoboz 9">
                  <a:extLst>
                    <a:ext uri="{FF2B5EF4-FFF2-40B4-BE49-F238E27FC236}">
                      <a16:creationId xmlns:a16="http://schemas.microsoft.com/office/drawing/2014/main" id="{0052E8EA-E14C-8C1C-22FF-2B957C9CE862}"/>
                    </a:ext>
                  </a:extLst>
                </p:cNvPr>
                <p:cNvSpPr txBox="1"/>
                <p:nvPr/>
              </p:nvSpPr>
              <p:spPr>
                <a:xfrm>
                  <a:off x="1106761" y="6150943"/>
                  <a:ext cx="77712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hu-HU" sz="3200" b="1" i="1" dirty="0">
                      <a:solidFill>
                        <a:schemeClr val="bg1"/>
                      </a:solidFill>
                    </a:rPr>
                    <a:t>0</a:t>
                  </a:r>
                </a:p>
              </p:txBody>
            </p:sp>
            <p:sp>
              <p:nvSpPr>
                <p:cNvPr id="11" name="Szövegdoboz 10">
                  <a:extLst>
                    <a:ext uri="{FF2B5EF4-FFF2-40B4-BE49-F238E27FC236}">
                      <a16:creationId xmlns:a16="http://schemas.microsoft.com/office/drawing/2014/main" id="{2794C8AD-7271-5484-9209-E8B910BC57DC}"/>
                    </a:ext>
                  </a:extLst>
                </p:cNvPr>
                <p:cNvSpPr txBox="1"/>
                <p:nvPr/>
              </p:nvSpPr>
              <p:spPr>
                <a:xfrm>
                  <a:off x="3934139" y="6150942"/>
                  <a:ext cx="77712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hu-HU" sz="3200" b="1" i="1" dirty="0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  <p:sp>
              <p:nvSpPr>
                <p:cNvPr id="12" name="Szövegdoboz 11">
                  <a:extLst>
                    <a:ext uri="{FF2B5EF4-FFF2-40B4-BE49-F238E27FC236}">
                      <a16:creationId xmlns:a16="http://schemas.microsoft.com/office/drawing/2014/main" id="{A7007C43-4ED7-F4BA-5245-E49E5956BDFD}"/>
                    </a:ext>
                  </a:extLst>
                </p:cNvPr>
                <p:cNvSpPr txBox="1"/>
                <p:nvPr/>
              </p:nvSpPr>
              <p:spPr>
                <a:xfrm>
                  <a:off x="2458589" y="6150942"/>
                  <a:ext cx="77712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hu-HU" sz="3200" b="1" i="1" dirty="0">
                      <a:solidFill>
                        <a:schemeClr val="bg1"/>
                      </a:solidFill>
                    </a:rPr>
                    <a:t>+</a:t>
                  </a:r>
                </a:p>
              </p:txBody>
            </p:sp>
          </p:grpSp>
          <p:sp>
            <p:nvSpPr>
              <p:cNvPr id="15" name="Szövegdoboz 14">
                <a:extLst>
                  <a:ext uri="{FF2B5EF4-FFF2-40B4-BE49-F238E27FC236}">
                    <a16:creationId xmlns:a16="http://schemas.microsoft.com/office/drawing/2014/main" id="{3CA3EA86-72D3-5618-1085-E530596A016D}"/>
                  </a:ext>
                </a:extLst>
              </p:cNvPr>
              <p:cNvSpPr txBox="1"/>
              <p:nvPr/>
            </p:nvSpPr>
            <p:spPr>
              <a:xfrm>
                <a:off x="10308116" y="6147136"/>
                <a:ext cx="7771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3200" b="1" i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16" name="Szövegdoboz 15">
                <a:extLst>
                  <a:ext uri="{FF2B5EF4-FFF2-40B4-BE49-F238E27FC236}">
                    <a16:creationId xmlns:a16="http://schemas.microsoft.com/office/drawing/2014/main" id="{27F4D41C-FFC6-8108-A309-FF9A9425DDDD}"/>
                  </a:ext>
                </a:extLst>
              </p:cNvPr>
              <p:cNvSpPr txBox="1"/>
              <p:nvPr/>
            </p:nvSpPr>
            <p:spPr>
              <a:xfrm>
                <a:off x="6655931" y="6147135"/>
                <a:ext cx="7771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3200" b="1" i="1" dirty="0">
                    <a:solidFill>
                      <a:schemeClr val="bg1"/>
                    </a:solidFill>
                  </a:rPr>
                  <a:t>=</a:t>
                </a:r>
              </a:p>
            </p:txBody>
          </p:sp>
        </p:grpSp>
        <p:pic>
          <p:nvPicPr>
            <p:cNvPr id="18" name="Ábra 17" descr="Számológép egyszínű kitöltéssel">
              <a:extLst>
                <a:ext uri="{FF2B5EF4-FFF2-40B4-BE49-F238E27FC236}">
                  <a16:creationId xmlns:a16="http://schemas.microsoft.com/office/drawing/2014/main" id="{7775F0E4-9ACC-4491-0040-74CBC34B3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922" y="5961620"/>
              <a:ext cx="975563" cy="9755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54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BB031-046F-196E-31EF-B708909D7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057AC9-586E-3704-7098-DB5F07AF1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65" y="17352"/>
            <a:ext cx="10515600" cy="1325563"/>
          </a:xfrm>
        </p:spPr>
        <p:txBody>
          <a:bodyPr>
            <a:noAutofit/>
          </a:bodyPr>
          <a:lstStyle/>
          <a:p>
            <a:r>
              <a:rPr lang="hu-HU" sz="6600" dirty="0">
                <a:solidFill>
                  <a:schemeClr val="bg1"/>
                </a:solidFill>
              </a:rPr>
              <a:t>PPT</a:t>
            </a:r>
          </a:p>
        </p:txBody>
      </p:sp>
      <p:grpSp>
        <p:nvGrpSpPr>
          <p:cNvPr id="5" name="Csoportba foglalás 4">
            <a:extLst>
              <a:ext uri="{FF2B5EF4-FFF2-40B4-BE49-F238E27FC236}">
                <a16:creationId xmlns:a16="http://schemas.microsoft.com/office/drawing/2014/main" id="{82A266BA-AE3B-1F3B-1998-4BF44A6F474A}"/>
              </a:ext>
            </a:extLst>
          </p:cNvPr>
          <p:cNvGrpSpPr/>
          <p:nvPr/>
        </p:nvGrpSpPr>
        <p:grpSpPr>
          <a:xfrm>
            <a:off x="166323" y="2358025"/>
            <a:ext cx="2292266" cy="2147777"/>
            <a:chOff x="166323" y="1529577"/>
            <a:chExt cx="4584532" cy="4499084"/>
          </a:xfrm>
        </p:grpSpPr>
        <p:sp>
          <p:nvSpPr>
            <p:cNvPr id="7" name="Ellipszis 6">
              <a:extLst>
                <a:ext uri="{FF2B5EF4-FFF2-40B4-BE49-F238E27FC236}">
                  <a16:creationId xmlns:a16="http://schemas.microsoft.com/office/drawing/2014/main" id="{7EA3DF13-6EB2-262D-4286-7D0AF02694AB}"/>
                </a:ext>
              </a:extLst>
            </p:cNvPr>
            <p:cNvSpPr/>
            <p:nvPr/>
          </p:nvSpPr>
          <p:spPr>
            <a:xfrm>
              <a:off x="166323" y="1529577"/>
              <a:ext cx="4584532" cy="4499084"/>
            </a:xfrm>
            <a:prstGeom prst="ellipse">
              <a:avLst/>
            </a:prstGeom>
            <a:solidFill>
              <a:schemeClr val="bg1">
                <a:alpha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pic>
          <p:nvPicPr>
            <p:cNvPr id="6" name="Ábra 5" descr="Számológép egyszínű kitöltéssel">
              <a:extLst>
                <a:ext uri="{FF2B5EF4-FFF2-40B4-BE49-F238E27FC236}">
                  <a16:creationId xmlns:a16="http://schemas.microsoft.com/office/drawing/2014/main" id="{0256A854-35C9-F79E-1628-12D7B3916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4477" y="1950318"/>
              <a:ext cx="3728224" cy="3728224"/>
            </a:xfrm>
            <a:prstGeom prst="rect">
              <a:avLst/>
            </a:prstGeom>
          </p:spPr>
        </p:pic>
      </p:grpSp>
      <p:grpSp>
        <p:nvGrpSpPr>
          <p:cNvPr id="19" name="Csoportba foglalás 18">
            <a:extLst>
              <a:ext uri="{FF2B5EF4-FFF2-40B4-BE49-F238E27FC236}">
                <a16:creationId xmlns:a16="http://schemas.microsoft.com/office/drawing/2014/main" id="{3555E3E5-48D5-EAAA-F526-AC0590AFD50E}"/>
              </a:ext>
            </a:extLst>
          </p:cNvPr>
          <p:cNvGrpSpPr/>
          <p:nvPr/>
        </p:nvGrpSpPr>
        <p:grpSpPr>
          <a:xfrm>
            <a:off x="13101" y="5961620"/>
            <a:ext cx="12192000" cy="975563"/>
            <a:chOff x="13101" y="5961620"/>
            <a:chExt cx="12192000" cy="975563"/>
          </a:xfrm>
        </p:grpSpPr>
        <p:grpSp>
          <p:nvGrpSpPr>
            <p:cNvPr id="17" name="Csoportba foglalás 16">
              <a:extLst>
                <a:ext uri="{FF2B5EF4-FFF2-40B4-BE49-F238E27FC236}">
                  <a16:creationId xmlns:a16="http://schemas.microsoft.com/office/drawing/2014/main" id="{98CB68A6-6735-05A5-5DCF-78C1F98824C4}"/>
                </a:ext>
              </a:extLst>
            </p:cNvPr>
            <p:cNvGrpSpPr/>
            <p:nvPr/>
          </p:nvGrpSpPr>
          <p:grpSpPr>
            <a:xfrm>
              <a:off x="13101" y="6024855"/>
              <a:ext cx="12192000" cy="829339"/>
              <a:chOff x="13101" y="6024855"/>
              <a:chExt cx="12192000" cy="829339"/>
            </a:xfrm>
          </p:grpSpPr>
          <p:grpSp>
            <p:nvGrpSpPr>
              <p:cNvPr id="14" name="Csoportba foglalás 13">
                <a:extLst>
                  <a:ext uri="{FF2B5EF4-FFF2-40B4-BE49-F238E27FC236}">
                    <a16:creationId xmlns:a16="http://schemas.microsoft.com/office/drawing/2014/main" id="{4A758F97-230F-600A-A152-F0E70DFD4B08}"/>
                  </a:ext>
                </a:extLst>
              </p:cNvPr>
              <p:cNvGrpSpPr/>
              <p:nvPr/>
            </p:nvGrpSpPr>
            <p:grpSpPr>
              <a:xfrm>
                <a:off x="13101" y="6024855"/>
                <a:ext cx="12192000" cy="829339"/>
                <a:chOff x="13101" y="6024855"/>
                <a:chExt cx="12192000" cy="829339"/>
              </a:xfrm>
            </p:grpSpPr>
            <p:sp>
              <p:nvSpPr>
                <p:cNvPr id="4" name="Téglalap 3">
                  <a:extLst>
                    <a:ext uri="{FF2B5EF4-FFF2-40B4-BE49-F238E27FC236}">
                      <a16:creationId xmlns:a16="http://schemas.microsoft.com/office/drawing/2014/main" id="{FA605081-C17C-512E-5350-C17EA00C78ED}"/>
                    </a:ext>
                  </a:extLst>
                </p:cNvPr>
                <p:cNvSpPr/>
                <p:nvPr/>
              </p:nvSpPr>
              <p:spPr>
                <a:xfrm>
                  <a:off x="13101" y="6024855"/>
                  <a:ext cx="12192000" cy="829339"/>
                </a:xfrm>
                <a:prstGeom prst="rect">
                  <a:avLst/>
                </a:prstGeom>
                <a:solidFill>
                  <a:srgbClr val="0099C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10" name="Szövegdoboz 9">
                  <a:extLst>
                    <a:ext uri="{FF2B5EF4-FFF2-40B4-BE49-F238E27FC236}">
                      <a16:creationId xmlns:a16="http://schemas.microsoft.com/office/drawing/2014/main" id="{41696FD6-10D9-DB51-3370-C7AAE5DEAE30}"/>
                    </a:ext>
                  </a:extLst>
                </p:cNvPr>
                <p:cNvSpPr txBox="1"/>
                <p:nvPr/>
              </p:nvSpPr>
              <p:spPr>
                <a:xfrm>
                  <a:off x="1106761" y="6150943"/>
                  <a:ext cx="77712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hu-HU" sz="3200" b="1" i="1" dirty="0">
                      <a:solidFill>
                        <a:schemeClr val="bg1"/>
                      </a:solidFill>
                    </a:rPr>
                    <a:t>4</a:t>
                  </a:r>
                </a:p>
              </p:txBody>
            </p:sp>
            <p:sp>
              <p:nvSpPr>
                <p:cNvPr id="11" name="Szövegdoboz 10">
                  <a:extLst>
                    <a:ext uri="{FF2B5EF4-FFF2-40B4-BE49-F238E27FC236}">
                      <a16:creationId xmlns:a16="http://schemas.microsoft.com/office/drawing/2014/main" id="{B793CFF4-A8EF-7A2A-4E5A-66FF95CD9AD2}"/>
                    </a:ext>
                  </a:extLst>
                </p:cNvPr>
                <p:cNvSpPr txBox="1"/>
                <p:nvPr/>
              </p:nvSpPr>
              <p:spPr>
                <a:xfrm>
                  <a:off x="3934139" y="6150942"/>
                  <a:ext cx="77712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hu-HU" sz="3200" b="1" i="1" dirty="0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  <p:sp>
              <p:nvSpPr>
                <p:cNvPr id="12" name="Szövegdoboz 11">
                  <a:extLst>
                    <a:ext uri="{FF2B5EF4-FFF2-40B4-BE49-F238E27FC236}">
                      <a16:creationId xmlns:a16="http://schemas.microsoft.com/office/drawing/2014/main" id="{A576CAB1-2BD6-EC2B-F3F3-28DAB0184097}"/>
                    </a:ext>
                  </a:extLst>
                </p:cNvPr>
                <p:cNvSpPr txBox="1"/>
                <p:nvPr/>
              </p:nvSpPr>
              <p:spPr>
                <a:xfrm>
                  <a:off x="2458589" y="6150942"/>
                  <a:ext cx="77712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hu-HU" sz="3200" b="1" i="1" dirty="0">
                      <a:solidFill>
                        <a:schemeClr val="bg1"/>
                      </a:solidFill>
                    </a:rPr>
                    <a:t>+</a:t>
                  </a:r>
                </a:p>
              </p:txBody>
            </p:sp>
          </p:grpSp>
          <p:sp>
            <p:nvSpPr>
              <p:cNvPr id="15" name="Szövegdoboz 14">
                <a:extLst>
                  <a:ext uri="{FF2B5EF4-FFF2-40B4-BE49-F238E27FC236}">
                    <a16:creationId xmlns:a16="http://schemas.microsoft.com/office/drawing/2014/main" id="{C3FAE247-588C-179B-1E3D-2371789260EE}"/>
                  </a:ext>
                </a:extLst>
              </p:cNvPr>
              <p:cNvSpPr txBox="1"/>
              <p:nvPr/>
            </p:nvSpPr>
            <p:spPr>
              <a:xfrm>
                <a:off x="10308116" y="6147136"/>
                <a:ext cx="7771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3200" b="1" i="1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  <p:sp>
            <p:nvSpPr>
              <p:cNvPr id="16" name="Szövegdoboz 15">
                <a:extLst>
                  <a:ext uri="{FF2B5EF4-FFF2-40B4-BE49-F238E27FC236}">
                    <a16:creationId xmlns:a16="http://schemas.microsoft.com/office/drawing/2014/main" id="{17721C05-788A-EEB5-5D53-BA979530061E}"/>
                  </a:ext>
                </a:extLst>
              </p:cNvPr>
              <p:cNvSpPr txBox="1"/>
              <p:nvPr/>
            </p:nvSpPr>
            <p:spPr>
              <a:xfrm>
                <a:off x="6655931" y="6147135"/>
                <a:ext cx="7771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3200" b="1" i="1" dirty="0">
                    <a:solidFill>
                      <a:schemeClr val="bg1"/>
                    </a:solidFill>
                  </a:rPr>
                  <a:t>=</a:t>
                </a:r>
              </a:p>
            </p:txBody>
          </p:sp>
        </p:grpSp>
        <p:pic>
          <p:nvPicPr>
            <p:cNvPr id="18" name="Ábra 17" descr="Számológép egyszínű kitöltéssel">
              <a:extLst>
                <a:ext uri="{FF2B5EF4-FFF2-40B4-BE49-F238E27FC236}">
                  <a16:creationId xmlns:a16="http://schemas.microsoft.com/office/drawing/2014/main" id="{62CCB18F-5B7E-5420-1B8D-53D00A170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922" y="5961620"/>
              <a:ext cx="975563" cy="975563"/>
            </a:xfrm>
            <a:prstGeom prst="rect">
              <a:avLst/>
            </a:prstGeom>
          </p:spPr>
        </p:pic>
      </p:grpSp>
      <p:sp>
        <p:nvSpPr>
          <p:cNvPr id="9" name="Szabadkézi sokszög: alakzat 8">
            <a:extLst>
              <a:ext uri="{FF2B5EF4-FFF2-40B4-BE49-F238E27FC236}">
                <a16:creationId xmlns:a16="http://schemas.microsoft.com/office/drawing/2014/main" id="{C1C3AEDD-EC08-1A5D-01F5-51A03394572F}"/>
              </a:ext>
            </a:extLst>
          </p:cNvPr>
          <p:cNvSpPr/>
          <p:nvPr/>
        </p:nvSpPr>
        <p:spPr>
          <a:xfrm>
            <a:off x="12549398" y="2682797"/>
            <a:ext cx="1577880" cy="1492405"/>
          </a:xfrm>
          <a:custGeom>
            <a:avLst/>
            <a:gdLst>
              <a:gd name="connsiteX0" fmla="*/ 0 w 1492405"/>
              <a:gd name="connsiteY0" fmla="*/ 746203 h 1492405"/>
              <a:gd name="connsiteX1" fmla="*/ 746203 w 1492405"/>
              <a:gd name="connsiteY1" fmla="*/ 0 h 1492405"/>
              <a:gd name="connsiteX2" fmla="*/ 1492406 w 1492405"/>
              <a:gd name="connsiteY2" fmla="*/ 746203 h 1492405"/>
              <a:gd name="connsiteX3" fmla="*/ 746203 w 1492405"/>
              <a:gd name="connsiteY3" fmla="*/ 1492406 h 1492405"/>
              <a:gd name="connsiteX4" fmla="*/ 0 w 1492405"/>
              <a:gd name="connsiteY4" fmla="*/ 746203 h 1492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2405" h="1492405">
                <a:moveTo>
                  <a:pt x="0" y="746203"/>
                </a:moveTo>
                <a:cubicBezTo>
                  <a:pt x="0" y="334086"/>
                  <a:pt x="334086" y="0"/>
                  <a:pt x="746203" y="0"/>
                </a:cubicBezTo>
                <a:cubicBezTo>
                  <a:pt x="1158320" y="0"/>
                  <a:pt x="1492406" y="334086"/>
                  <a:pt x="1492406" y="746203"/>
                </a:cubicBezTo>
                <a:cubicBezTo>
                  <a:pt x="1492406" y="1158320"/>
                  <a:pt x="1158320" y="1492406"/>
                  <a:pt x="746203" y="1492406"/>
                </a:cubicBezTo>
                <a:cubicBezTo>
                  <a:pt x="334086" y="1492406"/>
                  <a:pt x="0" y="1158320"/>
                  <a:pt x="0" y="746203"/>
                </a:cubicBezTo>
                <a:close/>
              </a:path>
            </a:pathLst>
          </a:custGeom>
          <a:solidFill>
            <a:srgbClr val="E2CB1E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9038" tIns="249038" rIns="249038" bIns="249038" numCol="1" spcCol="1270" anchor="ctr" anchorCtr="0">
            <a:noAutofit/>
          </a:bodyPr>
          <a:lstStyle/>
          <a:p>
            <a:pPr marL="0" lvl="0" indent="0"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hu-HU" sz="4800" kern="1200" dirty="0">
                <a:solidFill>
                  <a:schemeClr val="tx1"/>
                </a:solidFill>
              </a:rPr>
              <a:t>PPT</a:t>
            </a:r>
          </a:p>
        </p:txBody>
      </p:sp>
      <p:grpSp>
        <p:nvGrpSpPr>
          <p:cNvPr id="31" name="Csoportba foglalás 30">
            <a:extLst>
              <a:ext uri="{FF2B5EF4-FFF2-40B4-BE49-F238E27FC236}">
                <a16:creationId xmlns:a16="http://schemas.microsoft.com/office/drawing/2014/main" id="{1681DA00-7DF8-56A4-515D-6FC56BC42BAA}"/>
              </a:ext>
            </a:extLst>
          </p:cNvPr>
          <p:cNvGrpSpPr/>
          <p:nvPr/>
        </p:nvGrpSpPr>
        <p:grpSpPr>
          <a:xfrm>
            <a:off x="5466612" y="-2862164"/>
            <a:ext cx="1577880" cy="1943672"/>
            <a:chOff x="5446203" y="335088"/>
            <a:chExt cx="1577880" cy="1943672"/>
          </a:xfrm>
        </p:grpSpPr>
        <p:sp>
          <p:nvSpPr>
            <p:cNvPr id="13" name="Szabadkézi sokszög: alakzat 12">
              <a:extLst>
                <a:ext uri="{FF2B5EF4-FFF2-40B4-BE49-F238E27FC236}">
                  <a16:creationId xmlns:a16="http://schemas.microsoft.com/office/drawing/2014/main" id="{968699F2-505A-577A-DDB3-FC2DC2CD6222}"/>
                </a:ext>
              </a:extLst>
            </p:cNvPr>
            <p:cNvSpPr/>
            <p:nvPr/>
          </p:nvSpPr>
          <p:spPr>
            <a:xfrm rot="16200000">
              <a:off x="6009509" y="2035655"/>
              <a:ext cx="451266" cy="34943"/>
            </a:xfrm>
            <a:custGeom>
              <a:avLst/>
              <a:gdLst>
                <a:gd name="connsiteX0" fmla="*/ 0 w 451266"/>
                <a:gd name="connsiteY0" fmla="*/ 16525 h 33050"/>
                <a:gd name="connsiteX1" fmla="*/ 451266 w 451266"/>
                <a:gd name="connsiteY1" fmla="*/ 16525 h 3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1266" h="33050">
                  <a:moveTo>
                    <a:pt x="0" y="16525"/>
                  </a:moveTo>
                  <a:lnTo>
                    <a:pt x="451266" y="16525"/>
                  </a:lnTo>
                </a:path>
              </a:pathLst>
            </a:cu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7051" tIns="5244" rIns="227051" bIns="5243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hu-HU" sz="500" kern="1200"/>
            </a:p>
          </p:txBody>
        </p:sp>
        <p:sp>
          <p:nvSpPr>
            <p:cNvPr id="20" name="Szabadkézi sokszög: alakzat 19">
              <a:extLst>
                <a:ext uri="{FF2B5EF4-FFF2-40B4-BE49-F238E27FC236}">
                  <a16:creationId xmlns:a16="http://schemas.microsoft.com/office/drawing/2014/main" id="{9F20A265-495F-DE6D-C3CE-F651C32E754E}"/>
                </a:ext>
              </a:extLst>
            </p:cNvPr>
            <p:cNvSpPr/>
            <p:nvPr/>
          </p:nvSpPr>
          <p:spPr>
            <a:xfrm>
              <a:off x="5446203" y="335088"/>
              <a:ext cx="1577880" cy="1492405"/>
            </a:xfrm>
            <a:custGeom>
              <a:avLst/>
              <a:gdLst>
                <a:gd name="connsiteX0" fmla="*/ 0 w 1492405"/>
                <a:gd name="connsiteY0" fmla="*/ 746203 h 1492405"/>
                <a:gd name="connsiteX1" fmla="*/ 746203 w 1492405"/>
                <a:gd name="connsiteY1" fmla="*/ 0 h 1492405"/>
                <a:gd name="connsiteX2" fmla="*/ 1492406 w 1492405"/>
                <a:gd name="connsiteY2" fmla="*/ 746203 h 1492405"/>
                <a:gd name="connsiteX3" fmla="*/ 746203 w 1492405"/>
                <a:gd name="connsiteY3" fmla="*/ 1492406 h 1492405"/>
                <a:gd name="connsiteX4" fmla="*/ 0 w 1492405"/>
                <a:gd name="connsiteY4" fmla="*/ 746203 h 1492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2405" h="1492405">
                  <a:moveTo>
                    <a:pt x="0" y="746203"/>
                  </a:moveTo>
                  <a:cubicBezTo>
                    <a:pt x="0" y="334086"/>
                    <a:pt x="334086" y="0"/>
                    <a:pt x="746203" y="0"/>
                  </a:cubicBezTo>
                  <a:cubicBezTo>
                    <a:pt x="1158320" y="0"/>
                    <a:pt x="1492406" y="334086"/>
                    <a:pt x="1492406" y="746203"/>
                  </a:cubicBezTo>
                  <a:cubicBezTo>
                    <a:pt x="1492406" y="1158320"/>
                    <a:pt x="1158320" y="1492406"/>
                    <a:pt x="746203" y="1492406"/>
                  </a:cubicBezTo>
                  <a:cubicBezTo>
                    <a:pt x="334086" y="1492406"/>
                    <a:pt x="0" y="1158320"/>
                    <a:pt x="0" y="746203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1258" tIns="231258" rIns="231258" bIns="231258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2000" kern="1200" dirty="0">
                  <a:solidFill>
                    <a:schemeClr val="tx1"/>
                  </a:solidFill>
                </a:rPr>
                <a:t>GitHub</a:t>
              </a:r>
            </a:p>
          </p:txBody>
        </p:sp>
      </p:grpSp>
      <p:grpSp>
        <p:nvGrpSpPr>
          <p:cNvPr id="32" name="Csoportba foglalás 31">
            <a:extLst>
              <a:ext uri="{FF2B5EF4-FFF2-40B4-BE49-F238E27FC236}">
                <a16:creationId xmlns:a16="http://schemas.microsoft.com/office/drawing/2014/main" id="{5D2675A2-BFCB-9168-4BDA-0C1DFA990EE8}"/>
              </a:ext>
            </a:extLst>
          </p:cNvPr>
          <p:cNvGrpSpPr/>
          <p:nvPr/>
        </p:nvGrpSpPr>
        <p:grpSpPr>
          <a:xfrm>
            <a:off x="11926258" y="-2410897"/>
            <a:ext cx="1917333" cy="1492405"/>
            <a:chOff x="6886425" y="1306924"/>
            <a:chExt cx="1917333" cy="1492405"/>
          </a:xfrm>
        </p:grpSpPr>
        <p:sp>
          <p:nvSpPr>
            <p:cNvPr id="21" name="Szabadkézi sokszög: alakzat 20">
              <a:extLst>
                <a:ext uri="{FF2B5EF4-FFF2-40B4-BE49-F238E27FC236}">
                  <a16:creationId xmlns:a16="http://schemas.microsoft.com/office/drawing/2014/main" id="{1BC76D8D-9186-6452-7970-8A9122E4384F}"/>
                </a:ext>
              </a:extLst>
            </p:cNvPr>
            <p:cNvSpPr/>
            <p:nvPr/>
          </p:nvSpPr>
          <p:spPr>
            <a:xfrm rot="19800000">
              <a:off x="6886425" y="2522519"/>
              <a:ext cx="477111" cy="33050"/>
            </a:xfrm>
            <a:custGeom>
              <a:avLst/>
              <a:gdLst>
                <a:gd name="connsiteX0" fmla="*/ 0 w 451266"/>
                <a:gd name="connsiteY0" fmla="*/ 16525 h 33050"/>
                <a:gd name="connsiteX1" fmla="*/ 451266 w 451266"/>
                <a:gd name="connsiteY1" fmla="*/ 16525 h 3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1266" h="33050">
                  <a:moveTo>
                    <a:pt x="0" y="16525"/>
                  </a:moveTo>
                  <a:lnTo>
                    <a:pt x="451266" y="16525"/>
                  </a:lnTo>
                </a:path>
              </a:pathLst>
            </a:cu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7051" tIns="5242" rIns="227051" bIns="5244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hu-HU" sz="500" kern="1200"/>
            </a:p>
          </p:txBody>
        </p:sp>
        <p:sp>
          <p:nvSpPr>
            <p:cNvPr id="22" name="Szabadkézi sokszög: alakzat 21">
              <a:extLst>
                <a:ext uri="{FF2B5EF4-FFF2-40B4-BE49-F238E27FC236}">
                  <a16:creationId xmlns:a16="http://schemas.microsoft.com/office/drawing/2014/main" id="{9CC1FC75-98BE-427D-A7C9-B61DEAE2BF26}"/>
                </a:ext>
              </a:extLst>
            </p:cNvPr>
            <p:cNvSpPr/>
            <p:nvPr/>
          </p:nvSpPr>
          <p:spPr>
            <a:xfrm>
              <a:off x="7225878" y="1306924"/>
              <a:ext cx="1577880" cy="1492405"/>
            </a:xfrm>
            <a:custGeom>
              <a:avLst/>
              <a:gdLst>
                <a:gd name="connsiteX0" fmla="*/ 0 w 1492405"/>
                <a:gd name="connsiteY0" fmla="*/ 746203 h 1492405"/>
                <a:gd name="connsiteX1" fmla="*/ 746203 w 1492405"/>
                <a:gd name="connsiteY1" fmla="*/ 0 h 1492405"/>
                <a:gd name="connsiteX2" fmla="*/ 1492406 w 1492405"/>
                <a:gd name="connsiteY2" fmla="*/ 746203 h 1492405"/>
                <a:gd name="connsiteX3" fmla="*/ 746203 w 1492405"/>
                <a:gd name="connsiteY3" fmla="*/ 1492406 h 1492405"/>
                <a:gd name="connsiteX4" fmla="*/ 0 w 1492405"/>
                <a:gd name="connsiteY4" fmla="*/ 746203 h 1492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2405" h="1492405">
                  <a:moveTo>
                    <a:pt x="0" y="746203"/>
                  </a:moveTo>
                  <a:cubicBezTo>
                    <a:pt x="0" y="334086"/>
                    <a:pt x="334086" y="0"/>
                    <a:pt x="746203" y="0"/>
                  </a:cubicBezTo>
                  <a:cubicBezTo>
                    <a:pt x="1158320" y="0"/>
                    <a:pt x="1492406" y="334086"/>
                    <a:pt x="1492406" y="746203"/>
                  </a:cubicBezTo>
                  <a:cubicBezTo>
                    <a:pt x="1492406" y="1158320"/>
                    <a:pt x="1158320" y="1492406"/>
                    <a:pt x="746203" y="1492406"/>
                  </a:cubicBezTo>
                  <a:cubicBezTo>
                    <a:pt x="334086" y="1492406"/>
                    <a:pt x="0" y="1158320"/>
                    <a:pt x="0" y="746203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1258" tIns="231258" rIns="231258" bIns="231258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2000" kern="1200">
                  <a:solidFill>
                    <a:schemeClr val="tx1"/>
                  </a:solidFill>
                </a:rPr>
                <a:t>Trello</a:t>
              </a:r>
            </a:p>
          </p:txBody>
        </p:sp>
      </p:grpSp>
      <p:grpSp>
        <p:nvGrpSpPr>
          <p:cNvPr id="33" name="Csoportba foglalás 32">
            <a:extLst>
              <a:ext uri="{FF2B5EF4-FFF2-40B4-BE49-F238E27FC236}">
                <a16:creationId xmlns:a16="http://schemas.microsoft.com/office/drawing/2014/main" id="{100D5578-D8B9-20AA-58ED-DBB824D0A5E5}"/>
              </a:ext>
            </a:extLst>
          </p:cNvPr>
          <p:cNvGrpSpPr/>
          <p:nvPr/>
        </p:nvGrpSpPr>
        <p:grpSpPr>
          <a:xfrm>
            <a:off x="12095984" y="7389846"/>
            <a:ext cx="1917333" cy="1492405"/>
            <a:chOff x="6886425" y="3250595"/>
            <a:chExt cx="1917333" cy="1492405"/>
          </a:xfrm>
        </p:grpSpPr>
        <p:sp>
          <p:nvSpPr>
            <p:cNvPr id="23" name="Szabadkézi sokszög: alakzat 22">
              <a:extLst>
                <a:ext uri="{FF2B5EF4-FFF2-40B4-BE49-F238E27FC236}">
                  <a16:creationId xmlns:a16="http://schemas.microsoft.com/office/drawing/2014/main" id="{BB00239D-4D09-E368-E465-FDCCF02AC861}"/>
                </a:ext>
              </a:extLst>
            </p:cNvPr>
            <p:cNvSpPr/>
            <p:nvPr/>
          </p:nvSpPr>
          <p:spPr>
            <a:xfrm rot="1800000">
              <a:off x="6886425" y="3494355"/>
              <a:ext cx="477111" cy="33050"/>
            </a:xfrm>
            <a:custGeom>
              <a:avLst/>
              <a:gdLst>
                <a:gd name="connsiteX0" fmla="*/ 0 w 451266"/>
                <a:gd name="connsiteY0" fmla="*/ 16525 h 33050"/>
                <a:gd name="connsiteX1" fmla="*/ 451266 w 451266"/>
                <a:gd name="connsiteY1" fmla="*/ 16525 h 3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1266" h="33050">
                  <a:moveTo>
                    <a:pt x="0" y="16525"/>
                  </a:moveTo>
                  <a:lnTo>
                    <a:pt x="451266" y="16525"/>
                  </a:lnTo>
                </a:path>
              </a:pathLst>
            </a:cu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7050" tIns="5243" rIns="227052" bIns="5243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hu-HU" sz="500" kern="1200"/>
            </a:p>
          </p:txBody>
        </p:sp>
        <p:sp>
          <p:nvSpPr>
            <p:cNvPr id="24" name="Szabadkézi sokszög: alakzat 23">
              <a:extLst>
                <a:ext uri="{FF2B5EF4-FFF2-40B4-BE49-F238E27FC236}">
                  <a16:creationId xmlns:a16="http://schemas.microsoft.com/office/drawing/2014/main" id="{DCF429A4-72E6-0F37-CD3C-58D337795B69}"/>
                </a:ext>
              </a:extLst>
            </p:cNvPr>
            <p:cNvSpPr/>
            <p:nvPr/>
          </p:nvSpPr>
          <p:spPr>
            <a:xfrm>
              <a:off x="7225878" y="3250595"/>
              <a:ext cx="1577880" cy="1492405"/>
            </a:xfrm>
            <a:custGeom>
              <a:avLst/>
              <a:gdLst>
                <a:gd name="connsiteX0" fmla="*/ 0 w 1492405"/>
                <a:gd name="connsiteY0" fmla="*/ 746203 h 1492405"/>
                <a:gd name="connsiteX1" fmla="*/ 746203 w 1492405"/>
                <a:gd name="connsiteY1" fmla="*/ 0 h 1492405"/>
                <a:gd name="connsiteX2" fmla="*/ 1492406 w 1492405"/>
                <a:gd name="connsiteY2" fmla="*/ 746203 h 1492405"/>
                <a:gd name="connsiteX3" fmla="*/ 746203 w 1492405"/>
                <a:gd name="connsiteY3" fmla="*/ 1492406 h 1492405"/>
                <a:gd name="connsiteX4" fmla="*/ 0 w 1492405"/>
                <a:gd name="connsiteY4" fmla="*/ 746203 h 1492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2405" h="1492405">
                  <a:moveTo>
                    <a:pt x="0" y="746203"/>
                  </a:moveTo>
                  <a:cubicBezTo>
                    <a:pt x="0" y="334086"/>
                    <a:pt x="334086" y="0"/>
                    <a:pt x="746203" y="0"/>
                  </a:cubicBezTo>
                  <a:cubicBezTo>
                    <a:pt x="1158320" y="0"/>
                    <a:pt x="1492406" y="334086"/>
                    <a:pt x="1492406" y="746203"/>
                  </a:cubicBezTo>
                  <a:cubicBezTo>
                    <a:pt x="1492406" y="1158320"/>
                    <a:pt x="1158320" y="1492406"/>
                    <a:pt x="746203" y="1492406"/>
                  </a:cubicBezTo>
                  <a:cubicBezTo>
                    <a:pt x="334086" y="1492406"/>
                    <a:pt x="0" y="1158320"/>
                    <a:pt x="0" y="746203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1258" tIns="231258" rIns="231258" bIns="231258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2000" kern="1200" dirty="0">
                  <a:solidFill>
                    <a:schemeClr val="tx1"/>
                  </a:solidFill>
                </a:rPr>
                <a:t>Folyamat ábra</a:t>
              </a:r>
            </a:p>
          </p:txBody>
        </p:sp>
      </p:grpSp>
      <p:grpSp>
        <p:nvGrpSpPr>
          <p:cNvPr id="34" name="Csoportba foglalás 33">
            <a:extLst>
              <a:ext uri="{FF2B5EF4-FFF2-40B4-BE49-F238E27FC236}">
                <a16:creationId xmlns:a16="http://schemas.microsoft.com/office/drawing/2014/main" id="{99672CD2-4107-5342-4AEF-3FA9D3A9230E}"/>
              </a:ext>
            </a:extLst>
          </p:cNvPr>
          <p:cNvGrpSpPr/>
          <p:nvPr/>
        </p:nvGrpSpPr>
        <p:grpSpPr>
          <a:xfrm>
            <a:off x="5345306" y="7910416"/>
            <a:ext cx="1577880" cy="1943670"/>
            <a:chOff x="5446203" y="3771166"/>
            <a:chExt cx="1577880" cy="1943670"/>
          </a:xfrm>
        </p:grpSpPr>
        <p:sp>
          <p:nvSpPr>
            <p:cNvPr id="25" name="Szabadkézi sokszög: alakzat 24">
              <a:extLst>
                <a:ext uri="{FF2B5EF4-FFF2-40B4-BE49-F238E27FC236}">
                  <a16:creationId xmlns:a16="http://schemas.microsoft.com/office/drawing/2014/main" id="{A9243868-EC60-72BC-E088-0A42FE335AEA}"/>
                </a:ext>
              </a:extLst>
            </p:cNvPr>
            <p:cNvSpPr/>
            <p:nvPr/>
          </p:nvSpPr>
          <p:spPr>
            <a:xfrm rot="5400000">
              <a:off x="6009509" y="3979327"/>
              <a:ext cx="451266" cy="34943"/>
            </a:xfrm>
            <a:custGeom>
              <a:avLst/>
              <a:gdLst>
                <a:gd name="connsiteX0" fmla="*/ 0 w 451266"/>
                <a:gd name="connsiteY0" fmla="*/ 16525 h 33050"/>
                <a:gd name="connsiteX1" fmla="*/ 451266 w 451266"/>
                <a:gd name="connsiteY1" fmla="*/ 16525 h 3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1266" h="33050">
                  <a:moveTo>
                    <a:pt x="0" y="16525"/>
                  </a:moveTo>
                  <a:lnTo>
                    <a:pt x="451266" y="16525"/>
                  </a:lnTo>
                </a:path>
              </a:pathLst>
            </a:cu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7051" tIns="5242" rIns="227052" bIns="5244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hu-HU" sz="500" kern="1200"/>
            </a:p>
          </p:txBody>
        </p:sp>
        <p:sp>
          <p:nvSpPr>
            <p:cNvPr id="26" name="Szabadkézi sokszög: alakzat 25">
              <a:extLst>
                <a:ext uri="{FF2B5EF4-FFF2-40B4-BE49-F238E27FC236}">
                  <a16:creationId xmlns:a16="http://schemas.microsoft.com/office/drawing/2014/main" id="{F426DCB6-FA41-81AB-AEFD-FE842D958241}"/>
                </a:ext>
              </a:extLst>
            </p:cNvPr>
            <p:cNvSpPr/>
            <p:nvPr/>
          </p:nvSpPr>
          <p:spPr>
            <a:xfrm>
              <a:off x="5446203" y="4222431"/>
              <a:ext cx="1577880" cy="1492405"/>
            </a:xfrm>
            <a:custGeom>
              <a:avLst/>
              <a:gdLst>
                <a:gd name="connsiteX0" fmla="*/ 0 w 1492405"/>
                <a:gd name="connsiteY0" fmla="*/ 746203 h 1492405"/>
                <a:gd name="connsiteX1" fmla="*/ 746203 w 1492405"/>
                <a:gd name="connsiteY1" fmla="*/ 0 h 1492405"/>
                <a:gd name="connsiteX2" fmla="*/ 1492406 w 1492405"/>
                <a:gd name="connsiteY2" fmla="*/ 746203 h 1492405"/>
                <a:gd name="connsiteX3" fmla="*/ 746203 w 1492405"/>
                <a:gd name="connsiteY3" fmla="*/ 1492406 h 1492405"/>
                <a:gd name="connsiteX4" fmla="*/ 0 w 1492405"/>
                <a:gd name="connsiteY4" fmla="*/ 746203 h 1492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2405" h="1492405">
                  <a:moveTo>
                    <a:pt x="0" y="746203"/>
                  </a:moveTo>
                  <a:cubicBezTo>
                    <a:pt x="0" y="334086"/>
                    <a:pt x="334086" y="0"/>
                    <a:pt x="746203" y="0"/>
                  </a:cubicBezTo>
                  <a:cubicBezTo>
                    <a:pt x="1158320" y="0"/>
                    <a:pt x="1492406" y="334086"/>
                    <a:pt x="1492406" y="746203"/>
                  </a:cubicBezTo>
                  <a:cubicBezTo>
                    <a:pt x="1492406" y="1158320"/>
                    <a:pt x="1158320" y="1492406"/>
                    <a:pt x="746203" y="1492406"/>
                  </a:cubicBezTo>
                  <a:cubicBezTo>
                    <a:pt x="334086" y="1492406"/>
                    <a:pt x="0" y="1158320"/>
                    <a:pt x="0" y="746203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1258" tIns="231258" rIns="231258" bIns="231258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2000" kern="1200" dirty="0" err="1">
                  <a:solidFill>
                    <a:schemeClr val="tx1"/>
                  </a:solidFill>
                </a:rPr>
                <a:t>Py</a:t>
              </a:r>
              <a:endParaRPr lang="hu-HU" sz="20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Csoportba foglalás 34">
            <a:extLst>
              <a:ext uri="{FF2B5EF4-FFF2-40B4-BE49-F238E27FC236}">
                <a16:creationId xmlns:a16="http://schemas.microsoft.com/office/drawing/2014/main" id="{EF318653-668D-B44D-3C81-D1D86D4720A5}"/>
              </a:ext>
            </a:extLst>
          </p:cNvPr>
          <p:cNvGrpSpPr/>
          <p:nvPr/>
        </p:nvGrpSpPr>
        <p:grpSpPr>
          <a:xfrm>
            <a:off x="-1917334" y="6937183"/>
            <a:ext cx="1917334" cy="1492405"/>
            <a:chOff x="3666528" y="3250595"/>
            <a:chExt cx="1917334" cy="1492405"/>
          </a:xfrm>
        </p:grpSpPr>
        <p:sp>
          <p:nvSpPr>
            <p:cNvPr id="27" name="Szabadkézi sokszög: alakzat 26">
              <a:extLst>
                <a:ext uri="{FF2B5EF4-FFF2-40B4-BE49-F238E27FC236}">
                  <a16:creationId xmlns:a16="http://schemas.microsoft.com/office/drawing/2014/main" id="{60123DF5-4FD9-64DF-2A3A-D653F7247269}"/>
                </a:ext>
              </a:extLst>
            </p:cNvPr>
            <p:cNvSpPr/>
            <p:nvPr/>
          </p:nvSpPr>
          <p:spPr>
            <a:xfrm rot="19800000">
              <a:off x="5106750" y="3494354"/>
              <a:ext cx="477112" cy="33051"/>
            </a:xfrm>
            <a:custGeom>
              <a:avLst/>
              <a:gdLst>
                <a:gd name="connsiteX0" fmla="*/ 0 w 451266"/>
                <a:gd name="connsiteY0" fmla="*/ 16525 h 33050"/>
                <a:gd name="connsiteX1" fmla="*/ 451266 w 451266"/>
                <a:gd name="connsiteY1" fmla="*/ 16525 h 3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1266" h="33050">
                  <a:moveTo>
                    <a:pt x="451266" y="16525"/>
                  </a:moveTo>
                  <a:lnTo>
                    <a:pt x="0" y="16525"/>
                  </a:lnTo>
                </a:path>
              </a:pathLst>
            </a:cu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7050" tIns="5243" rIns="227053" bIns="5244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hu-HU" sz="500" kern="1200"/>
            </a:p>
          </p:txBody>
        </p:sp>
        <p:sp>
          <p:nvSpPr>
            <p:cNvPr id="28" name="Szabadkézi sokszög: alakzat 27">
              <a:extLst>
                <a:ext uri="{FF2B5EF4-FFF2-40B4-BE49-F238E27FC236}">
                  <a16:creationId xmlns:a16="http://schemas.microsoft.com/office/drawing/2014/main" id="{963B3205-33BC-DD28-5CE9-F1D11A4FD065}"/>
                </a:ext>
              </a:extLst>
            </p:cNvPr>
            <p:cNvSpPr/>
            <p:nvPr/>
          </p:nvSpPr>
          <p:spPr>
            <a:xfrm>
              <a:off x="3666528" y="3250595"/>
              <a:ext cx="1577880" cy="1492405"/>
            </a:xfrm>
            <a:custGeom>
              <a:avLst/>
              <a:gdLst>
                <a:gd name="connsiteX0" fmla="*/ 0 w 1492405"/>
                <a:gd name="connsiteY0" fmla="*/ 746203 h 1492405"/>
                <a:gd name="connsiteX1" fmla="*/ 746203 w 1492405"/>
                <a:gd name="connsiteY1" fmla="*/ 0 h 1492405"/>
                <a:gd name="connsiteX2" fmla="*/ 1492406 w 1492405"/>
                <a:gd name="connsiteY2" fmla="*/ 746203 h 1492405"/>
                <a:gd name="connsiteX3" fmla="*/ 746203 w 1492405"/>
                <a:gd name="connsiteY3" fmla="*/ 1492406 h 1492405"/>
                <a:gd name="connsiteX4" fmla="*/ 0 w 1492405"/>
                <a:gd name="connsiteY4" fmla="*/ 746203 h 1492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2405" h="1492405">
                  <a:moveTo>
                    <a:pt x="0" y="746203"/>
                  </a:moveTo>
                  <a:cubicBezTo>
                    <a:pt x="0" y="334086"/>
                    <a:pt x="334086" y="0"/>
                    <a:pt x="746203" y="0"/>
                  </a:cubicBezTo>
                  <a:cubicBezTo>
                    <a:pt x="1158320" y="0"/>
                    <a:pt x="1492406" y="334086"/>
                    <a:pt x="1492406" y="746203"/>
                  </a:cubicBezTo>
                  <a:cubicBezTo>
                    <a:pt x="1492406" y="1158320"/>
                    <a:pt x="1158320" y="1492406"/>
                    <a:pt x="746203" y="1492406"/>
                  </a:cubicBezTo>
                  <a:cubicBezTo>
                    <a:pt x="334086" y="1492406"/>
                    <a:pt x="0" y="1158320"/>
                    <a:pt x="0" y="746203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1258" tIns="231258" rIns="231258" bIns="231258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2000" kern="1200" dirty="0" err="1">
                  <a:solidFill>
                    <a:schemeClr val="tx1"/>
                  </a:solidFill>
                </a:rPr>
                <a:t>Figma</a:t>
              </a:r>
              <a:endParaRPr lang="hu-HU" sz="20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Csoportba foglalás 35">
            <a:extLst>
              <a:ext uri="{FF2B5EF4-FFF2-40B4-BE49-F238E27FC236}">
                <a16:creationId xmlns:a16="http://schemas.microsoft.com/office/drawing/2014/main" id="{7DD75C04-CB92-0E81-7845-91B569FBA716}"/>
              </a:ext>
            </a:extLst>
          </p:cNvPr>
          <p:cNvGrpSpPr/>
          <p:nvPr/>
        </p:nvGrpSpPr>
        <p:grpSpPr>
          <a:xfrm>
            <a:off x="-2443410" y="-1924980"/>
            <a:ext cx="1917334" cy="1492405"/>
            <a:chOff x="3666528" y="1306924"/>
            <a:chExt cx="1917334" cy="1492405"/>
          </a:xfrm>
        </p:grpSpPr>
        <p:sp>
          <p:nvSpPr>
            <p:cNvPr id="29" name="Szabadkézi sokszög: alakzat 28">
              <a:extLst>
                <a:ext uri="{FF2B5EF4-FFF2-40B4-BE49-F238E27FC236}">
                  <a16:creationId xmlns:a16="http://schemas.microsoft.com/office/drawing/2014/main" id="{73FD99D1-A63B-3D0B-CAD8-8CBC889CB9E1}"/>
                </a:ext>
              </a:extLst>
            </p:cNvPr>
            <p:cNvSpPr/>
            <p:nvPr/>
          </p:nvSpPr>
          <p:spPr>
            <a:xfrm rot="1800000">
              <a:off x="5106750" y="2522518"/>
              <a:ext cx="477112" cy="33051"/>
            </a:xfrm>
            <a:custGeom>
              <a:avLst/>
              <a:gdLst>
                <a:gd name="connsiteX0" fmla="*/ 0 w 451266"/>
                <a:gd name="connsiteY0" fmla="*/ 16525 h 33050"/>
                <a:gd name="connsiteX1" fmla="*/ 451266 w 451266"/>
                <a:gd name="connsiteY1" fmla="*/ 16525 h 3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1266" h="33050">
                  <a:moveTo>
                    <a:pt x="451266" y="16525"/>
                  </a:moveTo>
                  <a:lnTo>
                    <a:pt x="0" y="16525"/>
                  </a:lnTo>
                </a:path>
              </a:pathLst>
            </a:cu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7051" tIns="5244" rIns="227052" bIns="5243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hu-HU" sz="500" kern="1200"/>
            </a:p>
          </p:txBody>
        </p:sp>
        <p:sp>
          <p:nvSpPr>
            <p:cNvPr id="30" name="Szabadkézi sokszög: alakzat 29">
              <a:extLst>
                <a:ext uri="{FF2B5EF4-FFF2-40B4-BE49-F238E27FC236}">
                  <a16:creationId xmlns:a16="http://schemas.microsoft.com/office/drawing/2014/main" id="{B541629D-28E6-AE1B-12A4-011054C828C6}"/>
                </a:ext>
              </a:extLst>
            </p:cNvPr>
            <p:cNvSpPr/>
            <p:nvPr/>
          </p:nvSpPr>
          <p:spPr>
            <a:xfrm>
              <a:off x="3666528" y="1306924"/>
              <a:ext cx="1577880" cy="1492405"/>
            </a:xfrm>
            <a:custGeom>
              <a:avLst/>
              <a:gdLst>
                <a:gd name="connsiteX0" fmla="*/ 0 w 1492405"/>
                <a:gd name="connsiteY0" fmla="*/ 746203 h 1492405"/>
                <a:gd name="connsiteX1" fmla="*/ 746203 w 1492405"/>
                <a:gd name="connsiteY1" fmla="*/ 0 h 1492405"/>
                <a:gd name="connsiteX2" fmla="*/ 1492406 w 1492405"/>
                <a:gd name="connsiteY2" fmla="*/ 746203 h 1492405"/>
                <a:gd name="connsiteX3" fmla="*/ 746203 w 1492405"/>
                <a:gd name="connsiteY3" fmla="*/ 1492406 h 1492405"/>
                <a:gd name="connsiteX4" fmla="*/ 0 w 1492405"/>
                <a:gd name="connsiteY4" fmla="*/ 746203 h 1492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2405" h="1492405">
                  <a:moveTo>
                    <a:pt x="0" y="746203"/>
                  </a:moveTo>
                  <a:cubicBezTo>
                    <a:pt x="0" y="334086"/>
                    <a:pt x="334086" y="0"/>
                    <a:pt x="746203" y="0"/>
                  </a:cubicBezTo>
                  <a:cubicBezTo>
                    <a:pt x="1158320" y="0"/>
                    <a:pt x="1492406" y="334086"/>
                    <a:pt x="1492406" y="746203"/>
                  </a:cubicBezTo>
                  <a:cubicBezTo>
                    <a:pt x="1492406" y="1158320"/>
                    <a:pt x="1158320" y="1492406"/>
                    <a:pt x="746203" y="1492406"/>
                  </a:cubicBezTo>
                  <a:cubicBezTo>
                    <a:pt x="334086" y="1492406"/>
                    <a:pt x="0" y="1158320"/>
                    <a:pt x="0" y="746203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1258" tIns="231258" rIns="231258" bIns="231258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2000" kern="1200" dirty="0">
                  <a:solidFill>
                    <a:schemeClr val="tx1"/>
                  </a:solidFill>
                </a:rPr>
                <a:t>Web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541979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CA44A-1ADF-AB0F-694C-59B34E67B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9B12C7-B18F-A15F-D398-62702E7BE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65" y="17352"/>
            <a:ext cx="10515600" cy="1325563"/>
          </a:xfrm>
        </p:spPr>
        <p:txBody>
          <a:bodyPr>
            <a:noAutofit/>
          </a:bodyPr>
          <a:lstStyle/>
          <a:p>
            <a:r>
              <a:rPr lang="hu-HU" sz="6600" dirty="0">
                <a:solidFill>
                  <a:schemeClr val="bg1"/>
                </a:solidFill>
              </a:rPr>
              <a:t>PPT</a:t>
            </a:r>
          </a:p>
        </p:txBody>
      </p:sp>
      <p:grpSp>
        <p:nvGrpSpPr>
          <p:cNvPr id="5" name="Csoportba foglalás 4">
            <a:extLst>
              <a:ext uri="{FF2B5EF4-FFF2-40B4-BE49-F238E27FC236}">
                <a16:creationId xmlns:a16="http://schemas.microsoft.com/office/drawing/2014/main" id="{FF8C0920-0448-15A5-153B-9923F5AC620E}"/>
              </a:ext>
            </a:extLst>
          </p:cNvPr>
          <p:cNvGrpSpPr/>
          <p:nvPr/>
        </p:nvGrpSpPr>
        <p:grpSpPr>
          <a:xfrm>
            <a:off x="166323" y="2358025"/>
            <a:ext cx="2292266" cy="2147777"/>
            <a:chOff x="166323" y="1529577"/>
            <a:chExt cx="4584532" cy="4499084"/>
          </a:xfrm>
        </p:grpSpPr>
        <p:sp>
          <p:nvSpPr>
            <p:cNvPr id="7" name="Ellipszis 6">
              <a:extLst>
                <a:ext uri="{FF2B5EF4-FFF2-40B4-BE49-F238E27FC236}">
                  <a16:creationId xmlns:a16="http://schemas.microsoft.com/office/drawing/2014/main" id="{6747F0FE-76C0-4407-C0A6-01A14DAC9831}"/>
                </a:ext>
              </a:extLst>
            </p:cNvPr>
            <p:cNvSpPr/>
            <p:nvPr/>
          </p:nvSpPr>
          <p:spPr>
            <a:xfrm>
              <a:off x="166323" y="1529577"/>
              <a:ext cx="4584532" cy="4499084"/>
            </a:xfrm>
            <a:prstGeom prst="ellipse">
              <a:avLst/>
            </a:prstGeom>
            <a:solidFill>
              <a:schemeClr val="bg1">
                <a:alpha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pic>
          <p:nvPicPr>
            <p:cNvPr id="6" name="Ábra 5" descr="Számológép egyszínű kitöltéssel">
              <a:extLst>
                <a:ext uri="{FF2B5EF4-FFF2-40B4-BE49-F238E27FC236}">
                  <a16:creationId xmlns:a16="http://schemas.microsoft.com/office/drawing/2014/main" id="{EC6DAA2D-CD6C-0C84-126D-5D020BCB9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4477" y="1950318"/>
              <a:ext cx="3728224" cy="3728224"/>
            </a:xfrm>
            <a:prstGeom prst="rect">
              <a:avLst/>
            </a:prstGeom>
          </p:spPr>
        </p:pic>
      </p:grpSp>
      <p:grpSp>
        <p:nvGrpSpPr>
          <p:cNvPr id="19" name="Csoportba foglalás 18">
            <a:extLst>
              <a:ext uri="{FF2B5EF4-FFF2-40B4-BE49-F238E27FC236}">
                <a16:creationId xmlns:a16="http://schemas.microsoft.com/office/drawing/2014/main" id="{968426EF-2095-7CB9-D986-F87158D858DD}"/>
              </a:ext>
            </a:extLst>
          </p:cNvPr>
          <p:cNvGrpSpPr/>
          <p:nvPr/>
        </p:nvGrpSpPr>
        <p:grpSpPr>
          <a:xfrm>
            <a:off x="13101" y="5961620"/>
            <a:ext cx="12192000" cy="975563"/>
            <a:chOff x="13101" y="5961620"/>
            <a:chExt cx="12192000" cy="975563"/>
          </a:xfrm>
        </p:grpSpPr>
        <p:grpSp>
          <p:nvGrpSpPr>
            <p:cNvPr id="17" name="Csoportba foglalás 16">
              <a:extLst>
                <a:ext uri="{FF2B5EF4-FFF2-40B4-BE49-F238E27FC236}">
                  <a16:creationId xmlns:a16="http://schemas.microsoft.com/office/drawing/2014/main" id="{FEA80717-EE9B-8FD3-86D8-EFD0528EA23E}"/>
                </a:ext>
              </a:extLst>
            </p:cNvPr>
            <p:cNvGrpSpPr/>
            <p:nvPr/>
          </p:nvGrpSpPr>
          <p:grpSpPr>
            <a:xfrm>
              <a:off x="13101" y="6024855"/>
              <a:ext cx="12192000" cy="829339"/>
              <a:chOff x="13101" y="6024855"/>
              <a:chExt cx="12192000" cy="829339"/>
            </a:xfrm>
          </p:grpSpPr>
          <p:grpSp>
            <p:nvGrpSpPr>
              <p:cNvPr id="14" name="Csoportba foglalás 13">
                <a:extLst>
                  <a:ext uri="{FF2B5EF4-FFF2-40B4-BE49-F238E27FC236}">
                    <a16:creationId xmlns:a16="http://schemas.microsoft.com/office/drawing/2014/main" id="{DBDA09D4-20CE-9BEC-2B45-1A6BD8B532A9}"/>
                  </a:ext>
                </a:extLst>
              </p:cNvPr>
              <p:cNvGrpSpPr/>
              <p:nvPr/>
            </p:nvGrpSpPr>
            <p:grpSpPr>
              <a:xfrm>
                <a:off x="13101" y="6024855"/>
                <a:ext cx="12192000" cy="829339"/>
                <a:chOff x="13101" y="6024855"/>
                <a:chExt cx="12192000" cy="829339"/>
              </a:xfrm>
            </p:grpSpPr>
            <p:sp>
              <p:nvSpPr>
                <p:cNvPr id="4" name="Téglalap 3">
                  <a:extLst>
                    <a:ext uri="{FF2B5EF4-FFF2-40B4-BE49-F238E27FC236}">
                      <a16:creationId xmlns:a16="http://schemas.microsoft.com/office/drawing/2014/main" id="{25D88DF0-BFDE-FFB1-FAAF-D3A12EF4E256}"/>
                    </a:ext>
                  </a:extLst>
                </p:cNvPr>
                <p:cNvSpPr/>
                <p:nvPr/>
              </p:nvSpPr>
              <p:spPr>
                <a:xfrm>
                  <a:off x="13101" y="6024855"/>
                  <a:ext cx="12192000" cy="829339"/>
                </a:xfrm>
                <a:prstGeom prst="rect">
                  <a:avLst/>
                </a:prstGeom>
                <a:solidFill>
                  <a:srgbClr val="0099C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10" name="Szövegdoboz 9">
                  <a:extLst>
                    <a:ext uri="{FF2B5EF4-FFF2-40B4-BE49-F238E27FC236}">
                      <a16:creationId xmlns:a16="http://schemas.microsoft.com/office/drawing/2014/main" id="{CB126A08-2469-3DAB-D74B-B8699E0DC7CA}"/>
                    </a:ext>
                  </a:extLst>
                </p:cNvPr>
                <p:cNvSpPr txBox="1"/>
                <p:nvPr/>
              </p:nvSpPr>
              <p:spPr>
                <a:xfrm>
                  <a:off x="1106761" y="6150943"/>
                  <a:ext cx="77712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hu-HU" sz="3200" b="1" i="1" dirty="0">
                      <a:solidFill>
                        <a:schemeClr val="bg1"/>
                      </a:solidFill>
                    </a:rPr>
                    <a:t>5</a:t>
                  </a:r>
                </a:p>
              </p:txBody>
            </p:sp>
            <p:sp>
              <p:nvSpPr>
                <p:cNvPr id="11" name="Szövegdoboz 10">
                  <a:extLst>
                    <a:ext uri="{FF2B5EF4-FFF2-40B4-BE49-F238E27FC236}">
                      <a16:creationId xmlns:a16="http://schemas.microsoft.com/office/drawing/2014/main" id="{E8F23691-3E8E-A848-CA45-6D67CEAED367}"/>
                    </a:ext>
                  </a:extLst>
                </p:cNvPr>
                <p:cNvSpPr txBox="1"/>
                <p:nvPr/>
              </p:nvSpPr>
              <p:spPr>
                <a:xfrm>
                  <a:off x="3934139" y="6150942"/>
                  <a:ext cx="77712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hu-HU" sz="3200" b="1" i="1" dirty="0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  <p:sp>
              <p:nvSpPr>
                <p:cNvPr id="12" name="Szövegdoboz 11">
                  <a:extLst>
                    <a:ext uri="{FF2B5EF4-FFF2-40B4-BE49-F238E27FC236}">
                      <a16:creationId xmlns:a16="http://schemas.microsoft.com/office/drawing/2014/main" id="{9868DF34-CAC7-B647-4527-28F216B9B7C4}"/>
                    </a:ext>
                  </a:extLst>
                </p:cNvPr>
                <p:cNvSpPr txBox="1"/>
                <p:nvPr/>
              </p:nvSpPr>
              <p:spPr>
                <a:xfrm>
                  <a:off x="2458589" y="6150942"/>
                  <a:ext cx="77712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hu-HU" sz="3200" b="1" i="1" dirty="0">
                      <a:solidFill>
                        <a:schemeClr val="bg1"/>
                      </a:solidFill>
                    </a:rPr>
                    <a:t>+</a:t>
                  </a:r>
                </a:p>
              </p:txBody>
            </p:sp>
          </p:grpSp>
          <p:sp>
            <p:nvSpPr>
              <p:cNvPr id="15" name="Szövegdoboz 14">
                <a:extLst>
                  <a:ext uri="{FF2B5EF4-FFF2-40B4-BE49-F238E27FC236}">
                    <a16:creationId xmlns:a16="http://schemas.microsoft.com/office/drawing/2014/main" id="{DC69BC19-9846-EE3E-C57D-39A5D9FB33DA}"/>
                  </a:ext>
                </a:extLst>
              </p:cNvPr>
              <p:cNvSpPr txBox="1"/>
              <p:nvPr/>
            </p:nvSpPr>
            <p:spPr>
              <a:xfrm>
                <a:off x="10308116" y="6147136"/>
                <a:ext cx="7771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3200" b="1" i="1" dirty="0">
                    <a:solidFill>
                      <a:schemeClr val="bg1"/>
                    </a:solidFill>
                  </a:rPr>
                  <a:t>6</a:t>
                </a:r>
              </a:p>
            </p:txBody>
          </p:sp>
          <p:sp>
            <p:nvSpPr>
              <p:cNvPr id="16" name="Szövegdoboz 15">
                <a:extLst>
                  <a:ext uri="{FF2B5EF4-FFF2-40B4-BE49-F238E27FC236}">
                    <a16:creationId xmlns:a16="http://schemas.microsoft.com/office/drawing/2014/main" id="{7AE9FBE6-8098-4536-1452-416F60B8FD92}"/>
                  </a:ext>
                </a:extLst>
              </p:cNvPr>
              <p:cNvSpPr txBox="1"/>
              <p:nvPr/>
            </p:nvSpPr>
            <p:spPr>
              <a:xfrm>
                <a:off x="6655931" y="6147135"/>
                <a:ext cx="7771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3200" b="1" i="1" dirty="0">
                    <a:solidFill>
                      <a:schemeClr val="bg1"/>
                    </a:solidFill>
                  </a:rPr>
                  <a:t>=</a:t>
                </a:r>
              </a:p>
            </p:txBody>
          </p:sp>
        </p:grpSp>
        <p:pic>
          <p:nvPicPr>
            <p:cNvPr id="18" name="Ábra 17" descr="Számológép egyszínű kitöltéssel">
              <a:extLst>
                <a:ext uri="{FF2B5EF4-FFF2-40B4-BE49-F238E27FC236}">
                  <a16:creationId xmlns:a16="http://schemas.microsoft.com/office/drawing/2014/main" id="{CCABC9E0-F71D-5257-43F4-35E0E4BB8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922" y="5961620"/>
              <a:ext cx="975563" cy="975563"/>
            </a:xfrm>
            <a:prstGeom prst="rect">
              <a:avLst/>
            </a:prstGeom>
          </p:spPr>
        </p:pic>
      </p:grpSp>
      <p:sp>
        <p:nvSpPr>
          <p:cNvPr id="9" name="Szabadkézi sokszög: alakzat 8">
            <a:extLst>
              <a:ext uri="{FF2B5EF4-FFF2-40B4-BE49-F238E27FC236}">
                <a16:creationId xmlns:a16="http://schemas.microsoft.com/office/drawing/2014/main" id="{BC6EBD5C-BDEC-E830-9703-DA7A088B96D1}"/>
              </a:ext>
            </a:extLst>
          </p:cNvPr>
          <p:cNvSpPr/>
          <p:nvPr/>
        </p:nvSpPr>
        <p:spPr>
          <a:xfrm>
            <a:off x="5446203" y="2278759"/>
            <a:ext cx="1577880" cy="1492405"/>
          </a:xfrm>
          <a:custGeom>
            <a:avLst/>
            <a:gdLst>
              <a:gd name="connsiteX0" fmla="*/ 0 w 1492405"/>
              <a:gd name="connsiteY0" fmla="*/ 746203 h 1492405"/>
              <a:gd name="connsiteX1" fmla="*/ 746203 w 1492405"/>
              <a:gd name="connsiteY1" fmla="*/ 0 h 1492405"/>
              <a:gd name="connsiteX2" fmla="*/ 1492406 w 1492405"/>
              <a:gd name="connsiteY2" fmla="*/ 746203 h 1492405"/>
              <a:gd name="connsiteX3" fmla="*/ 746203 w 1492405"/>
              <a:gd name="connsiteY3" fmla="*/ 1492406 h 1492405"/>
              <a:gd name="connsiteX4" fmla="*/ 0 w 1492405"/>
              <a:gd name="connsiteY4" fmla="*/ 746203 h 1492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2405" h="1492405">
                <a:moveTo>
                  <a:pt x="0" y="746203"/>
                </a:moveTo>
                <a:cubicBezTo>
                  <a:pt x="0" y="334086"/>
                  <a:pt x="334086" y="0"/>
                  <a:pt x="746203" y="0"/>
                </a:cubicBezTo>
                <a:cubicBezTo>
                  <a:pt x="1158320" y="0"/>
                  <a:pt x="1492406" y="334086"/>
                  <a:pt x="1492406" y="746203"/>
                </a:cubicBezTo>
                <a:cubicBezTo>
                  <a:pt x="1492406" y="1158320"/>
                  <a:pt x="1158320" y="1492406"/>
                  <a:pt x="746203" y="1492406"/>
                </a:cubicBezTo>
                <a:cubicBezTo>
                  <a:pt x="334086" y="1492406"/>
                  <a:pt x="0" y="1158320"/>
                  <a:pt x="0" y="746203"/>
                </a:cubicBezTo>
                <a:close/>
              </a:path>
            </a:pathLst>
          </a:custGeom>
          <a:solidFill>
            <a:srgbClr val="E2CB1E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9038" tIns="249038" rIns="249038" bIns="249038" numCol="1" spcCol="1270" anchor="ctr" anchorCtr="0">
            <a:noAutofit/>
          </a:bodyPr>
          <a:lstStyle/>
          <a:p>
            <a:pPr marL="0" lvl="0" indent="0"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hu-HU" sz="4800" kern="1200" dirty="0">
                <a:solidFill>
                  <a:schemeClr val="tx1"/>
                </a:solidFill>
              </a:rPr>
              <a:t>PPT</a:t>
            </a:r>
          </a:p>
        </p:txBody>
      </p:sp>
      <p:grpSp>
        <p:nvGrpSpPr>
          <p:cNvPr id="31" name="Csoportba foglalás 30">
            <a:extLst>
              <a:ext uri="{FF2B5EF4-FFF2-40B4-BE49-F238E27FC236}">
                <a16:creationId xmlns:a16="http://schemas.microsoft.com/office/drawing/2014/main" id="{511ADEB5-44C6-985A-9E85-B5CAA3F98D19}"/>
              </a:ext>
            </a:extLst>
          </p:cNvPr>
          <p:cNvGrpSpPr/>
          <p:nvPr/>
        </p:nvGrpSpPr>
        <p:grpSpPr>
          <a:xfrm>
            <a:off x="5446203" y="335088"/>
            <a:ext cx="1577880" cy="1943672"/>
            <a:chOff x="5446203" y="335088"/>
            <a:chExt cx="1577880" cy="1943672"/>
          </a:xfrm>
        </p:grpSpPr>
        <p:sp>
          <p:nvSpPr>
            <p:cNvPr id="13" name="Szabadkézi sokszög: alakzat 12">
              <a:extLst>
                <a:ext uri="{FF2B5EF4-FFF2-40B4-BE49-F238E27FC236}">
                  <a16:creationId xmlns:a16="http://schemas.microsoft.com/office/drawing/2014/main" id="{A83FA34A-807A-5E51-FC52-0031086F1FD5}"/>
                </a:ext>
              </a:extLst>
            </p:cNvPr>
            <p:cNvSpPr/>
            <p:nvPr/>
          </p:nvSpPr>
          <p:spPr>
            <a:xfrm rot="16200000">
              <a:off x="6009509" y="2035655"/>
              <a:ext cx="451266" cy="34943"/>
            </a:xfrm>
            <a:custGeom>
              <a:avLst/>
              <a:gdLst>
                <a:gd name="connsiteX0" fmla="*/ 0 w 451266"/>
                <a:gd name="connsiteY0" fmla="*/ 16525 h 33050"/>
                <a:gd name="connsiteX1" fmla="*/ 451266 w 451266"/>
                <a:gd name="connsiteY1" fmla="*/ 16525 h 3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1266" h="33050">
                  <a:moveTo>
                    <a:pt x="0" y="16525"/>
                  </a:moveTo>
                  <a:lnTo>
                    <a:pt x="451266" y="16525"/>
                  </a:lnTo>
                </a:path>
              </a:pathLst>
            </a:cu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7051" tIns="5244" rIns="227051" bIns="5243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hu-HU" sz="500" kern="1200"/>
            </a:p>
          </p:txBody>
        </p:sp>
        <p:sp>
          <p:nvSpPr>
            <p:cNvPr id="20" name="Szabadkézi sokszög: alakzat 19">
              <a:extLst>
                <a:ext uri="{FF2B5EF4-FFF2-40B4-BE49-F238E27FC236}">
                  <a16:creationId xmlns:a16="http://schemas.microsoft.com/office/drawing/2014/main" id="{FF73DAB4-3B84-E630-308C-8EA2C4EDD69F}"/>
                </a:ext>
              </a:extLst>
            </p:cNvPr>
            <p:cNvSpPr/>
            <p:nvPr/>
          </p:nvSpPr>
          <p:spPr>
            <a:xfrm>
              <a:off x="5446203" y="335088"/>
              <a:ext cx="1577880" cy="1492405"/>
            </a:xfrm>
            <a:custGeom>
              <a:avLst/>
              <a:gdLst>
                <a:gd name="connsiteX0" fmla="*/ 0 w 1492405"/>
                <a:gd name="connsiteY0" fmla="*/ 746203 h 1492405"/>
                <a:gd name="connsiteX1" fmla="*/ 746203 w 1492405"/>
                <a:gd name="connsiteY1" fmla="*/ 0 h 1492405"/>
                <a:gd name="connsiteX2" fmla="*/ 1492406 w 1492405"/>
                <a:gd name="connsiteY2" fmla="*/ 746203 h 1492405"/>
                <a:gd name="connsiteX3" fmla="*/ 746203 w 1492405"/>
                <a:gd name="connsiteY3" fmla="*/ 1492406 h 1492405"/>
                <a:gd name="connsiteX4" fmla="*/ 0 w 1492405"/>
                <a:gd name="connsiteY4" fmla="*/ 746203 h 1492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2405" h="1492405">
                  <a:moveTo>
                    <a:pt x="0" y="746203"/>
                  </a:moveTo>
                  <a:cubicBezTo>
                    <a:pt x="0" y="334086"/>
                    <a:pt x="334086" y="0"/>
                    <a:pt x="746203" y="0"/>
                  </a:cubicBezTo>
                  <a:cubicBezTo>
                    <a:pt x="1158320" y="0"/>
                    <a:pt x="1492406" y="334086"/>
                    <a:pt x="1492406" y="746203"/>
                  </a:cubicBezTo>
                  <a:cubicBezTo>
                    <a:pt x="1492406" y="1158320"/>
                    <a:pt x="1158320" y="1492406"/>
                    <a:pt x="746203" y="1492406"/>
                  </a:cubicBezTo>
                  <a:cubicBezTo>
                    <a:pt x="334086" y="1492406"/>
                    <a:pt x="0" y="1158320"/>
                    <a:pt x="0" y="746203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1258" tIns="231258" rIns="231258" bIns="231258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2000" kern="1200" dirty="0">
                  <a:solidFill>
                    <a:schemeClr val="tx1"/>
                  </a:solidFill>
                </a:rPr>
                <a:t>GitHub</a:t>
              </a:r>
            </a:p>
          </p:txBody>
        </p:sp>
      </p:grpSp>
      <p:grpSp>
        <p:nvGrpSpPr>
          <p:cNvPr id="32" name="Csoportba foglalás 31">
            <a:extLst>
              <a:ext uri="{FF2B5EF4-FFF2-40B4-BE49-F238E27FC236}">
                <a16:creationId xmlns:a16="http://schemas.microsoft.com/office/drawing/2014/main" id="{1318AB91-B422-9E6C-CA9F-43069443B64B}"/>
              </a:ext>
            </a:extLst>
          </p:cNvPr>
          <p:cNvGrpSpPr/>
          <p:nvPr/>
        </p:nvGrpSpPr>
        <p:grpSpPr>
          <a:xfrm>
            <a:off x="6886425" y="1306924"/>
            <a:ext cx="1917333" cy="1492405"/>
            <a:chOff x="6886425" y="1306924"/>
            <a:chExt cx="1917333" cy="1492405"/>
          </a:xfrm>
        </p:grpSpPr>
        <p:sp>
          <p:nvSpPr>
            <p:cNvPr id="21" name="Szabadkézi sokszög: alakzat 20">
              <a:extLst>
                <a:ext uri="{FF2B5EF4-FFF2-40B4-BE49-F238E27FC236}">
                  <a16:creationId xmlns:a16="http://schemas.microsoft.com/office/drawing/2014/main" id="{2CDFBBE5-30F9-340C-5FF3-B3FA4E6DF613}"/>
                </a:ext>
              </a:extLst>
            </p:cNvPr>
            <p:cNvSpPr/>
            <p:nvPr/>
          </p:nvSpPr>
          <p:spPr>
            <a:xfrm rot="19800000">
              <a:off x="6886425" y="2522519"/>
              <a:ext cx="477111" cy="33050"/>
            </a:xfrm>
            <a:custGeom>
              <a:avLst/>
              <a:gdLst>
                <a:gd name="connsiteX0" fmla="*/ 0 w 451266"/>
                <a:gd name="connsiteY0" fmla="*/ 16525 h 33050"/>
                <a:gd name="connsiteX1" fmla="*/ 451266 w 451266"/>
                <a:gd name="connsiteY1" fmla="*/ 16525 h 3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1266" h="33050">
                  <a:moveTo>
                    <a:pt x="0" y="16525"/>
                  </a:moveTo>
                  <a:lnTo>
                    <a:pt x="451266" y="16525"/>
                  </a:lnTo>
                </a:path>
              </a:pathLst>
            </a:cu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7051" tIns="5242" rIns="227051" bIns="5244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hu-HU" sz="500" kern="1200"/>
            </a:p>
          </p:txBody>
        </p:sp>
        <p:sp>
          <p:nvSpPr>
            <p:cNvPr id="22" name="Szabadkézi sokszög: alakzat 21">
              <a:extLst>
                <a:ext uri="{FF2B5EF4-FFF2-40B4-BE49-F238E27FC236}">
                  <a16:creationId xmlns:a16="http://schemas.microsoft.com/office/drawing/2014/main" id="{5B3F2389-4E58-E019-C1A1-5BDF30EFCBCA}"/>
                </a:ext>
              </a:extLst>
            </p:cNvPr>
            <p:cNvSpPr/>
            <p:nvPr/>
          </p:nvSpPr>
          <p:spPr>
            <a:xfrm>
              <a:off x="7225878" y="1306924"/>
              <a:ext cx="1577880" cy="1492405"/>
            </a:xfrm>
            <a:custGeom>
              <a:avLst/>
              <a:gdLst>
                <a:gd name="connsiteX0" fmla="*/ 0 w 1492405"/>
                <a:gd name="connsiteY0" fmla="*/ 746203 h 1492405"/>
                <a:gd name="connsiteX1" fmla="*/ 746203 w 1492405"/>
                <a:gd name="connsiteY1" fmla="*/ 0 h 1492405"/>
                <a:gd name="connsiteX2" fmla="*/ 1492406 w 1492405"/>
                <a:gd name="connsiteY2" fmla="*/ 746203 h 1492405"/>
                <a:gd name="connsiteX3" fmla="*/ 746203 w 1492405"/>
                <a:gd name="connsiteY3" fmla="*/ 1492406 h 1492405"/>
                <a:gd name="connsiteX4" fmla="*/ 0 w 1492405"/>
                <a:gd name="connsiteY4" fmla="*/ 746203 h 1492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2405" h="1492405">
                  <a:moveTo>
                    <a:pt x="0" y="746203"/>
                  </a:moveTo>
                  <a:cubicBezTo>
                    <a:pt x="0" y="334086"/>
                    <a:pt x="334086" y="0"/>
                    <a:pt x="746203" y="0"/>
                  </a:cubicBezTo>
                  <a:cubicBezTo>
                    <a:pt x="1158320" y="0"/>
                    <a:pt x="1492406" y="334086"/>
                    <a:pt x="1492406" y="746203"/>
                  </a:cubicBezTo>
                  <a:cubicBezTo>
                    <a:pt x="1492406" y="1158320"/>
                    <a:pt x="1158320" y="1492406"/>
                    <a:pt x="746203" y="1492406"/>
                  </a:cubicBezTo>
                  <a:cubicBezTo>
                    <a:pt x="334086" y="1492406"/>
                    <a:pt x="0" y="1158320"/>
                    <a:pt x="0" y="746203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1258" tIns="231258" rIns="231258" bIns="231258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2000" kern="1200">
                  <a:solidFill>
                    <a:schemeClr val="tx1"/>
                  </a:solidFill>
                </a:rPr>
                <a:t>Trello</a:t>
              </a:r>
            </a:p>
          </p:txBody>
        </p:sp>
      </p:grpSp>
      <p:grpSp>
        <p:nvGrpSpPr>
          <p:cNvPr id="33" name="Csoportba foglalás 32">
            <a:extLst>
              <a:ext uri="{FF2B5EF4-FFF2-40B4-BE49-F238E27FC236}">
                <a16:creationId xmlns:a16="http://schemas.microsoft.com/office/drawing/2014/main" id="{F74668FA-E02B-992B-F700-89AADA6641AD}"/>
              </a:ext>
            </a:extLst>
          </p:cNvPr>
          <p:cNvGrpSpPr/>
          <p:nvPr/>
        </p:nvGrpSpPr>
        <p:grpSpPr>
          <a:xfrm>
            <a:off x="6886425" y="3250595"/>
            <a:ext cx="1917333" cy="1492405"/>
            <a:chOff x="6886425" y="3250595"/>
            <a:chExt cx="1917333" cy="1492405"/>
          </a:xfrm>
        </p:grpSpPr>
        <p:sp>
          <p:nvSpPr>
            <p:cNvPr id="23" name="Szabadkézi sokszög: alakzat 22">
              <a:extLst>
                <a:ext uri="{FF2B5EF4-FFF2-40B4-BE49-F238E27FC236}">
                  <a16:creationId xmlns:a16="http://schemas.microsoft.com/office/drawing/2014/main" id="{1D6A4003-8394-76B2-4694-D6558CA103E8}"/>
                </a:ext>
              </a:extLst>
            </p:cNvPr>
            <p:cNvSpPr/>
            <p:nvPr/>
          </p:nvSpPr>
          <p:spPr>
            <a:xfrm rot="1800000">
              <a:off x="6886425" y="3494355"/>
              <a:ext cx="477111" cy="33050"/>
            </a:xfrm>
            <a:custGeom>
              <a:avLst/>
              <a:gdLst>
                <a:gd name="connsiteX0" fmla="*/ 0 w 451266"/>
                <a:gd name="connsiteY0" fmla="*/ 16525 h 33050"/>
                <a:gd name="connsiteX1" fmla="*/ 451266 w 451266"/>
                <a:gd name="connsiteY1" fmla="*/ 16525 h 3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1266" h="33050">
                  <a:moveTo>
                    <a:pt x="0" y="16525"/>
                  </a:moveTo>
                  <a:lnTo>
                    <a:pt x="451266" y="16525"/>
                  </a:lnTo>
                </a:path>
              </a:pathLst>
            </a:cu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7050" tIns="5243" rIns="227052" bIns="5243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hu-HU" sz="500" kern="1200"/>
            </a:p>
          </p:txBody>
        </p:sp>
        <p:sp>
          <p:nvSpPr>
            <p:cNvPr id="24" name="Szabadkézi sokszög: alakzat 23">
              <a:extLst>
                <a:ext uri="{FF2B5EF4-FFF2-40B4-BE49-F238E27FC236}">
                  <a16:creationId xmlns:a16="http://schemas.microsoft.com/office/drawing/2014/main" id="{0DCE1D45-BCB9-F16B-C3FA-503C9E53748B}"/>
                </a:ext>
              </a:extLst>
            </p:cNvPr>
            <p:cNvSpPr/>
            <p:nvPr/>
          </p:nvSpPr>
          <p:spPr>
            <a:xfrm>
              <a:off x="7225878" y="3250595"/>
              <a:ext cx="1577880" cy="1492405"/>
            </a:xfrm>
            <a:custGeom>
              <a:avLst/>
              <a:gdLst>
                <a:gd name="connsiteX0" fmla="*/ 0 w 1492405"/>
                <a:gd name="connsiteY0" fmla="*/ 746203 h 1492405"/>
                <a:gd name="connsiteX1" fmla="*/ 746203 w 1492405"/>
                <a:gd name="connsiteY1" fmla="*/ 0 h 1492405"/>
                <a:gd name="connsiteX2" fmla="*/ 1492406 w 1492405"/>
                <a:gd name="connsiteY2" fmla="*/ 746203 h 1492405"/>
                <a:gd name="connsiteX3" fmla="*/ 746203 w 1492405"/>
                <a:gd name="connsiteY3" fmla="*/ 1492406 h 1492405"/>
                <a:gd name="connsiteX4" fmla="*/ 0 w 1492405"/>
                <a:gd name="connsiteY4" fmla="*/ 746203 h 1492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2405" h="1492405">
                  <a:moveTo>
                    <a:pt x="0" y="746203"/>
                  </a:moveTo>
                  <a:cubicBezTo>
                    <a:pt x="0" y="334086"/>
                    <a:pt x="334086" y="0"/>
                    <a:pt x="746203" y="0"/>
                  </a:cubicBezTo>
                  <a:cubicBezTo>
                    <a:pt x="1158320" y="0"/>
                    <a:pt x="1492406" y="334086"/>
                    <a:pt x="1492406" y="746203"/>
                  </a:cubicBezTo>
                  <a:cubicBezTo>
                    <a:pt x="1492406" y="1158320"/>
                    <a:pt x="1158320" y="1492406"/>
                    <a:pt x="746203" y="1492406"/>
                  </a:cubicBezTo>
                  <a:cubicBezTo>
                    <a:pt x="334086" y="1492406"/>
                    <a:pt x="0" y="1158320"/>
                    <a:pt x="0" y="746203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1258" tIns="231258" rIns="231258" bIns="231258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2000" kern="1200" dirty="0">
                  <a:solidFill>
                    <a:schemeClr val="tx1"/>
                  </a:solidFill>
                </a:rPr>
                <a:t>Folyamat ábra</a:t>
              </a:r>
            </a:p>
          </p:txBody>
        </p:sp>
      </p:grpSp>
      <p:grpSp>
        <p:nvGrpSpPr>
          <p:cNvPr id="34" name="Csoportba foglalás 33">
            <a:extLst>
              <a:ext uri="{FF2B5EF4-FFF2-40B4-BE49-F238E27FC236}">
                <a16:creationId xmlns:a16="http://schemas.microsoft.com/office/drawing/2014/main" id="{B44EFCA0-3C62-80CF-36B8-138175F1675D}"/>
              </a:ext>
            </a:extLst>
          </p:cNvPr>
          <p:cNvGrpSpPr/>
          <p:nvPr/>
        </p:nvGrpSpPr>
        <p:grpSpPr>
          <a:xfrm>
            <a:off x="5446203" y="3771166"/>
            <a:ext cx="1577880" cy="1943670"/>
            <a:chOff x="5446203" y="3771166"/>
            <a:chExt cx="1577880" cy="1943670"/>
          </a:xfrm>
        </p:grpSpPr>
        <p:sp>
          <p:nvSpPr>
            <p:cNvPr id="25" name="Szabadkézi sokszög: alakzat 24">
              <a:extLst>
                <a:ext uri="{FF2B5EF4-FFF2-40B4-BE49-F238E27FC236}">
                  <a16:creationId xmlns:a16="http://schemas.microsoft.com/office/drawing/2014/main" id="{D6AA523E-AF5F-BA81-9E30-49C5E9EB4805}"/>
                </a:ext>
              </a:extLst>
            </p:cNvPr>
            <p:cNvSpPr/>
            <p:nvPr/>
          </p:nvSpPr>
          <p:spPr>
            <a:xfrm rot="5400000">
              <a:off x="6009509" y="3979327"/>
              <a:ext cx="451266" cy="34943"/>
            </a:xfrm>
            <a:custGeom>
              <a:avLst/>
              <a:gdLst>
                <a:gd name="connsiteX0" fmla="*/ 0 w 451266"/>
                <a:gd name="connsiteY0" fmla="*/ 16525 h 33050"/>
                <a:gd name="connsiteX1" fmla="*/ 451266 w 451266"/>
                <a:gd name="connsiteY1" fmla="*/ 16525 h 3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1266" h="33050">
                  <a:moveTo>
                    <a:pt x="0" y="16525"/>
                  </a:moveTo>
                  <a:lnTo>
                    <a:pt x="451266" y="16525"/>
                  </a:lnTo>
                </a:path>
              </a:pathLst>
            </a:cu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7051" tIns="5242" rIns="227052" bIns="5244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hu-HU" sz="500" kern="1200"/>
            </a:p>
          </p:txBody>
        </p:sp>
        <p:sp>
          <p:nvSpPr>
            <p:cNvPr id="26" name="Szabadkézi sokszög: alakzat 25">
              <a:extLst>
                <a:ext uri="{FF2B5EF4-FFF2-40B4-BE49-F238E27FC236}">
                  <a16:creationId xmlns:a16="http://schemas.microsoft.com/office/drawing/2014/main" id="{84000773-5C2E-99D5-8D65-23CE646967AB}"/>
                </a:ext>
              </a:extLst>
            </p:cNvPr>
            <p:cNvSpPr/>
            <p:nvPr/>
          </p:nvSpPr>
          <p:spPr>
            <a:xfrm>
              <a:off x="5446203" y="4222431"/>
              <a:ext cx="1577880" cy="1492405"/>
            </a:xfrm>
            <a:custGeom>
              <a:avLst/>
              <a:gdLst>
                <a:gd name="connsiteX0" fmla="*/ 0 w 1492405"/>
                <a:gd name="connsiteY0" fmla="*/ 746203 h 1492405"/>
                <a:gd name="connsiteX1" fmla="*/ 746203 w 1492405"/>
                <a:gd name="connsiteY1" fmla="*/ 0 h 1492405"/>
                <a:gd name="connsiteX2" fmla="*/ 1492406 w 1492405"/>
                <a:gd name="connsiteY2" fmla="*/ 746203 h 1492405"/>
                <a:gd name="connsiteX3" fmla="*/ 746203 w 1492405"/>
                <a:gd name="connsiteY3" fmla="*/ 1492406 h 1492405"/>
                <a:gd name="connsiteX4" fmla="*/ 0 w 1492405"/>
                <a:gd name="connsiteY4" fmla="*/ 746203 h 1492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2405" h="1492405">
                  <a:moveTo>
                    <a:pt x="0" y="746203"/>
                  </a:moveTo>
                  <a:cubicBezTo>
                    <a:pt x="0" y="334086"/>
                    <a:pt x="334086" y="0"/>
                    <a:pt x="746203" y="0"/>
                  </a:cubicBezTo>
                  <a:cubicBezTo>
                    <a:pt x="1158320" y="0"/>
                    <a:pt x="1492406" y="334086"/>
                    <a:pt x="1492406" y="746203"/>
                  </a:cubicBezTo>
                  <a:cubicBezTo>
                    <a:pt x="1492406" y="1158320"/>
                    <a:pt x="1158320" y="1492406"/>
                    <a:pt x="746203" y="1492406"/>
                  </a:cubicBezTo>
                  <a:cubicBezTo>
                    <a:pt x="334086" y="1492406"/>
                    <a:pt x="0" y="1158320"/>
                    <a:pt x="0" y="746203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1258" tIns="231258" rIns="231258" bIns="231258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2000" kern="1200" dirty="0" err="1">
                  <a:solidFill>
                    <a:schemeClr val="tx1"/>
                  </a:solidFill>
                </a:rPr>
                <a:t>Py</a:t>
              </a:r>
              <a:endParaRPr lang="hu-HU" sz="20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Csoportba foglalás 34">
            <a:extLst>
              <a:ext uri="{FF2B5EF4-FFF2-40B4-BE49-F238E27FC236}">
                <a16:creationId xmlns:a16="http://schemas.microsoft.com/office/drawing/2014/main" id="{EEE80560-C8CD-9629-EEDA-6B7345D360BE}"/>
              </a:ext>
            </a:extLst>
          </p:cNvPr>
          <p:cNvGrpSpPr/>
          <p:nvPr/>
        </p:nvGrpSpPr>
        <p:grpSpPr>
          <a:xfrm>
            <a:off x="3666528" y="3250595"/>
            <a:ext cx="1917334" cy="1492405"/>
            <a:chOff x="3666528" y="3250595"/>
            <a:chExt cx="1917334" cy="1492405"/>
          </a:xfrm>
        </p:grpSpPr>
        <p:sp>
          <p:nvSpPr>
            <p:cNvPr id="27" name="Szabadkézi sokszög: alakzat 26">
              <a:extLst>
                <a:ext uri="{FF2B5EF4-FFF2-40B4-BE49-F238E27FC236}">
                  <a16:creationId xmlns:a16="http://schemas.microsoft.com/office/drawing/2014/main" id="{5128AB41-A5EA-D9A7-9EB2-2EDECA63192D}"/>
                </a:ext>
              </a:extLst>
            </p:cNvPr>
            <p:cNvSpPr/>
            <p:nvPr/>
          </p:nvSpPr>
          <p:spPr>
            <a:xfrm rot="19800000">
              <a:off x="5106750" y="3494354"/>
              <a:ext cx="477112" cy="33051"/>
            </a:xfrm>
            <a:custGeom>
              <a:avLst/>
              <a:gdLst>
                <a:gd name="connsiteX0" fmla="*/ 0 w 451266"/>
                <a:gd name="connsiteY0" fmla="*/ 16525 h 33050"/>
                <a:gd name="connsiteX1" fmla="*/ 451266 w 451266"/>
                <a:gd name="connsiteY1" fmla="*/ 16525 h 3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1266" h="33050">
                  <a:moveTo>
                    <a:pt x="451266" y="16525"/>
                  </a:moveTo>
                  <a:lnTo>
                    <a:pt x="0" y="16525"/>
                  </a:lnTo>
                </a:path>
              </a:pathLst>
            </a:cu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7050" tIns="5243" rIns="227053" bIns="5244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hu-HU" sz="500" kern="1200"/>
            </a:p>
          </p:txBody>
        </p:sp>
        <p:sp>
          <p:nvSpPr>
            <p:cNvPr id="28" name="Szabadkézi sokszög: alakzat 27">
              <a:extLst>
                <a:ext uri="{FF2B5EF4-FFF2-40B4-BE49-F238E27FC236}">
                  <a16:creationId xmlns:a16="http://schemas.microsoft.com/office/drawing/2014/main" id="{E673AD34-A6AF-4854-A71C-6C00D1A4B119}"/>
                </a:ext>
              </a:extLst>
            </p:cNvPr>
            <p:cNvSpPr/>
            <p:nvPr/>
          </p:nvSpPr>
          <p:spPr>
            <a:xfrm>
              <a:off x="3666528" y="3250595"/>
              <a:ext cx="1577880" cy="1492405"/>
            </a:xfrm>
            <a:custGeom>
              <a:avLst/>
              <a:gdLst>
                <a:gd name="connsiteX0" fmla="*/ 0 w 1492405"/>
                <a:gd name="connsiteY0" fmla="*/ 746203 h 1492405"/>
                <a:gd name="connsiteX1" fmla="*/ 746203 w 1492405"/>
                <a:gd name="connsiteY1" fmla="*/ 0 h 1492405"/>
                <a:gd name="connsiteX2" fmla="*/ 1492406 w 1492405"/>
                <a:gd name="connsiteY2" fmla="*/ 746203 h 1492405"/>
                <a:gd name="connsiteX3" fmla="*/ 746203 w 1492405"/>
                <a:gd name="connsiteY3" fmla="*/ 1492406 h 1492405"/>
                <a:gd name="connsiteX4" fmla="*/ 0 w 1492405"/>
                <a:gd name="connsiteY4" fmla="*/ 746203 h 1492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2405" h="1492405">
                  <a:moveTo>
                    <a:pt x="0" y="746203"/>
                  </a:moveTo>
                  <a:cubicBezTo>
                    <a:pt x="0" y="334086"/>
                    <a:pt x="334086" y="0"/>
                    <a:pt x="746203" y="0"/>
                  </a:cubicBezTo>
                  <a:cubicBezTo>
                    <a:pt x="1158320" y="0"/>
                    <a:pt x="1492406" y="334086"/>
                    <a:pt x="1492406" y="746203"/>
                  </a:cubicBezTo>
                  <a:cubicBezTo>
                    <a:pt x="1492406" y="1158320"/>
                    <a:pt x="1158320" y="1492406"/>
                    <a:pt x="746203" y="1492406"/>
                  </a:cubicBezTo>
                  <a:cubicBezTo>
                    <a:pt x="334086" y="1492406"/>
                    <a:pt x="0" y="1158320"/>
                    <a:pt x="0" y="746203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1258" tIns="231258" rIns="231258" bIns="231258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2000" kern="1200" dirty="0" err="1">
                  <a:solidFill>
                    <a:schemeClr val="tx1"/>
                  </a:solidFill>
                </a:rPr>
                <a:t>Figma</a:t>
              </a:r>
              <a:endParaRPr lang="hu-HU" sz="20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Csoportba foglalás 35">
            <a:extLst>
              <a:ext uri="{FF2B5EF4-FFF2-40B4-BE49-F238E27FC236}">
                <a16:creationId xmlns:a16="http://schemas.microsoft.com/office/drawing/2014/main" id="{2D7B3FE8-AE51-F11F-FFAC-E2D041C0A94D}"/>
              </a:ext>
            </a:extLst>
          </p:cNvPr>
          <p:cNvGrpSpPr/>
          <p:nvPr/>
        </p:nvGrpSpPr>
        <p:grpSpPr>
          <a:xfrm>
            <a:off x="3666528" y="1306924"/>
            <a:ext cx="1917334" cy="1492405"/>
            <a:chOff x="3666528" y="1306924"/>
            <a:chExt cx="1917334" cy="1492405"/>
          </a:xfrm>
        </p:grpSpPr>
        <p:sp>
          <p:nvSpPr>
            <p:cNvPr id="29" name="Szabadkézi sokszög: alakzat 28">
              <a:extLst>
                <a:ext uri="{FF2B5EF4-FFF2-40B4-BE49-F238E27FC236}">
                  <a16:creationId xmlns:a16="http://schemas.microsoft.com/office/drawing/2014/main" id="{DD96157D-9BCF-10DD-E4D8-5B25801706B2}"/>
                </a:ext>
              </a:extLst>
            </p:cNvPr>
            <p:cNvSpPr/>
            <p:nvPr/>
          </p:nvSpPr>
          <p:spPr>
            <a:xfrm rot="1800000">
              <a:off x="5106750" y="2522518"/>
              <a:ext cx="477112" cy="33051"/>
            </a:xfrm>
            <a:custGeom>
              <a:avLst/>
              <a:gdLst>
                <a:gd name="connsiteX0" fmla="*/ 0 w 451266"/>
                <a:gd name="connsiteY0" fmla="*/ 16525 h 33050"/>
                <a:gd name="connsiteX1" fmla="*/ 451266 w 451266"/>
                <a:gd name="connsiteY1" fmla="*/ 16525 h 3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1266" h="33050">
                  <a:moveTo>
                    <a:pt x="451266" y="16525"/>
                  </a:moveTo>
                  <a:lnTo>
                    <a:pt x="0" y="16525"/>
                  </a:lnTo>
                </a:path>
              </a:pathLst>
            </a:cu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7051" tIns="5244" rIns="227052" bIns="5243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hu-HU" sz="500" kern="1200"/>
            </a:p>
          </p:txBody>
        </p:sp>
        <p:sp>
          <p:nvSpPr>
            <p:cNvPr id="30" name="Szabadkézi sokszög: alakzat 29">
              <a:extLst>
                <a:ext uri="{FF2B5EF4-FFF2-40B4-BE49-F238E27FC236}">
                  <a16:creationId xmlns:a16="http://schemas.microsoft.com/office/drawing/2014/main" id="{1DB46B44-2E01-1C89-743D-73DF235D2EBF}"/>
                </a:ext>
              </a:extLst>
            </p:cNvPr>
            <p:cNvSpPr/>
            <p:nvPr/>
          </p:nvSpPr>
          <p:spPr>
            <a:xfrm>
              <a:off x="3666528" y="1306924"/>
              <a:ext cx="1577880" cy="1492405"/>
            </a:xfrm>
            <a:custGeom>
              <a:avLst/>
              <a:gdLst>
                <a:gd name="connsiteX0" fmla="*/ 0 w 1492405"/>
                <a:gd name="connsiteY0" fmla="*/ 746203 h 1492405"/>
                <a:gd name="connsiteX1" fmla="*/ 746203 w 1492405"/>
                <a:gd name="connsiteY1" fmla="*/ 0 h 1492405"/>
                <a:gd name="connsiteX2" fmla="*/ 1492406 w 1492405"/>
                <a:gd name="connsiteY2" fmla="*/ 746203 h 1492405"/>
                <a:gd name="connsiteX3" fmla="*/ 746203 w 1492405"/>
                <a:gd name="connsiteY3" fmla="*/ 1492406 h 1492405"/>
                <a:gd name="connsiteX4" fmla="*/ 0 w 1492405"/>
                <a:gd name="connsiteY4" fmla="*/ 746203 h 1492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2405" h="1492405">
                  <a:moveTo>
                    <a:pt x="0" y="746203"/>
                  </a:moveTo>
                  <a:cubicBezTo>
                    <a:pt x="0" y="334086"/>
                    <a:pt x="334086" y="0"/>
                    <a:pt x="746203" y="0"/>
                  </a:cubicBezTo>
                  <a:cubicBezTo>
                    <a:pt x="1158320" y="0"/>
                    <a:pt x="1492406" y="334086"/>
                    <a:pt x="1492406" y="746203"/>
                  </a:cubicBezTo>
                  <a:cubicBezTo>
                    <a:pt x="1492406" y="1158320"/>
                    <a:pt x="1158320" y="1492406"/>
                    <a:pt x="746203" y="1492406"/>
                  </a:cubicBezTo>
                  <a:cubicBezTo>
                    <a:pt x="334086" y="1492406"/>
                    <a:pt x="0" y="1158320"/>
                    <a:pt x="0" y="746203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1258" tIns="231258" rIns="231258" bIns="231258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2000" kern="1200" dirty="0">
                  <a:solidFill>
                    <a:schemeClr val="tx1"/>
                  </a:solidFill>
                </a:rPr>
                <a:t>Web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9742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BFBD57-5F7A-3B34-4B36-E191F633B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DD8465-B888-6E7C-E892-D90E294B7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402" y="850800"/>
            <a:ext cx="10515600" cy="1325563"/>
          </a:xfrm>
        </p:spPr>
        <p:txBody>
          <a:bodyPr>
            <a:noAutofit/>
          </a:bodyPr>
          <a:lstStyle/>
          <a:p>
            <a:r>
              <a:rPr lang="hu-HU" sz="6600" dirty="0">
                <a:solidFill>
                  <a:schemeClr val="bg1"/>
                </a:solidFill>
              </a:rPr>
              <a:t>Köszönjük a figyelmet!</a:t>
            </a:r>
          </a:p>
        </p:txBody>
      </p:sp>
      <p:grpSp>
        <p:nvGrpSpPr>
          <p:cNvPr id="5" name="Csoportba foglalás 4">
            <a:extLst>
              <a:ext uri="{FF2B5EF4-FFF2-40B4-BE49-F238E27FC236}">
                <a16:creationId xmlns:a16="http://schemas.microsoft.com/office/drawing/2014/main" id="{61667EC7-EFDE-C2CA-3847-AAAEEB16200B}"/>
              </a:ext>
            </a:extLst>
          </p:cNvPr>
          <p:cNvGrpSpPr/>
          <p:nvPr/>
        </p:nvGrpSpPr>
        <p:grpSpPr>
          <a:xfrm>
            <a:off x="84300" y="1296364"/>
            <a:ext cx="4748577" cy="4645502"/>
            <a:chOff x="166323" y="1529577"/>
            <a:chExt cx="4584532" cy="4499084"/>
          </a:xfrm>
        </p:grpSpPr>
        <p:sp>
          <p:nvSpPr>
            <p:cNvPr id="7" name="Ellipszis 6">
              <a:extLst>
                <a:ext uri="{FF2B5EF4-FFF2-40B4-BE49-F238E27FC236}">
                  <a16:creationId xmlns:a16="http://schemas.microsoft.com/office/drawing/2014/main" id="{89B326A7-504E-211F-9136-307B42AA6BE2}"/>
                </a:ext>
              </a:extLst>
            </p:cNvPr>
            <p:cNvSpPr/>
            <p:nvPr/>
          </p:nvSpPr>
          <p:spPr>
            <a:xfrm>
              <a:off x="166323" y="1529577"/>
              <a:ext cx="4584532" cy="4499084"/>
            </a:xfrm>
            <a:prstGeom prst="ellipse">
              <a:avLst/>
            </a:prstGeom>
            <a:solidFill>
              <a:schemeClr val="bg1">
                <a:alpha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pic>
          <p:nvPicPr>
            <p:cNvPr id="6" name="Ábra 5" descr="Számológép egyszínű kitöltéssel">
              <a:extLst>
                <a:ext uri="{FF2B5EF4-FFF2-40B4-BE49-F238E27FC236}">
                  <a16:creationId xmlns:a16="http://schemas.microsoft.com/office/drawing/2014/main" id="{636F5FC2-D6BD-9D67-6722-0F77DDD49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4477" y="1950318"/>
              <a:ext cx="3728224" cy="3728224"/>
            </a:xfrm>
            <a:prstGeom prst="rect">
              <a:avLst/>
            </a:prstGeom>
          </p:spPr>
        </p:pic>
      </p:grpSp>
      <p:grpSp>
        <p:nvGrpSpPr>
          <p:cNvPr id="19" name="Csoportba foglalás 18">
            <a:extLst>
              <a:ext uri="{FF2B5EF4-FFF2-40B4-BE49-F238E27FC236}">
                <a16:creationId xmlns:a16="http://schemas.microsoft.com/office/drawing/2014/main" id="{82340867-4369-6210-9FE0-D2A48969D014}"/>
              </a:ext>
            </a:extLst>
          </p:cNvPr>
          <p:cNvGrpSpPr/>
          <p:nvPr/>
        </p:nvGrpSpPr>
        <p:grpSpPr>
          <a:xfrm>
            <a:off x="13101" y="5961620"/>
            <a:ext cx="12192000" cy="975563"/>
            <a:chOff x="13101" y="5961620"/>
            <a:chExt cx="12192000" cy="975563"/>
          </a:xfrm>
        </p:grpSpPr>
        <p:grpSp>
          <p:nvGrpSpPr>
            <p:cNvPr id="17" name="Csoportba foglalás 16">
              <a:extLst>
                <a:ext uri="{FF2B5EF4-FFF2-40B4-BE49-F238E27FC236}">
                  <a16:creationId xmlns:a16="http://schemas.microsoft.com/office/drawing/2014/main" id="{ACE3C2F9-8948-2D5C-A9F1-5A0D1155AE31}"/>
                </a:ext>
              </a:extLst>
            </p:cNvPr>
            <p:cNvGrpSpPr/>
            <p:nvPr/>
          </p:nvGrpSpPr>
          <p:grpSpPr>
            <a:xfrm>
              <a:off x="13101" y="6024855"/>
              <a:ext cx="12192000" cy="829339"/>
              <a:chOff x="13101" y="6024855"/>
              <a:chExt cx="12192000" cy="829339"/>
            </a:xfrm>
          </p:grpSpPr>
          <p:grpSp>
            <p:nvGrpSpPr>
              <p:cNvPr id="14" name="Csoportba foglalás 13">
                <a:extLst>
                  <a:ext uri="{FF2B5EF4-FFF2-40B4-BE49-F238E27FC236}">
                    <a16:creationId xmlns:a16="http://schemas.microsoft.com/office/drawing/2014/main" id="{039C51AA-1612-4121-63A4-473DB5F27DD0}"/>
                  </a:ext>
                </a:extLst>
              </p:cNvPr>
              <p:cNvGrpSpPr/>
              <p:nvPr/>
            </p:nvGrpSpPr>
            <p:grpSpPr>
              <a:xfrm>
                <a:off x="13101" y="6024855"/>
                <a:ext cx="12192000" cy="829339"/>
                <a:chOff x="13101" y="6024855"/>
                <a:chExt cx="12192000" cy="829339"/>
              </a:xfrm>
            </p:grpSpPr>
            <p:sp>
              <p:nvSpPr>
                <p:cNvPr id="4" name="Téglalap 3">
                  <a:extLst>
                    <a:ext uri="{FF2B5EF4-FFF2-40B4-BE49-F238E27FC236}">
                      <a16:creationId xmlns:a16="http://schemas.microsoft.com/office/drawing/2014/main" id="{5345B8F4-A653-B32E-92BA-57E167EFDBB5}"/>
                    </a:ext>
                  </a:extLst>
                </p:cNvPr>
                <p:cNvSpPr/>
                <p:nvPr/>
              </p:nvSpPr>
              <p:spPr>
                <a:xfrm>
                  <a:off x="13101" y="6024855"/>
                  <a:ext cx="12192000" cy="829339"/>
                </a:xfrm>
                <a:prstGeom prst="rect">
                  <a:avLst/>
                </a:prstGeom>
                <a:solidFill>
                  <a:srgbClr val="0099C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10" name="Szövegdoboz 9">
                  <a:extLst>
                    <a:ext uri="{FF2B5EF4-FFF2-40B4-BE49-F238E27FC236}">
                      <a16:creationId xmlns:a16="http://schemas.microsoft.com/office/drawing/2014/main" id="{E603956D-DA61-F212-0E6F-B73104D0C629}"/>
                    </a:ext>
                  </a:extLst>
                </p:cNvPr>
                <p:cNvSpPr txBox="1"/>
                <p:nvPr/>
              </p:nvSpPr>
              <p:spPr>
                <a:xfrm>
                  <a:off x="1106761" y="6150943"/>
                  <a:ext cx="77712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hu-HU" sz="3200" b="1" i="1" dirty="0">
                      <a:solidFill>
                        <a:schemeClr val="bg1"/>
                      </a:solidFill>
                    </a:rPr>
                    <a:t>6</a:t>
                  </a:r>
                </a:p>
              </p:txBody>
            </p:sp>
            <p:sp>
              <p:nvSpPr>
                <p:cNvPr id="11" name="Szövegdoboz 10">
                  <a:extLst>
                    <a:ext uri="{FF2B5EF4-FFF2-40B4-BE49-F238E27FC236}">
                      <a16:creationId xmlns:a16="http://schemas.microsoft.com/office/drawing/2014/main" id="{39CED742-BA23-5672-9675-EB2186D3B9C0}"/>
                    </a:ext>
                  </a:extLst>
                </p:cNvPr>
                <p:cNvSpPr txBox="1"/>
                <p:nvPr/>
              </p:nvSpPr>
              <p:spPr>
                <a:xfrm>
                  <a:off x="3934139" y="6150942"/>
                  <a:ext cx="77712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hu-HU" sz="3200" b="1" i="1" dirty="0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  <p:sp>
              <p:nvSpPr>
                <p:cNvPr id="12" name="Szövegdoboz 11">
                  <a:extLst>
                    <a:ext uri="{FF2B5EF4-FFF2-40B4-BE49-F238E27FC236}">
                      <a16:creationId xmlns:a16="http://schemas.microsoft.com/office/drawing/2014/main" id="{F0DE9658-61D1-97E2-4366-1C55AB7352D0}"/>
                    </a:ext>
                  </a:extLst>
                </p:cNvPr>
                <p:cNvSpPr txBox="1"/>
                <p:nvPr/>
              </p:nvSpPr>
              <p:spPr>
                <a:xfrm>
                  <a:off x="2458589" y="6150942"/>
                  <a:ext cx="77712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hu-HU" sz="3200" b="1" i="1" dirty="0">
                      <a:solidFill>
                        <a:schemeClr val="bg1"/>
                      </a:solidFill>
                    </a:rPr>
                    <a:t>+</a:t>
                  </a:r>
                </a:p>
              </p:txBody>
            </p:sp>
          </p:grpSp>
          <p:sp>
            <p:nvSpPr>
              <p:cNvPr id="15" name="Szövegdoboz 14">
                <a:extLst>
                  <a:ext uri="{FF2B5EF4-FFF2-40B4-BE49-F238E27FC236}">
                    <a16:creationId xmlns:a16="http://schemas.microsoft.com/office/drawing/2014/main" id="{7F79E805-F3D0-88FB-491F-3A0E893A9DC7}"/>
                  </a:ext>
                </a:extLst>
              </p:cNvPr>
              <p:cNvSpPr txBox="1"/>
              <p:nvPr/>
            </p:nvSpPr>
            <p:spPr>
              <a:xfrm>
                <a:off x="10308116" y="6147136"/>
                <a:ext cx="7771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3200" b="1" i="1" dirty="0">
                    <a:solidFill>
                      <a:schemeClr val="bg1"/>
                    </a:solidFill>
                  </a:rPr>
                  <a:t>7</a:t>
                </a:r>
              </a:p>
            </p:txBody>
          </p:sp>
          <p:sp>
            <p:nvSpPr>
              <p:cNvPr id="16" name="Szövegdoboz 15">
                <a:extLst>
                  <a:ext uri="{FF2B5EF4-FFF2-40B4-BE49-F238E27FC236}">
                    <a16:creationId xmlns:a16="http://schemas.microsoft.com/office/drawing/2014/main" id="{3DAF5033-76E2-F20C-170E-8FA745B89E03}"/>
                  </a:ext>
                </a:extLst>
              </p:cNvPr>
              <p:cNvSpPr txBox="1"/>
              <p:nvPr/>
            </p:nvSpPr>
            <p:spPr>
              <a:xfrm>
                <a:off x="6655931" y="6147135"/>
                <a:ext cx="7771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3200" b="1" i="1" dirty="0">
                    <a:solidFill>
                      <a:schemeClr val="bg1"/>
                    </a:solidFill>
                  </a:rPr>
                  <a:t>=</a:t>
                </a:r>
              </a:p>
            </p:txBody>
          </p:sp>
        </p:grpSp>
        <p:pic>
          <p:nvPicPr>
            <p:cNvPr id="18" name="Ábra 17" descr="Számológép egyszínű kitöltéssel">
              <a:extLst>
                <a:ext uri="{FF2B5EF4-FFF2-40B4-BE49-F238E27FC236}">
                  <a16:creationId xmlns:a16="http://schemas.microsoft.com/office/drawing/2014/main" id="{B9F4E9C1-B872-484A-E942-6D2768D7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922" y="5961620"/>
              <a:ext cx="975563" cy="9755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664051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AABED-E54D-9D4E-846E-BED6FDC74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B39F25-AD23-1869-9708-D2373168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3499" y="-67815"/>
            <a:ext cx="10515600" cy="1325563"/>
          </a:xfrm>
        </p:spPr>
        <p:txBody>
          <a:bodyPr>
            <a:noAutofit/>
          </a:bodyPr>
          <a:lstStyle/>
          <a:p>
            <a:r>
              <a:rPr lang="hu-HU" sz="6600" dirty="0">
                <a:solidFill>
                  <a:schemeClr val="bg1"/>
                </a:solidFill>
              </a:rPr>
              <a:t>Előadás tartalma:</a:t>
            </a:r>
          </a:p>
        </p:txBody>
      </p:sp>
      <p:grpSp>
        <p:nvGrpSpPr>
          <p:cNvPr id="5" name="Csoportba foglalás 4">
            <a:extLst>
              <a:ext uri="{FF2B5EF4-FFF2-40B4-BE49-F238E27FC236}">
                <a16:creationId xmlns:a16="http://schemas.microsoft.com/office/drawing/2014/main" id="{ED8F28FF-D09D-303A-814E-B452694896A7}"/>
              </a:ext>
            </a:extLst>
          </p:cNvPr>
          <p:cNvGrpSpPr/>
          <p:nvPr/>
        </p:nvGrpSpPr>
        <p:grpSpPr>
          <a:xfrm>
            <a:off x="166323" y="2358025"/>
            <a:ext cx="2292266" cy="2147777"/>
            <a:chOff x="166323" y="1529577"/>
            <a:chExt cx="4584532" cy="4499084"/>
          </a:xfrm>
        </p:grpSpPr>
        <p:sp>
          <p:nvSpPr>
            <p:cNvPr id="7" name="Ellipszis 6">
              <a:extLst>
                <a:ext uri="{FF2B5EF4-FFF2-40B4-BE49-F238E27FC236}">
                  <a16:creationId xmlns:a16="http://schemas.microsoft.com/office/drawing/2014/main" id="{C84B5D66-4758-579C-A69A-131D31D42337}"/>
                </a:ext>
              </a:extLst>
            </p:cNvPr>
            <p:cNvSpPr/>
            <p:nvPr/>
          </p:nvSpPr>
          <p:spPr>
            <a:xfrm>
              <a:off x="166323" y="1529577"/>
              <a:ext cx="4584532" cy="4499084"/>
            </a:xfrm>
            <a:prstGeom prst="ellipse">
              <a:avLst/>
            </a:prstGeom>
            <a:solidFill>
              <a:schemeClr val="bg1">
                <a:alpha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pic>
          <p:nvPicPr>
            <p:cNvPr id="6" name="Ábra 5" descr="Számológép egyszínű kitöltéssel">
              <a:extLst>
                <a:ext uri="{FF2B5EF4-FFF2-40B4-BE49-F238E27FC236}">
                  <a16:creationId xmlns:a16="http://schemas.microsoft.com/office/drawing/2014/main" id="{4DA1C08B-92A8-D9DA-5BE1-2D84152C9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4477" y="1950318"/>
              <a:ext cx="3728224" cy="3728224"/>
            </a:xfrm>
            <a:prstGeom prst="rect">
              <a:avLst/>
            </a:prstGeom>
          </p:spPr>
        </p:pic>
      </p:grpSp>
      <p:grpSp>
        <p:nvGrpSpPr>
          <p:cNvPr id="19" name="Csoportba foglalás 18">
            <a:extLst>
              <a:ext uri="{FF2B5EF4-FFF2-40B4-BE49-F238E27FC236}">
                <a16:creationId xmlns:a16="http://schemas.microsoft.com/office/drawing/2014/main" id="{AB9B8CDD-A9B0-B2AF-91ED-69EA6250C8D9}"/>
              </a:ext>
            </a:extLst>
          </p:cNvPr>
          <p:cNvGrpSpPr/>
          <p:nvPr/>
        </p:nvGrpSpPr>
        <p:grpSpPr>
          <a:xfrm>
            <a:off x="13101" y="5961620"/>
            <a:ext cx="12192000" cy="975563"/>
            <a:chOff x="13101" y="5961620"/>
            <a:chExt cx="12192000" cy="975563"/>
          </a:xfrm>
        </p:grpSpPr>
        <p:grpSp>
          <p:nvGrpSpPr>
            <p:cNvPr id="17" name="Csoportba foglalás 16">
              <a:extLst>
                <a:ext uri="{FF2B5EF4-FFF2-40B4-BE49-F238E27FC236}">
                  <a16:creationId xmlns:a16="http://schemas.microsoft.com/office/drawing/2014/main" id="{23540EE0-FF7B-E1C4-111F-EA2D3D0F4E9F}"/>
                </a:ext>
              </a:extLst>
            </p:cNvPr>
            <p:cNvGrpSpPr/>
            <p:nvPr/>
          </p:nvGrpSpPr>
          <p:grpSpPr>
            <a:xfrm>
              <a:off x="13101" y="6024855"/>
              <a:ext cx="12192000" cy="829339"/>
              <a:chOff x="13101" y="6024855"/>
              <a:chExt cx="12192000" cy="829339"/>
            </a:xfrm>
          </p:grpSpPr>
          <p:grpSp>
            <p:nvGrpSpPr>
              <p:cNvPr id="14" name="Csoportba foglalás 13">
                <a:extLst>
                  <a:ext uri="{FF2B5EF4-FFF2-40B4-BE49-F238E27FC236}">
                    <a16:creationId xmlns:a16="http://schemas.microsoft.com/office/drawing/2014/main" id="{0D4AC12E-FB90-9C27-2251-4F56CDF75F10}"/>
                  </a:ext>
                </a:extLst>
              </p:cNvPr>
              <p:cNvGrpSpPr/>
              <p:nvPr/>
            </p:nvGrpSpPr>
            <p:grpSpPr>
              <a:xfrm>
                <a:off x="13101" y="6024855"/>
                <a:ext cx="12192000" cy="829339"/>
                <a:chOff x="13101" y="6024855"/>
                <a:chExt cx="12192000" cy="829339"/>
              </a:xfrm>
            </p:grpSpPr>
            <p:sp>
              <p:nvSpPr>
                <p:cNvPr id="4" name="Téglalap 3">
                  <a:extLst>
                    <a:ext uri="{FF2B5EF4-FFF2-40B4-BE49-F238E27FC236}">
                      <a16:creationId xmlns:a16="http://schemas.microsoft.com/office/drawing/2014/main" id="{4C05DCEB-17DB-E8D7-9663-726D0F90F5B9}"/>
                    </a:ext>
                  </a:extLst>
                </p:cNvPr>
                <p:cNvSpPr/>
                <p:nvPr/>
              </p:nvSpPr>
              <p:spPr>
                <a:xfrm>
                  <a:off x="13101" y="6024855"/>
                  <a:ext cx="12192000" cy="829339"/>
                </a:xfrm>
                <a:prstGeom prst="rect">
                  <a:avLst/>
                </a:prstGeom>
                <a:solidFill>
                  <a:srgbClr val="0099C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10" name="Szövegdoboz 9">
                  <a:extLst>
                    <a:ext uri="{FF2B5EF4-FFF2-40B4-BE49-F238E27FC236}">
                      <a16:creationId xmlns:a16="http://schemas.microsoft.com/office/drawing/2014/main" id="{CAF5380F-137D-A7FF-C204-E77A6DA7FE8E}"/>
                    </a:ext>
                  </a:extLst>
                </p:cNvPr>
                <p:cNvSpPr txBox="1"/>
                <p:nvPr/>
              </p:nvSpPr>
              <p:spPr>
                <a:xfrm>
                  <a:off x="1106761" y="6150943"/>
                  <a:ext cx="77712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hu-HU" sz="3200" b="1" i="1" dirty="0">
                      <a:solidFill>
                        <a:schemeClr val="bg1"/>
                      </a:solidFill>
                    </a:rPr>
                    <a:t>0</a:t>
                  </a:r>
                </a:p>
              </p:txBody>
            </p:sp>
            <p:sp>
              <p:nvSpPr>
                <p:cNvPr id="11" name="Szövegdoboz 10">
                  <a:extLst>
                    <a:ext uri="{FF2B5EF4-FFF2-40B4-BE49-F238E27FC236}">
                      <a16:creationId xmlns:a16="http://schemas.microsoft.com/office/drawing/2014/main" id="{562CABD3-00DB-70A3-956D-ADF05DF5CD4C}"/>
                    </a:ext>
                  </a:extLst>
                </p:cNvPr>
                <p:cNvSpPr txBox="1"/>
                <p:nvPr/>
              </p:nvSpPr>
              <p:spPr>
                <a:xfrm>
                  <a:off x="3934139" y="6150942"/>
                  <a:ext cx="77712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hu-HU" sz="3200" b="1" i="1" dirty="0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  <p:sp>
              <p:nvSpPr>
                <p:cNvPr id="12" name="Szövegdoboz 11">
                  <a:extLst>
                    <a:ext uri="{FF2B5EF4-FFF2-40B4-BE49-F238E27FC236}">
                      <a16:creationId xmlns:a16="http://schemas.microsoft.com/office/drawing/2014/main" id="{EEFFB1AC-AEC2-DE18-6295-7B65F7D9802A}"/>
                    </a:ext>
                  </a:extLst>
                </p:cNvPr>
                <p:cNvSpPr txBox="1"/>
                <p:nvPr/>
              </p:nvSpPr>
              <p:spPr>
                <a:xfrm>
                  <a:off x="2458589" y="6150942"/>
                  <a:ext cx="77712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hu-HU" sz="3200" b="1" i="1" dirty="0">
                      <a:solidFill>
                        <a:schemeClr val="bg1"/>
                      </a:solidFill>
                    </a:rPr>
                    <a:t>+</a:t>
                  </a:r>
                </a:p>
              </p:txBody>
            </p:sp>
          </p:grpSp>
          <p:sp>
            <p:nvSpPr>
              <p:cNvPr id="15" name="Szövegdoboz 14">
                <a:extLst>
                  <a:ext uri="{FF2B5EF4-FFF2-40B4-BE49-F238E27FC236}">
                    <a16:creationId xmlns:a16="http://schemas.microsoft.com/office/drawing/2014/main" id="{15141E53-8D5C-DD97-0B44-568B5ACE73E8}"/>
                  </a:ext>
                </a:extLst>
              </p:cNvPr>
              <p:cNvSpPr txBox="1"/>
              <p:nvPr/>
            </p:nvSpPr>
            <p:spPr>
              <a:xfrm>
                <a:off x="10308116" y="6147136"/>
                <a:ext cx="7771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3200" b="1" i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16" name="Szövegdoboz 15">
                <a:extLst>
                  <a:ext uri="{FF2B5EF4-FFF2-40B4-BE49-F238E27FC236}">
                    <a16:creationId xmlns:a16="http://schemas.microsoft.com/office/drawing/2014/main" id="{A24F0F53-1F5C-E015-3361-C20ADB6F9A89}"/>
                  </a:ext>
                </a:extLst>
              </p:cNvPr>
              <p:cNvSpPr txBox="1"/>
              <p:nvPr/>
            </p:nvSpPr>
            <p:spPr>
              <a:xfrm>
                <a:off x="6655931" y="6147135"/>
                <a:ext cx="7771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3200" b="1" i="1" dirty="0">
                    <a:solidFill>
                      <a:schemeClr val="bg1"/>
                    </a:solidFill>
                  </a:rPr>
                  <a:t>=</a:t>
                </a:r>
              </a:p>
            </p:txBody>
          </p:sp>
        </p:grpSp>
        <p:pic>
          <p:nvPicPr>
            <p:cNvPr id="18" name="Ábra 17" descr="Számológép egyszínű kitöltéssel">
              <a:extLst>
                <a:ext uri="{FF2B5EF4-FFF2-40B4-BE49-F238E27FC236}">
                  <a16:creationId xmlns:a16="http://schemas.microsoft.com/office/drawing/2014/main" id="{B57A3883-FCEA-834C-A4D3-11464EC8C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922" y="5961620"/>
              <a:ext cx="975563" cy="975563"/>
            </a:xfrm>
            <a:prstGeom prst="rect">
              <a:avLst/>
            </a:prstGeom>
          </p:spPr>
        </p:pic>
      </p:grpSp>
      <p:grpSp>
        <p:nvGrpSpPr>
          <p:cNvPr id="8" name="Csoportba foglalás 7">
            <a:extLst>
              <a:ext uri="{FF2B5EF4-FFF2-40B4-BE49-F238E27FC236}">
                <a16:creationId xmlns:a16="http://schemas.microsoft.com/office/drawing/2014/main" id="{B638E32B-17E2-C085-A373-AD4ECF909C57}"/>
              </a:ext>
            </a:extLst>
          </p:cNvPr>
          <p:cNvGrpSpPr/>
          <p:nvPr/>
        </p:nvGrpSpPr>
        <p:grpSpPr>
          <a:xfrm>
            <a:off x="8266682" y="-4037164"/>
            <a:ext cx="2984452" cy="3367636"/>
            <a:chOff x="6538373" y="126090"/>
            <a:chExt cx="2984452" cy="3367636"/>
          </a:xfrm>
        </p:grpSpPr>
        <p:sp>
          <p:nvSpPr>
            <p:cNvPr id="81" name="Szabadkézi sokszög: alakzat 80">
              <a:extLst>
                <a:ext uri="{FF2B5EF4-FFF2-40B4-BE49-F238E27FC236}">
                  <a16:creationId xmlns:a16="http://schemas.microsoft.com/office/drawing/2014/main" id="{3873B00E-EBD5-BCBC-1C3A-20BC4289A16F}"/>
                </a:ext>
              </a:extLst>
            </p:cNvPr>
            <p:cNvSpPr/>
            <p:nvPr/>
          </p:nvSpPr>
          <p:spPr>
            <a:xfrm>
              <a:off x="6538373" y="126090"/>
              <a:ext cx="2984452" cy="3367636"/>
            </a:xfrm>
            <a:custGeom>
              <a:avLst/>
              <a:gdLst>
                <a:gd name="connsiteX0" fmla="*/ 1510073 w 2572031"/>
                <a:gd name="connsiteY0" fmla="*/ 0 h 2939430"/>
                <a:gd name="connsiteX1" fmla="*/ 2470620 w 2572031"/>
                <a:gd name="connsiteY1" fmla="*/ 336849 h 2939430"/>
                <a:gd name="connsiteX2" fmla="*/ 2572031 w 2572031"/>
                <a:gd name="connsiteY2" fmla="*/ 426886 h 2939430"/>
                <a:gd name="connsiteX3" fmla="*/ 2550379 w 2572031"/>
                <a:gd name="connsiteY3" fmla="*/ 423658 h 2939430"/>
                <a:gd name="connsiteX4" fmla="*/ 2395983 w 2572031"/>
                <a:gd name="connsiteY4" fmla="*/ 416042 h 2939430"/>
                <a:gd name="connsiteX5" fmla="*/ 1551687 w 2572031"/>
                <a:gd name="connsiteY5" fmla="*/ 667972 h 2939430"/>
                <a:gd name="connsiteX6" fmla="*/ 1510073 w 2572031"/>
                <a:gd name="connsiteY6" fmla="*/ 698370 h 2939430"/>
                <a:gd name="connsiteX7" fmla="*/ 1435436 w 2572031"/>
                <a:gd name="connsiteY7" fmla="*/ 752891 h 2939430"/>
                <a:gd name="connsiteX8" fmla="*/ 953800 w 2572031"/>
                <a:gd name="connsiteY8" fmla="*/ 1452518 h 2939430"/>
                <a:gd name="connsiteX9" fmla="*/ 953541 w 2572031"/>
                <a:gd name="connsiteY9" fmla="*/ 1453503 h 2939430"/>
                <a:gd name="connsiteX10" fmla="*/ 916589 w 2572031"/>
                <a:gd name="connsiteY10" fmla="*/ 1593887 h 2939430"/>
                <a:gd name="connsiteX11" fmla="*/ 885910 w 2572031"/>
                <a:gd name="connsiteY11" fmla="*/ 1891179 h 2939430"/>
                <a:gd name="connsiteX12" fmla="*/ 893706 w 2572031"/>
                <a:gd name="connsiteY12" fmla="*/ 2042003 h 2939430"/>
                <a:gd name="connsiteX13" fmla="*/ 904095 w 2572031"/>
                <a:gd name="connsiteY13" fmla="*/ 2108500 h 2939430"/>
                <a:gd name="connsiteX14" fmla="*/ 916589 w 2572031"/>
                <a:gd name="connsiteY14" fmla="*/ 2188471 h 2939430"/>
                <a:gd name="connsiteX15" fmla="*/ 1004579 w 2572031"/>
                <a:gd name="connsiteY15" fmla="*/ 2465369 h 2939430"/>
                <a:gd name="connsiteX16" fmla="*/ 1006642 w 2572031"/>
                <a:gd name="connsiteY16" fmla="*/ 2469551 h 2939430"/>
                <a:gd name="connsiteX17" fmla="*/ 1068168 w 2572031"/>
                <a:gd name="connsiteY17" fmla="*/ 2594317 h 2939430"/>
                <a:gd name="connsiteX18" fmla="*/ 1112982 w 2572031"/>
                <a:gd name="connsiteY18" fmla="*/ 2666376 h 2939430"/>
                <a:gd name="connsiteX19" fmla="*/ 1143807 w 2572031"/>
                <a:gd name="connsiteY19" fmla="*/ 2715942 h 2939430"/>
                <a:gd name="connsiteX20" fmla="*/ 1328200 w 2572031"/>
                <a:gd name="connsiteY20" fmla="*/ 2934259 h 2939430"/>
                <a:gd name="connsiteX21" fmla="*/ 1334024 w 2572031"/>
                <a:gd name="connsiteY21" fmla="*/ 2939430 h 2939430"/>
                <a:gd name="connsiteX22" fmla="*/ 1205741 w 2572031"/>
                <a:gd name="connsiteY22" fmla="*/ 2920304 h 2939430"/>
                <a:gd name="connsiteX23" fmla="*/ 1107141 w 2572031"/>
                <a:gd name="connsiteY23" fmla="*/ 2895538 h 2939430"/>
                <a:gd name="connsiteX24" fmla="*/ 1061024 w 2572031"/>
                <a:gd name="connsiteY24" fmla="*/ 2883955 h 2939430"/>
                <a:gd name="connsiteX25" fmla="*/ 790283 w 2572031"/>
                <a:gd name="connsiteY25" fmla="*/ 2772233 h 2939430"/>
                <a:gd name="connsiteX26" fmla="*/ 751648 w 2572031"/>
                <a:gd name="connsiteY26" fmla="*/ 2749305 h 2939430"/>
                <a:gd name="connsiteX27" fmla="*/ 665777 w 2572031"/>
                <a:gd name="connsiteY27" fmla="*/ 2698344 h 2939430"/>
                <a:gd name="connsiteX28" fmla="*/ 344827 w 2572031"/>
                <a:gd name="connsiteY28" fmla="*/ 2413461 h 2939430"/>
                <a:gd name="connsiteX29" fmla="*/ 260873 w 2572031"/>
                <a:gd name="connsiteY29" fmla="*/ 2303788 h 2939430"/>
                <a:gd name="connsiteX30" fmla="*/ 257897 w 2572031"/>
                <a:gd name="connsiteY30" fmla="*/ 2299900 h 2939430"/>
                <a:gd name="connsiteX31" fmla="*/ 0 w 2572031"/>
                <a:gd name="connsiteY31" fmla="*/ 1475137 h 2939430"/>
                <a:gd name="connsiteX32" fmla="*/ 3529 w 2572031"/>
                <a:gd name="connsiteY32" fmla="*/ 1406870 h 2939430"/>
                <a:gd name="connsiteX33" fmla="*/ 7796 w 2572031"/>
                <a:gd name="connsiteY33" fmla="*/ 1324313 h 2939430"/>
                <a:gd name="connsiteX34" fmla="*/ 442290 w 2572031"/>
                <a:gd name="connsiteY34" fmla="*/ 432058 h 2939430"/>
                <a:gd name="connsiteX35" fmla="*/ 448115 w 2572031"/>
                <a:gd name="connsiteY35" fmla="*/ 426886 h 2939430"/>
                <a:gd name="connsiteX36" fmla="*/ 549526 w 2572031"/>
                <a:gd name="connsiteY36" fmla="*/ 336849 h 2939430"/>
                <a:gd name="connsiteX37" fmla="*/ 1510073 w 2572031"/>
                <a:gd name="connsiteY37" fmla="*/ 0 h 2939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572031" h="2939430">
                  <a:moveTo>
                    <a:pt x="1510073" y="0"/>
                  </a:moveTo>
                  <a:cubicBezTo>
                    <a:pt x="1874944" y="0"/>
                    <a:pt x="2209590" y="126413"/>
                    <a:pt x="2470620" y="336849"/>
                  </a:cubicBezTo>
                  <a:lnTo>
                    <a:pt x="2572031" y="426886"/>
                  </a:lnTo>
                  <a:lnTo>
                    <a:pt x="2550379" y="423658"/>
                  </a:lnTo>
                  <a:cubicBezTo>
                    <a:pt x="2499615" y="418622"/>
                    <a:pt x="2448107" y="416042"/>
                    <a:pt x="2395983" y="416042"/>
                  </a:cubicBezTo>
                  <a:cubicBezTo>
                    <a:pt x="2083237" y="416042"/>
                    <a:pt x="1792696" y="508917"/>
                    <a:pt x="1551687" y="667972"/>
                  </a:cubicBezTo>
                  <a:lnTo>
                    <a:pt x="1510073" y="698370"/>
                  </a:lnTo>
                  <a:lnTo>
                    <a:pt x="1435436" y="752891"/>
                  </a:lnTo>
                  <a:cubicBezTo>
                    <a:pt x="1211697" y="933266"/>
                    <a:pt x="1042043" y="1175373"/>
                    <a:pt x="953800" y="1452518"/>
                  </a:cubicBezTo>
                  <a:lnTo>
                    <a:pt x="953541" y="1453503"/>
                  </a:lnTo>
                  <a:lnTo>
                    <a:pt x="916589" y="1593887"/>
                  </a:lnTo>
                  <a:cubicBezTo>
                    <a:pt x="896474" y="1689915"/>
                    <a:pt x="885910" y="1789342"/>
                    <a:pt x="885910" y="1891179"/>
                  </a:cubicBezTo>
                  <a:cubicBezTo>
                    <a:pt x="885910" y="1942098"/>
                    <a:pt x="888551" y="1992414"/>
                    <a:pt x="893706" y="2042003"/>
                  </a:cubicBezTo>
                  <a:lnTo>
                    <a:pt x="904095" y="2108500"/>
                  </a:lnTo>
                  <a:lnTo>
                    <a:pt x="916589" y="2188471"/>
                  </a:lnTo>
                  <a:cubicBezTo>
                    <a:pt x="936705" y="2284499"/>
                    <a:pt x="966372" y="2377128"/>
                    <a:pt x="1004579" y="2465369"/>
                  </a:cubicBezTo>
                  <a:lnTo>
                    <a:pt x="1006642" y="2469551"/>
                  </a:lnTo>
                  <a:lnTo>
                    <a:pt x="1068168" y="2594317"/>
                  </a:lnTo>
                  <a:lnTo>
                    <a:pt x="1112982" y="2666376"/>
                  </a:lnTo>
                  <a:lnTo>
                    <a:pt x="1143807" y="2715942"/>
                  </a:lnTo>
                  <a:cubicBezTo>
                    <a:pt x="1198081" y="2794420"/>
                    <a:pt x="1259883" y="2867522"/>
                    <a:pt x="1328200" y="2934259"/>
                  </a:cubicBezTo>
                  <a:lnTo>
                    <a:pt x="1334024" y="2939430"/>
                  </a:lnTo>
                  <a:lnTo>
                    <a:pt x="1205741" y="2920304"/>
                  </a:lnTo>
                  <a:lnTo>
                    <a:pt x="1107141" y="2895538"/>
                  </a:lnTo>
                  <a:lnTo>
                    <a:pt x="1061024" y="2883955"/>
                  </a:lnTo>
                  <a:cubicBezTo>
                    <a:pt x="966454" y="2855221"/>
                    <a:pt x="875870" y="2817651"/>
                    <a:pt x="790283" y="2772233"/>
                  </a:cubicBezTo>
                  <a:lnTo>
                    <a:pt x="751648" y="2749305"/>
                  </a:lnTo>
                  <a:lnTo>
                    <a:pt x="665777" y="2698344"/>
                  </a:lnTo>
                  <a:cubicBezTo>
                    <a:pt x="545273" y="2618816"/>
                    <a:pt x="437151" y="2522743"/>
                    <a:pt x="344827" y="2413461"/>
                  </a:cubicBezTo>
                  <a:lnTo>
                    <a:pt x="260873" y="2303788"/>
                  </a:lnTo>
                  <a:lnTo>
                    <a:pt x="257897" y="2299900"/>
                  </a:lnTo>
                  <a:cubicBezTo>
                    <a:pt x="95074" y="2064467"/>
                    <a:pt x="0" y="1780648"/>
                    <a:pt x="0" y="1475137"/>
                  </a:cubicBezTo>
                  <a:lnTo>
                    <a:pt x="3529" y="1406870"/>
                  </a:lnTo>
                  <a:lnTo>
                    <a:pt x="7796" y="1324313"/>
                  </a:lnTo>
                  <a:cubicBezTo>
                    <a:pt x="43884" y="977184"/>
                    <a:pt x="203180" y="665636"/>
                    <a:pt x="442290" y="432058"/>
                  </a:cubicBezTo>
                  <a:lnTo>
                    <a:pt x="448115" y="426886"/>
                  </a:lnTo>
                  <a:lnTo>
                    <a:pt x="549526" y="336849"/>
                  </a:lnTo>
                  <a:cubicBezTo>
                    <a:pt x="810556" y="126413"/>
                    <a:pt x="1145203" y="0"/>
                    <a:pt x="1510073" y="0"/>
                  </a:cubicBezTo>
                  <a:close/>
                </a:path>
              </a:pathLst>
            </a:custGeom>
            <a:solidFill>
              <a:srgbClr val="E2CB1E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wrap="square">
              <a:noAutofit/>
            </a:bodyPr>
            <a:lstStyle/>
            <a:p>
              <a:endParaRPr lang="hu-HU"/>
            </a:p>
          </p:txBody>
        </p:sp>
        <p:sp>
          <p:nvSpPr>
            <p:cNvPr id="88" name="Szövegdoboz 87">
              <a:extLst>
                <a:ext uri="{FF2B5EF4-FFF2-40B4-BE49-F238E27FC236}">
                  <a16:creationId xmlns:a16="http://schemas.microsoft.com/office/drawing/2014/main" id="{CC4DC7A9-57B3-8ED0-E56B-8BBD145D0A07}"/>
                </a:ext>
              </a:extLst>
            </p:cNvPr>
            <p:cNvSpPr txBox="1"/>
            <p:nvPr/>
          </p:nvSpPr>
          <p:spPr>
            <a:xfrm rot="18082120">
              <a:off x="6526524" y="880220"/>
              <a:ext cx="20796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3200" dirty="0"/>
                <a:t>GitHub</a:t>
              </a:r>
            </a:p>
          </p:txBody>
        </p:sp>
      </p:grpSp>
      <p:grpSp>
        <p:nvGrpSpPr>
          <p:cNvPr id="9" name="Csoportba foglalás 8">
            <a:extLst>
              <a:ext uri="{FF2B5EF4-FFF2-40B4-BE49-F238E27FC236}">
                <a16:creationId xmlns:a16="http://schemas.microsoft.com/office/drawing/2014/main" id="{94C0A5C1-B30A-E907-8163-B75A900068D1}"/>
              </a:ext>
            </a:extLst>
          </p:cNvPr>
          <p:cNvGrpSpPr/>
          <p:nvPr/>
        </p:nvGrpSpPr>
        <p:grpSpPr>
          <a:xfrm>
            <a:off x="12585811" y="-2645970"/>
            <a:ext cx="3504421" cy="2578155"/>
            <a:chOff x="7566338" y="602740"/>
            <a:chExt cx="3504421" cy="2578155"/>
          </a:xfrm>
        </p:grpSpPr>
        <p:sp>
          <p:nvSpPr>
            <p:cNvPr id="83" name="Szabadkézi sokszög: alakzat 82">
              <a:extLst>
                <a:ext uri="{FF2B5EF4-FFF2-40B4-BE49-F238E27FC236}">
                  <a16:creationId xmlns:a16="http://schemas.microsoft.com/office/drawing/2014/main" id="{9B009F88-30D0-C390-A607-0CF3345C03CC}"/>
                </a:ext>
              </a:extLst>
            </p:cNvPr>
            <p:cNvSpPr/>
            <p:nvPr/>
          </p:nvSpPr>
          <p:spPr>
            <a:xfrm>
              <a:off x="7566338" y="602740"/>
              <a:ext cx="3504421" cy="2578155"/>
            </a:xfrm>
            <a:custGeom>
              <a:avLst/>
              <a:gdLst>
                <a:gd name="connsiteX0" fmla="*/ 1510073 w 3020146"/>
                <a:gd name="connsiteY0" fmla="*/ 0 h 2250334"/>
                <a:gd name="connsiteX1" fmla="*/ 1664469 w 3020146"/>
                <a:gd name="connsiteY1" fmla="*/ 7616 h 2250334"/>
                <a:gd name="connsiteX2" fmla="*/ 1686121 w 3020146"/>
                <a:gd name="connsiteY2" fmla="*/ 10844 h 2250334"/>
                <a:gd name="connsiteX3" fmla="*/ 1814405 w 3020146"/>
                <a:gd name="connsiteY3" fmla="*/ 29970 h 2250334"/>
                <a:gd name="connsiteX4" fmla="*/ 3020146 w 3020146"/>
                <a:gd name="connsiteY4" fmla="*/ 1475137 h 2250334"/>
                <a:gd name="connsiteX5" fmla="*/ 3012350 w 3020146"/>
                <a:gd name="connsiteY5" fmla="*/ 1625961 h 2250334"/>
                <a:gd name="connsiteX6" fmla="*/ 3010777 w 3020146"/>
                <a:gd name="connsiteY6" fmla="*/ 1636033 h 2250334"/>
                <a:gd name="connsiteX7" fmla="*/ 2979951 w 3020146"/>
                <a:gd name="connsiteY7" fmla="*/ 1586466 h 2250334"/>
                <a:gd name="connsiteX8" fmla="*/ 2176824 w 3020146"/>
                <a:gd name="connsiteY8" fmla="*/ 1002411 h 2250334"/>
                <a:gd name="connsiteX9" fmla="*/ 2130707 w 3020146"/>
                <a:gd name="connsiteY9" fmla="*/ 990828 h 2250334"/>
                <a:gd name="connsiteX10" fmla="*/ 2032107 w 3020146"/>
                <a:gd name="connsiteY10" fmla="*/ 966062 h 2250334"/>
                <a:gd name="connsiteX11" fmla="*/ 1727775 w 3020146"/>
                <a:gd name="connsiteY11" fmla="*/ 936092 h 2250334"/>
                <a:gd name="connsiteX12" fmla="*/ 1278726 w 3020146"/>
                <a:gd name="connsiteY12" fmla="*/ 1002411 h 2250334"/>
                <a:gd name="connsiteX13" fmla="*/ 1180696 w 3020146"/>
                <a:gd name="connsiteY13" fmla="*/ 1037461 h 2250334"/>
                <a:gd name="connsiteX14" fmla="*/ 1139987 w 3020146"/>
                <a:gd name="connsiteY14" fmla="*/ 1052016 h 2250334"/>
                <a:gd name="connsiteX15" fmla="*/ 659992 w 3020146"/>
                <a:gd name="connsiteY15" fmla="*/ 1368150 h 2250334"/>
                <a:gd name="connsiteX16" fmla="*/ 624163 w 3020146"/>
                <a:gd name="connsiteY16" fmla="*/ 1406659 h 2250334"/>
                <a:gd name="connsiteX17" fmla="*/ 562529 w 3020146"/>
                <a:gd name="connsiteY17" fmla="*/ 1472905 h 2250334"/>
                <a:gd name="connsiteX18" fmla="*/ 399960 w 3020146"/>
                <a:gd name="connsiteY18" fmla="*/ 1708091 h 2250334"/>
                <a:gd name="connsiteX19" fmla="*/ 398571 w 3020146"/>
                <a:gd name="connsiteY19" fmla="*/ 1710908 h 2250334"/>
                <a:gd name="connsiteX20" fmla="*/ 336371 w 3020146"/>
                <a:gd name="connsiteY20" fmla="*/ 1837039 h 2250334"/>
                <a:gd name="connsiteX21" fmla="*/ 306182 w 3020146"/>
                <a:gd name="connsiteY21" fmla="*/ 1917614 h 2250334"/>
                <a:gd name="connsiteX22" fmla="*/ 285592 w 3020146"/>
                <a:gd name="connsiteY22" fmla="*/ 1972568 h 2250334"/>
                <a:gd name="connsiteX23" fmla="*/ 248381 w 3020146"/>
                <a:gd name="connsiteY23" fmla="*/ 2113937 h 2250334"/>
                <a:gd name="connsiteX24" fmla="*/ 227072 w 3020146"/>
                <a:gd name="connsiteY24" fmla="*/ 2250334 h 2250334"/>
                <a:gd name="connsiteX25" fmla="*/ 182258 w 3020146"/>
                <a:gd name="connsiteY25" fmla="*/ 2178275 h 2250334"/>
                <a:gd name="connsiteX26" fmla="*/ 120732 w 3020146"/>
                <a:gd name="connsiteY26" fmla="*/ 2053509 h 2250334"/>
                <a:gd name="connsiteX27" fmla="*/ 118669 w 3020146"/>
                <a:gd name="connsiteY27" fmla="*/ 2049327 h 2250334"/>
                <a:gd name="connsiteX28" fmla="*/ 30679 w 3020146"/>
                <a:gd name="connsiteY28" fmla="*/ 1772429 h 2250334"/>
                <a:gd name="connsiteX29" fmla="*/ 18185 w 3020146"/>
                <a:gd name="connsiteY29" fmla="*/ 1692458 h 2250334"/>
                <a:gd name="connsiteX30" fmla="*/ 7796 w 3020146"/>
                <a:gd name="connsiteY30" fmla="*/ 1625961 h 2250334"/>
                <a:gd name="connsiteX31" fmla="*/ 0 w 3020146"/>
                <a:gd name="connsiteY31" fmla="*/ 1475137 h 2250334"/>
                <a:gd name="connsiteX32" fmla="*/ 30679 w 3020146"/>
                <a:gd name="connsiteY32" fmla="*/ 1177845 h 2250334"/>
                <a:gd name="connsiteX33" fmla="*/ 67631 w 3020146"/>
                <a:gd name="connsiteY33" fmla="*/ 1037461 h 2250334"/>
                <a:gd name="connsiteX34" fmla="*/ 67890 w 3020146"/>
                <a:gd name="connsiteY34" fmla="*/ 1036476 h 2250334"/>
                <a:gd name="connsiteX35" fmla="*/ 549526 w 3020146"/>
                <a:gd name="connsiteY35" fmla="*/ 336849 h 2250334"/>
                <a:gd name="connsiteX36" fmla="*/ 624163 w 3020146"/>
                <a:gd name="connsiteY36" fmla="*/ 282328 h 2250334"/>
                <a:gd name="connsiteX37" fmla="*/ 665777 w 3020146"/>
                <a:gd name="connsiteY37" fmla="*/ 251930 h 2250334"/>
                <a:gd name="connsiteX38" fmla="*/ 1510073 w 3020146"/>
                <a:gd name="connsiteY38" fmla="*/ 0 h 225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020146" h="2250334">
                  <a:moveTo>
                    <a:pt x="1510073" y="0"/>
                  </a:moveTo>
                  <a:cubicBezTo>
                    <a:pt x="1562197" y="0"/>
                    <a:pt x="1613705" y="2580"/>
                    <a:pt x="1664469" y="7616"/>
                  </a:cubicBezTo>
                  <a:lnTo>
                    <a:pt x="1686121" y="10844"/>
                  </a:lnTo>
                  <a:lnTo>
                    <a:pt x="1814405" y="29970"/>
                  </a:lnTo>
                  <a:cubicBezTo>
                    <a:pt x="2502520" y="167521"/>
                    <a:pt x="3020146" y="762278"/>
                    <a:pt x="3020146" y="1475137"/>
                  </a:cubicBezTo>
                  <a:cubicBezTo>
                    <a:pt x="3020146" y="1526056"/>
                    <a:pt x="3017505" y="1576372"/>
                    <a:pt x="3012350" y="1625961"/>
                  </a:cubicBezTo>
                  <a:lnTo>
                    <a:pt x="3010777" y="1636033"/>
                  </a:lnTo>
                  <a:lnTo>
                    <a:pt x="2979951" y="1586466"/>
                  </a:lnTo>
                  <a:cubicBezTo>
                    <a:pt x="2789991" y="1311794"/>
                    <a:pt x="2507818" y="1102979"/>
                    <a:pt x="2176824" y="1002411"/>
                  </a:cubicBezTo>
                  <a:lnTo>
                    <a:pt x="2130707" y="990828"/>
                  </a:lnTo>
                  <a:lnTo>
                    <a:pt x="2032107" y="966062"/>
                  </a:lnTo>
                  <a:cubicBezTo>
                    <a:pt x="1933805" y="946412"/>
                    <a:pt x="1832024" y="936092"/>
                    <a:pt x="1727775" y="936092"/>
                  </a:cubicBezTo>
                  <a:cubicBezTo>
                    <a:pt x="1571402" y="936092"/>
                    <a:pt x="1420580" y="959311"/>
                    <a:pt x="1278726" y="1002411"/>
                  </a:cubicBezTo>
                  <a:lnTo>
                    <a:pt x="1180696" y="1037461"/>
                  </a:lnTo>
                  <a:lnTo>
                    <a:pt x="1139987" y="1052016"/>
                  </a:lnTo>
                  <a:cubicBezTo>
                    <a:pt x="959324" y="1126662"/>
                    <a:pt x="796627" y="1234676"/>
                    <a:pt x="659992" y="1368150"/>
                  </a:cubicBezTo>
                  <a:lnTo>
                    <a:pt x="624163" y="1406659"/>
                  </a:lnTo>
                  <a:lnTo>
                    <a:pt x="562529" y="1472905"/>
                  </a:lnTo>
                  <a:cubicBezTo>
                    <a:pt x="500981" y="1545759"/>
                    <a:pt x="446453" y="1624484"/>
                    <a:pt x="399960" y="1708091"/>
                  </a:cubicBezTo>
                  <a:lnTo>
                    <a:pt x="398571" y="1710908"/>
                  </a:lnTo>
                  <a:lnTo>
                    <a:pt x="336371" y="1837039"/>
                  </a:lnTo>
                  <a:lnTo>
                    <a:pt x="306182" y="1917614"/>
                  </a:lnTo>
                  <a:lnTo>
                    <a:pt x="285592" y="1972568"/>
                  </a:lnTo>
                  <a:cubicBezTo>
                    <a:pt x="270885" y="2018759"/>
                    <a:pt x="258439" y="2065924"/>
                    <a:pt x="248381" y="2113937"/>
                  </a:cubicBezTo>
                  <a:lnTo>
                    <a:pt x="227072" y="2250334"/>
                  </a:lnTo>
                  <a:lnTo>
                    <a:pt x="182258" y="2178275"/>
                  </a:lnTo>
                  <a:lnTo>
                    <a:pt x="120732" y="2053509"/>
                  </a:lnTo>
                  <a:lnTo>
                    <a:pt x="118669" y="2049327"/>
                  </a:lnTo>
                  <a:cubicBezTo>
                    <a:pt x="80462" y="1961086"/>
                    <a:pt x="50795" y="1868457"/>
                    <a:pt x="30679" y="1772429"/>
                  </a:cubicBezTo>
                  <a:lnTo>
                    <a:pt x="18185" y="1692458"/>
                  </a:lnTo>
                  <a:lnTo>
                    <a:pt x="7796" y="1625961"/>
                  </a:lnTo>
                  <a:cubicBezTo>
                    <a:pt x="2641" y="1576372"/>
                    <a:pt x="0" y="1526056"/>
                    <a:pt x="0" y="1475137"/>
                  </a:cubicBezTo>
                  <a:cubicBezTo>
                    <a:pt x="0" y="1373300"/>
                    <a:pt x="10564" y="1273873"/>
                    <a:pt x="30679" y="1177845"/>
                  </a:cubicBezTo>
                  <a:lnTo>
                    <a:pt x="67631" y="1037461"/>
                  </a:lnTo>
                  <a:lnTo>
                    <a:pt x="67890" y="1036476"/>
                  </a:lnTo>
                  <a:cubicBezTo>
                    <a:pt x="156133" y="759331"/>
                    <a:pt x="325787" y="517224"/>
                    <a:pt x="549526" y="336849"/>
                  </a:cubicBezTo>
                  <a:lnTo>
                    <a:pt x="624163" y="282328"/>
                  </a:lnTo>
                  <a:lnTo>
                    <a:pt x="665777" y="251930"/>
                  </a:lnTo>
                  <a:cubicBezTo>
                    <a:pt x="906786" y="92875"/>
                    <a:pt x="1197327" y="0"/>
                    <a:pt x="1510073" y="0"/>
                  </a:cubicBezTo>
                  <a:close/>
                </a:path>
              </a:pathLst>
            </a:custGeom>
            <a:solidFill>
              <a:srgbClr val="E2CB1E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wrap="square">
              <a:noAutofit/>
            </a:bodyPr>
            <a:lstStyle/>
            <a:p>
              <a:endParaRPr lang="hu-HU"/>
            </a:p>
          </p:txBody>
        </p:sp>
        <p:sp>
          <p:nvSpPr>
            <p:cNvPr id="90" name="Szövegdoboz 89">
              <a:extLst>
                <a:ext uri="{FF2B5EF4-FFF2-40B4-BE49-F238E27FC236}">
                  <a16:creationId xmlns:a16="http://schemas.microsoft.com/office/drawing/2014/main" id="{79652A83-B12C-575C-EEF6-4A2660BB2E3F}"/>
                </a:ext>
              </a:extLst>
            </p:cNvPr>
            <p:cNvSpPr txBox="1"/>
            <p:nvPr/>
          </p:nvSpPr>
          <p:spPr>
            <a:xfrm rot="19577490">
              <a:off x="8018042" y="927496"/>
              <a:ext cx="20796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3200" dirty="0" err="1"/>
                <a:t>Trello</a:t>
              </a:r>
              <a:endParaRPr lang="hu-HU" sz="3200" dirty="0"/>
            </a:p>
          </p:txBody>
        </p:sp>
      </p:grpSp>
      <p:grpSp>
        <p:nvGrpSpPr>
          <p:cNvPr id="21" name="Csoportba foglalás 20">
            <a:extLst>
              <a:ext uri="{FF2B5EF4-FFF2-40B4-BE49-F238E27FC236}">
                <a16:creationId xmlns:a16="http://schemas.microsoft.com/office/drawing/2014/main" id="{B797083A-ADFB-7DBF-1789-BE8CFAC5F809}"/>
              </a:ext>
            </a:extLst>
          </p:cNvPr>
          <p:cNvGrpSpPr/>
          <p:nvPr/>
        </p:nvGrpSpPr>
        <p:grpSpPr>
          <a:xfrm>
            <a:off x="5682934" y="7201581"/>
            <a:ext cx="3613629" cy="3115594"/>
            <a:chOff x="6071572" y="2799702"/>
            <a:chExt cx="3613629" cy="3115594"/>
          </a:xfrm>
        </p:grpSpPr>
        <p:sp>
          <p:nvSpPr>
            <p:cNvPr id="86" name="Szabadkézi sokszög: alakzat 85">
              <a:extLst>
                <a:ext uri="{FF2B5EF4-FFF2-40B4-BE49-F238E27FC236}">
                  <a16:creationId xmlns:a16="http://schemas.microsoft.com/office/drawing/2014/main" id="{58B99E00-E55F-D4A8-D39F-F12CD94A25EB}"/>
                </a:ext>
              </a:extLst>
            </p:cNvPr>
            <p:cNvSpPr/>
            <p:nvPr/>
          </p:nvSpPr>
          <p:spPr>
            <a:xfrm>
              <a:off x="6071572" y="2799702"/>
              <a:ext cx="3401754" cy="3115594"/>
            </a:xfrm>
            <a:custGeom>
              <a:avLst/>
              <a:gdLst>
                <a:gd name="connsiteX0" fmla="*/ 2230348 w 2931666"/>
                <a:gd name="connsiteY0" fmla="*/ 0 h 2719436"/>
                <a:gd name="connsiteX1" fmla="*/ 2265889 w 2931666"/>
                <a:gd name="connsiteY1" fmla="*/ 21092 h 2719436"/>
                <a:gd name="connsiteX2" fmla="*/ 2382140 w 2931666"/>
                <a:gd name="connsiteY2" fmla="*/ 106011 h 2719436"/>
                <a:gd name="connsiteX3" fmla="*/ 2415799 w 2931666"/>
                <a:gd name="connsiteY3" fmla="*/ 135895 h 2719436"/>
                <a:gd name="connsiteX4" fmla="*/ 2489376 w 2931666"/>
                <a:gd name="connsiteY4" fmla="*/ 201220 h 2719436"/>
                <a:gd name="connsiteX5" fmla="*/ 2586839 w 2931666"/>
                <a:gd name="connsiteY5" fmla="*/ 305975 h 2719436"/>
                <a:gd name="connsiteX6" fmla="*/ 2670793 w 2931666"/>
                <a:gd name="connsiteY6" fmla="*/ 415649 h 2719436"/>
                <a:gd name="connsiteX7" fmla="*/ 2673769 w 2931666"/>
                <a:gd name="connsiteY7" fmla="*/ 419536 h 2719436"/>
                <a:gd name="connsiteX8" fmla="*/ 2900987 w 2931666"/>
                <a:gd name="connsiteY8" fmla="*/ 947007 h 2719436"/>
                <a:gd name="connsiteX9" fmla="*/ 2913481 w 2931666"/>
                <a:gd name="connsiteY9" fmla="*/ 1026978 h 2719436"/>
                <a:gd name="connsiteX10" fmla="*/ 2923870 w 2931666"/>
                <a:gd name="connsiteY10" fmla="*/ 1093475 h 2719436"/>
                <a:gd name="connsiteX11" fmla="*/ 2931666 w 2931666"/>
                <a:gd name="connsiteY11" fmla="*/ 1244299 h 2719436"/>
                <a:gd name="connsiteX12" fmla="*/ 2812997 w 2931666"/>
                <a:gd name="connsiteY12" fmla="*/ 1818489 h 2719436"/>
                <a:gd name="connsiteX13" fmla="*/ 2750797 w 2931666"/>
                <a:gd name="connsiteY13" fmla="*/ 1944620 h 2719436"/>
                <a:gd name="connsiteX14" fmla="*/ 2749408 w 2931666"/>
                <a:gd name="connsiteY14" fmla="*/ 1947437 h 2719436"/>
                <a:gd name="connsiteX15" fmla="*/ 2009381 w 2931666"/>
                <a:gd name="connsiteY15" fmla="*/ 2603512 h 2719436"/>
                <a:gd name="connsiteX16" fmla="*/ 1912368 w 2931666"/>
                <a:gd name="connsiteY16" fmla="*/ 2638199 h 2719436"/>
                <a:gd name="connsiteX17" fmla="*/ 1870642 w 2931666"/>
                <a:gd name="connsiteY17" fmla="*/ 2653117 h 2719436"/>
                <a:gd name="connsiteX18" fmla="*/ 1421593 w 2931666"/>
                <a:gd name="connsiteY18" fmla="*/ 2719436 h 2719436"/>
                <a:gd name="connsiteX19" fmla="*/ 30189 w 2931666"/>
                <a:gd name="connsiteY19" fmla="*/ 1818489 h 2719436"/>
                <a:gd name="connsiteX20" fmla="*/ 0 w 2931666"/>
                <a:gd name="connsiteY20" fmla="*/ 1737915 h 2719436"/>
                <a:gd name="connsiteX21" fmla="*/ 88965 w 2931666"/>
                <a:gd name="connsiteY21" fmla="*/ 1790712 h 2719436"/>
                <a:gd name="connsiteX22" fmla="*/ 808755 w 2931666"/>
                <a:gd name="connsiteY22" fmla="*/ 1968753 h 2719436"/>
                <a:gd name="connsiteX23" fmla="*/ 963151 w 2931666"/>
                <a:gd name="connsiteY23" fmla="*/ 1961137 h 2719436"/>
                <a:gd name="connsiteX24" fmla="*/ 1073938 w 2931666"/>
                <a:gd name="connsiteY24" fmla="*/ 1944620 h 2719436"/>
                <a:gd name="connsiteX25" fmla="*/ 1113087 w 2931666"/>
                <a:gd name="connsiteY25" fmla="*/ 1938783 h 2719436"/>
                <a:gd name="connsiteX26" fmla="*/ 1876538 w 2931666"/>
                <a:gd name="connsiteY26" fmla="*/ 1536696 h 2719436"/>
                <a:gd name="connsiteX27" fmla="*/ 1912366 w 2931666"/>
                <a:gd name="connsiteY27" fmla="*/ 1498187 h 2719436"/>
                <a:gd name="connsiteX28" fmla="*/ 1974001 w 2931666"/>
                <a:gd name="connsiteY28" fmla="*/ 1431940 h 2719436"/>
                <a:gd name="connsiteX29" fmla="*/ 2250938 w 2931666"/>
                <a:gd name="connsiteY29" fmla="*/ 932277 h 2719436"/>
                <a:gd name="connsiteX30" fmla="*/ 2251197 w 2931666"/>
                <a:gd name="connsiteY30" fmla="*/ 931292 h 2719436"/>
                <a:gd name="connsiteX31" fmla="*/ 2288149 w 2931666"/>
                <a:gd name="connsiteY31" fmla="*/ 790908 h 2719436"/>
                <a:gd name="connsiteX32" fmla="*/ 2311032 w 2931666"/>
                <a:gd name="connsiteY32" fmla="*/ 644440 h 2719436"/>
                <a:gd name="connsiteX33" fmla="*/ 2315299 w 2931666"/>
                <a:gd name="connsiteY33" fmla="*/ 561883 h 2719436"/>
                <a:gd name="connsiteX34" fmla="*/ 2318828 w 2931666"/>
                <a:gd name="connsiteY34" fmla="*/ 493616 h 2719436"/>
                <a:gd name="connsiteX35" fmla="*/ 2311032 w 2931666"/>
                <a:gd name="connsiteY35" fmla="*/ 342792 h 2719436"/>
                <a:gd name="connsiteX36" fmla="*/ 2309459 w 2931666"/>
                <a:gd name="connsiteY36" fmla="*/ 332721 h 2719436"/>
                <a:gd name="connsiteX37" fmla="*/ 2288149 w 2931666"/>
                <a:gd name="connsiteY37" fmla="*/ 196324 h 2719436"/>
                <a:gd name="connsiteX38" fmla="*/ 2250938 w 2931666"/>
                <a:gd name="connsiteY38" fmla="*/ 54955 h 271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931666" h="2719436">
                  <a:moveTo>
                    <a:pt x="2230348" y="0"/>
                  </a:moveTo>
                  <a:lnTo>
                    <a:pt x="2265889" y="21092"/>
                  </a:lnTo>
                  <a:cubicBezTo>
                    <a:pt x="2306057" y="47602"/>
                    <a:pt x="2344850" y="75949"/>
                    <a:pt x="2382140" y="106011"/>
                  </a:cubicBezTo>
                  <a:lnTo>
                    <a:pt x="2415799" y="135895"/>
                  </a:lnTo>
                  <a:lnTo>
                    <a:pt x="2489376" y="201220"/>
                  </a:lnTo>
                  <a:cubicBezTo>
                    <a:pt x="2523534" y="234588"/>
                    <a:pt x="2556064" y="269548"/>
                    <a:pt x="2586839" y="305975"/>
                  </a:cubicBezTo>
                  <a:lnTo>
                    <a:pt x="2670793" y="415649"/>
                  </a:lnTo>
                  <a:lnTo>
                    <a:pt x="2673769" y="419536"/>
                  </a:lnTo>
                  <a:cubicBezTo>
                    <a:pt x="2782318" y="576491"/>
                    <a:pt x="2860756" y="754952"/>
                    <a:pt x="2900987" y="947007"/>
                  </a:cubicBezTo>
                  <a:lnTo>
                    <a:pt x="2913481" y="1026978"/>
                  </a:lnTo>
                  <a:lnTo>
                    <a:pt x="2923870" y="1093475"/>
                  </a:lnTo>
                  <a:cubicBezTo>
                    <a:pt x="2929025" y="1143065"/>
                    <a:pt x="2931666" y="1193381"/>
                    <a:pt x="2931666" y="1244299"/>
                  </a:cubicBezTo>
                  <a:cubicBezTo>
                    <a:pt x="2931666" y="1447973"/>
                    <a:pt x="2889411" y="1642006"/>
                    <a:pt x="2812997" y="1818489"/>
                  </a:cubicBezTo>
                  <a:lnTo>
                    <a:pt x="2750797" y="1944620"/>
                  </a:lnTo>
                  <a:lnTo>
                    <a:pt x="2749408" y="1947437"/>
                  </a:lnTo>
                  <a:cubicBezTo>
                    <a:pt x="2586681" y="2240061"/>
                    <a:pt x="2325541" y="2472882"/>
                    <a:pt x="2009381" y="2603512"/>
                  </a:cubicBezTo>
                  <a:lnTo>
                    <a:pt x="1912368" y="2638199"/>
                  </a:lnTo>
                  <a:lnTo>
                    <a:pt x="1870642" y="2653117"/>
                  </a:lnTo>
                  <a:cubicBezTo>
                    <a:pt x="1728788" y="2696218"/>
                    <a:pt x="1577966" y="2719436"/>
                    <a:pt x="1421593" y="2719436"/>
                  </a:cubicBezTo>
                  <a:cubicBezTo>
                    <a:pt x="796101" y="2719436"/>
                    <a:pt x="259431" y="2347938"/>
                    <a:pt x="30189" y="1818489"/>
                  </a:cubicBezTo>
                  <a:lnTo>
                    <a:pt x="0" y="1737915"/>
                  </a:lnTo>
                  <a:lnTo>
                    <a:pt x="88965" y="1790712"/>
                  </a:lnTo>
                  <a:cubicBezTo>
                    <a:pt x="302932" y="1904257"/>
                    <a:pt x="548133" y="1968753"/>
                    <a:pt x="808755" y="1968753"/>
                  </a:cubicBezTo>
                  <a:cubicBezTo>
                    <a:pt x="860880" y="1968753"/>
                    <a:pt x="912387" y="1966173"/>
                    <a:pt x="963151" y="1961137"/>
                  </a:cubicBezTo>
                  <a:lnTo>
                    <a:pt x="1073938" y="1944620"/>
                  </a:lnTo>
                  <a:lnTo>
                    <a:pt x="1113087" y="1938783"/>
                  </a:lnTo>
                  <a:cubicBezTo>
                    <a:pt x="1407994" y="1879833"/>
                    <a:pt x="1671586" y="1736906"/>
                    <a:pt x="1876538" y="1536696"/>
                  </a:cubicBezTo>
                  <a:lnTo>
                    <a:pt x="1912366" y="1498187"/>
                  </a:lnTo>
                  <a:lnTo>
                    <a:pt x="1974001" y="1431940"/>
                  </a:lnTo>
                  <a:cubicBezTo>
                    <a:pt x="2097098" y="1286232"/>
                    <a:pt x="2192110" y="1117041"/>
                    <a:pt x="2250938" y="932277"/>
                  </a:cubicBezTo>
                  <a:lnTo>
                    <a:pt x="2251197" y="931292"/>
                  </a:lnTo>
                  <a:lnTo>
                    <a:pt x="2288149" y="790908"/>
                  </a:lnTo>
                  <a:cubicBezTo>
                    <a:pt x="2298206" y="742894"/>
                    <a:pt x="2305876" y="694030"/>
                    <a:pt x="2311032" y="644440"/>
                  </a:cubicBezTo>
                  <a:lnTo>
                    <a:pt x="2315299" y="561883"/>
                  </a:lnTo>
                  <a:lnTo>
                    <a:pt x="2318828" y="493616"/>
                  </a:lnTo>
                  <a:cubicBezTo>
                    <a:pt x="2318828" y="442698"/>
                    <a:pt x="2316187" y="392382"/>
                    <a:pt x="2311032" y="342792"/>
                  </a:cubicBezTo>
                  <a:lnTo>
                    <a:pt x="2309459" y="332721"/>
                  </a:lnTo>
                  <a:lnTo>
                    <a:pt x="2288149" y="196324"/>
                  </a:lnTo>
                  <a:cubicBezTo>
                    <a:pt x="2278091" y="148311"/>
                    <a:pt x="2265645" y="101146"/>
                    <a:pt x="2250938" y="54955"/>
                  </a:cubicBezTo>
                  <a:close/>
                </a:path>
              </a:pathLst>
            </a:custGeom>
            <a:solidFill>
              <a:srgbClr val="E2CB1E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wrap="square">
              <a:noAutofit/>
            </a:bodyPr>
            <a:lstStyle/>
            <a:p>
              <a:endParaRPr lang="hu-HU"/>
            </a:p>
          </p:txBody>
        </p:sp>
        <p:sp>
          <p:nvSpPr>
            <p:cNvPr id="91" name="Szövegdoboz 90">
              <a:extLst>
                <a:ext uri="{FF2B5EF4-FFF2-40B4-BE49-F238E27FC236}">
                  <a16:creationId xmlns:a16="http://schemas.microsoft.com/office/drawing/2014/main" id="{F49D3D5B-2550-374D-21B1-5E86480BADD5}"/>
                </a:ext>
              </a:extLst>
            </p:cNvPr>
            <p:cNvSpPr txBox="1"/>
            <p:nvPr/>
          </p:nvSpPr>
          <p:spPr>
            <a:xfrm rot="18924795">
              <a:off x="7605573" y="4420695"/>
              <a:ext cx="20796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3200" dirty="0" err="1"/>
                <a:t>Figma</a:t>
              </a:r>
              <a:endParaRPr lang="hu-HU" sz="3200" dirty="0"/>
            </a:p>
          </p:txBody>
        </p:sp>
      </p:grpSp>
      <p:grpSp>
        <p:nvGrpSpPr>
          <p:cNvPr id="22" name="Csoportba foglalás 21">
            <a:extLst>
              <a:ext uri="{FF2B5EF4-FFF2-40B4-BE49-F238E27FC236}">
                <a16:creationId xmlns:a16="http://schemas.microsoft.com/office/drawing/2014/main" id="{72876546-5B0E-63F3-32C0-CDB0FB0FDD0E}"/>
              </a:ext>
            </a:extLst>
          </p:cNvPr>
          <p:cNvGrpSpPr/>
          <p:nvPr/>
        </p:nvGrpSpPr>
        <p:grpSpPr>
          <a:xfrm>
            <a:off x="1094940" y="7218307"/>
            <a:ext cx="3504421" cy="2578153"/>
            <a:chOff x="5257799" y="2477104"/>
            <a:chExt cx="3504421" cy="2578153"/>
          </a:xfrm>
        </p:grpSpPr>
        <p:sp>
          <p:nvSpPr>
            <p:cNvPr id="79" name="Szabadkézi sokszög: alakzat 78">
              <a:extLst>
                <a:ext uri="{FF2B5EF4-FFF2-40B4-BE49-F238E27FC236}">
                  <a16:creationId xmlns:a16="http://schemas.microsoft.com/office/drawing/2014/main" id="{A2F16105-E99D-427C-2E71-C16BCA82F991}"/>
                </a:ext>
              </a:extLst>
            </p:cNvPr>
            <p:cNvSpPr/>
            <p:nvPr/>
          </p:nvSpPr>
          <p:spPr>
            <a:xfrm>
              <a:off x="5257799" y="2477104"/>
              <a:ext cx="3504421" cy="2578153"/>
            </a:xfrm>
            <a:custGeom>
              <a:avLst/>
              <a:gdLst>
                <a:gd name="connsiteX0" fmla="*/ 227072 w 3020146"/>
                <a:gd name="connsiteY0" fmla="*/ 0 h 2250333"/>
                <a:gd name="connsiteX1" fmla="*/ 248381 w 3020146"/>
                <a:gd name="connsiteY1" fmla="*/ 136396 h 2250333"/>
                <a:gd name="connsiteX2" fmla="*/ 659992 w 3020146"/>
                <a:gd name="connsiteY2" fmla="*/ 882184 h 2250333"/>
                <a:gd name="connsiteX3" fmla="*/ 733569 w 3020146"/>
                <a:gd name="connsiteY3" fmla="*/ 947508 h 2250333"/>
                <a:gd name="connsiteX4" fmla="*/ 767228 w 3020146"/>
                <a:gd name="connsiteY4" fmla="*/ 977392 h 2250333"/>
                <a:gd name="connsiteX5" fmla="*/ 1573379 w 3020146"/>
                <a:gd name="connsiteY5" fmla="*/ 1306625 h 2250333"/>
                <a:gd name="connsiteX6" fmla="*/ 1612572 w 3020146"/>
                <a:gd name="connsiteY6" fmla="*/ 1308559 h 2250333"/>
                <a:gd name="connsiteX7" fmla="*/ 1727775 w 3020146"/>
                <a:gd name="connsiteY7" fmla="*/ 1314241 h 2250333"/>
                <a:gd name="connsiteX8" fmla="*/ 2176824 w 3020146"/>
                <a:gd name="connsiteY8" fmla="*/ 1247922 h 2250333"/>
                <a:gd name="connsiteX9" fmla="*/ 2274854 w 3020146"/>
                <a:gd name="connsiteY9" fmla="*/ 1212872 h 2250333"/>
                <a:gd name="connsiteX10" fmla="*/ 2315563 w 3020146"/>
                <a:gd name="connsiteY10" fmla="*/ 1198317 h 2250333"/>
                <a:gd name="connsiteX11" fmla="*/ 2572071 w 3020146"/>
                <a:gd name="connsiteY11" fmla="*/ 1062311 h 2250333"/>
                <a:gd name="connsiteX12" fmla="*/ 2613684 w 3020146"/>
                <a:gd name="connsiteY12" fmla="*/ 1031913 h 2250333"/>
                <a:gd name="connsiteX13" fmla="*/ 2688322 w 3020146"/>
                <a:gd name="connsiteY13" fmla="*/ 977392 h 2250333"/>
                <a:gd name="connsiteX14" fmla="*/ 2789734 w 3020146"/>
                <a:gd name="connsiteY14" fmla="*/ 887355 h 2250333"/>
                <a:gd name="connsiteX15" fmla="*/ 2795558 w 3020146"/>
                <a:gd name="connsiteY15" fmla="*/ 882184 h 2250333"/>
                <a:gd name="connsiteX16" fmla="*/ 2979951 w 3020146"/>
                <a:gd name="connsiteY16" fmla="*/ 663867 h 2250333"/>
                <a:gd name="connsiteX17" fmla="*/ 3010777 w 3020146"/>
                <a:gd name="connsiteY17" fmla="*/ 614301 h 2250333"/>
                <a:gd name="connsiteX18" fmla="*/ 3012350 w 3020146"/>
                <a:gd name="connsiteY18" fmla="*/ 624372 h 2250333"/>
                <a:gd name="connsiteX19" fmla="*/ 3020146 w 3020146"/>
                <a:gd name="connsiteY19" fmla="*/ 775196 h 2250333"/>
                <a:gd name="connsiteX20" fmla="*/ 3016617 w 3020146"/>
                <a:gd name="connsiteY20" fmla="*/ 843463 h 2250333"/>
                <a:gd name="connsiteX21" fmla="*/ 3012350 w 3020146"/>
                <a:gd name="connsiteY21" fmla="*/ 926020 h 2250333"/>
                <a:gd name="connsiteX22" fmla="*/ 2989467 w 3020146"/>
                <a:gd name="connsiteY22" fmla="*/ 1072488 h 2250333"/>
                <a:gd name="connsiteX23" fmla="*/ 2952515 w 3020146"/>
                <a:gd name="connsiteY23" fmla="*/ 1212872 h 2250333"/>
                <a:gd name="connsiteX24" fmla="*/ 2952256 w 3020146"/>
                <a:gd name="connsiteY24" fmla="*/ 1213857 h 2250333"/>
                <a:gd name="connsiteX25" fmla="*/ 2675319 w 3020146"/>
                <a:gd name="connsiteY25" fmla="*/ 1713520 h 2250333"/>
                <a:gd name="connsiteX26" fmla="*/ 2613684 w 3020146"/>
                <a:gd name="connsiteY26" fmla="*/ 1779767 h 2250333"/>
                <a:gd name="connsiteX27" fmla="*/ 2577856 w 3020146"/>
                <a:gd name="connsiteY27" fmla="*/ 1818276 h 2250333"/>
                <a:gd name="connsiteX28" fmla="*/ 1814405 w 3020146"/>
                <a:gd name="connsiteY28" fmla="*/ 2220363 h 2250333"/>
                <a:gd name="connsiteX29" fmla="*/ 1775256 w 3020146"/>
                <a:gd name="connsiteY29" fmla="*/ 2226200 h 2250333"/>
                <a:gd name="connsiteX30" fmla="*/ 1664469 w 3020146"/>
                <a:gd name="connsiteY30" fmla="*/ 2242717 h 2250333"/>
                <a:gd name="connsiteX31" fmla="*/ 1510073 w 3020146"/>
                <a:gd name="connsiteY31" fmla="*/ 2250333 h 2250333"/>
                <a:gd name="connsiteX32" fmla="*/ 790283 w 3020146"/>
                <a:gd name="connsiteY32" fmla="*/ 2072292 h 2250333"/>
                <a:gd name="connsiteX33" fmla="*/ 701318 w 3020146"/>
                <a:gd name="connsiteY33" fmla="*/ 2019495 h 2250333"/>
                <a:gd name="connsiteX34" fmla="*/ 665777 w 3020146"/>
                <a:gd name="connsiteY34" fmla="*/ 1998403 h 2250333"/>
                <a:gd name="connsiteX35" fmla="*/ 0 w 3020146"/>
                <a:gd name="connsiteY35" fmla="*/ 775196 h 2250333"/>
                <a:gd name="connsiteX36" fmla="*/ 182258 w 3020146"/>
                <a:gd name="connsiteY36" fmla="*/ 72058 h 2250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020146" h="2250333">
                  <a:moveTo>
                    <a:pt x="227072" y="0"/>
                  </a:moveTo>
                  <a:lnTo>
                    <a:pt x="248381" y="136396"/>
                  </a:lnTo>
                  <a:cubicBezTo>
                    <a:pt x="308728" y="424479"/>
                    <a:pt x="455040" y="681973"/>
                    <a:pt x="659992" y="882184"/>
                  </a:cubicBezTo>
                  <a:lnTo>
                    <a:pt x="733569" y="947508"/>
                  </a:lnTo>
                  <a:lnTo>
                    <a:pt x="767228" y="977392"/>
                  </a:lnTo>
                  <a:cubicBezTo>
                    <a:pt x="990968" y="1157766"/>
                    <a:pt x="1268794" y="1276408"/>
                    <a:pt x="1573379" y="1306625"/>
                  </a:cubicBezTo>
                  <a:lnTo>
                    <a:pt x="1612572" y="1308559"/>
                  </a:lnTo>
                  <a:lnTo>
                    <a:pt x="1727775" y="1314241"/>
                  </a:lnTo>
                  <a:cubicBezTo>
                    <a:pt x="1884148" y="1314241"/>
                    <a:pt x="2034970" y="1291023"/>
                    <a:pt x="2176824" y="1247922"/>
                  </a:cubicBezTo>
                  <a:lnTo>
                    <a:pt x="2274854" y="1212872"/>
                  </a:lnTo>
                  <a:lnTo>
                    <a:pt x="2315563" y="1198317"/>
                  </a:lnTo>
                  <a:cubicBezTo>
                    <a:pt x="2405895" y="1160995"/>
                    <a:pt x="2491735" y="1115330"/>
                    <a:pt x="2572071" y="1062311"/>
                  </a:cubicBezTo>
                  <a:lnTo>
                    <a:pt x="2613684" y="1031913"/>
                  </a:lnTo>
                  <a:lnTo>
                    <a:pt x="2688322" y="977392"/>
                  </a:lnTo>
                  <a:lnTo>
                    <a:pt x="2789734" y="887355"/>
                  </a:lnTo>
                  <a:lnTo>
                    <a:pt x="2795558" y="882184"/>
                  </a:lnTo>
                  <a:cubicBezTo>
                    <a:pt x="2863875" y="815447"/>
                    <a:pt x="2925677" y="742345"/>
                    <a:pt x="2979951" y="663867"/>
                  </a:cubicBezTo>
                  <a:lnTo>
                    <a:pt x="3010777" y="614301"/>
                  </a:lnTo>
                  <a:lnTo>
                    <a:pt x="3012350" y="624372"/>
                  </a:lnTo>
                  <a:cubicBezTo>
                    <a:pt x="3017505" y="673962"/>
                    <a:pt x="3020146" y="724278"/>
                    <a:pt x="3020146" y="775196"/>
                  </a:cubicBezTo>
                  <a:lnTo>
                    <a:pt x="3016617" y="843463"/>
                  </a:lnTo>
                  <a:lnTo>
                    <a:pt x="3012350" y="926020"/>
                  </a:lnTo>
                  <a:cubicBezTo>
                    <a:pt x="3007194" y="975610"/>
                    <a:pt x="2999524" y="1024474"/>
                    <a:pt x="2989467" y="1072488"/>
                  </a:cubicBezTo>
                  <a:lnTo>
                    <a:pt x="2952515" y="1212872"/>
                  </a:lnTo>
                  <a:lnTo>
                    <a:pt x="2952256" y="1213857"/>
                  </a:lnTo>
                  <a:cubicBezTo>
                    <a:pt x="2893428" y="1398621"/>
                    <a:pt x="2798416" y="1567812"/>
                    <a:pt x="2675319" y="1713520"/>
                  </a:cubicBezTo>
                  <a:lnTo>
                    <a:pt x="2613684" y="1779767"/>
                  </a:lnTo>
                  <a:lnTo>
                    <a:pt x="2577856" y="1818276"/>
                  </a:lnTo>
                  <a:cubicBezTo>
                    <a:pt x="2372904" y="2018486"/>
                    <a:pt x="2109312" y="2161413"/>
                    <a:pt x="1814405" y="2220363"/>
                  </a:cubicBezTo>
                  <a:lnTo>
                    <a:pt x="1775256" y="2226200"/>
                  </a:lnTo>
                  <a:lnTo>
                    <a:pt x="1664469" y="2242717"/>
                  </a:lnTo>
                  <a:cubicBezTo>
                    <a:pt x="1613705" y="2247753"/>
                    <a:pt x="1562198" y="2250333"/>
                    <a:pt x="1510073" y="2250333"/>
                  </a:cubicBezTo>
                  <a:cubicBezTo>
                    <a:pt x="1249451" y="2250333"/>
                    <a:pt x="1004250" y="2185837"/>
                    <a:pt x="790283" y="2072292"/>
                  </a:cubicBezTo>
                  <a:lnTo>
                    <a:pt x="701318" y="2019495"/>
                  </a:lnTo>
                  <a:lnTo>
                    <a:pt x="665777" y="1998403"/>
                  </a:lnTo>
                  <a:cubicBezTo>
                    <a:pt x="264095" y="1733310"/>
                    <a:pt x="0" y="1284381"/>
                    <a:pt x="0" y="775196"/>
                  </a:cubicBezTo>
                  <a:cubicBezTo>
                    <a:pt x="0" y="520604"/>
                    <a:pt x="66023" y="281075"/>
                    <a:pt x="182258" y="72058"/>
                  </a:cubicBezTo>
                  <a:close/>
                </a:path>
              </a:pathLst>
            </a:custGeom>
            <a:solidFill>
              <a:srgbClr val="E2CB1E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wrap="square">
              <a:noAutofit/>
            </a:bodyPr>
            <a:lstStyle/>
            <a:p>
              <a:endParaRPr lang="hu-HU"/>
            </a:p>
          </p:txBody>
        </p:sp>
        <p:sp>
          <p:nvSpPr>
            <p:cNvPr id="92" name="Szövegdoboz 91">
              <a:extLst>
                <a:ext uri="{FF2B5EF4-FFF2-40B4-BE49-F238E27FC236}">
                  <a16:creationId xmlns:a16="http://schemas.microsoft.com/office/drawing/2014/main" id="{F75BAF29-8C70-A9BB-86A0-BB3B7133EE7B}"/>
                </a:ext>
              </a:extLst>
            </p:cNvPr>
            <p:cNvSpPr txBox="1"/>
            <p:nvPr/>
          </p:nvSpPr>
          <p:spPr>
            <a:xfrm rot="21121234">
              <a:off x="6553749" y="4046971"/>
              <a:ext cx="20796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3200" dirty="0"/>
                <a:t>Web</a:t>
              </a:r>
            </a:p>
          </p:txBody>
        </p:sp>
      </p:grp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85EF8EDC-23D5-D6FB-CFBB-4B692A18DFC2}"/>
              </a:ext>
            </a:extLst>
          </p:cNvPr>
          <p:cNvGrpSpPr/>
          <p:nvPr/>
        </p:nvGrpSpPr>
        <p:grpSpPr>
          <a:xfrm>
            <a:off x="13259062" y="1871203"/>
            <a:ext cx="3691049" cy="3115593"/>
            <a:chOff x="7921614" y="1675198"/>
            <a:chExt cx="3691049" cy="3115593"/>
          </a:xfrm>
        </p:grpSpPr>
        <p:sp>
          <p:nvSpPr>
            <p:cNvPr id="84" name="Szabadkézi sokszög: alakzat 83">
              <a:extLst>
                <a:ext uri="{FF2B5EF4-FFF2-40B4-BE49-F238E27FC236}">
                  <a16:creationId xmlns:a16="http://schemas.microsoft.com/office/drawing/2014/main" id="{B323C82F-BC82-A937-4B1E-9A1763EC341E}"/>
                </a:ext>
              </a:extLst>
            </p:cNvPr>
            <p:cNvSpPr/>
            <p:nvPr/>
          </p:nvSpPr>
          <p:spPr>
            <a:xfrm>
              <a:off x="7921614" y="1675198"/>
              <a:ext cx="3401754" cy="3115593"/>
            </a:xfrm>
            <a:custGeom>
              <a:avLst/>
              <a:gdLst>
                <a:gd name="connsiteX0" fmla="*/ 1421593 w 2931666"/>
                <a:gd name="connsiteY0" fmla="*/ 0 h 2719435"/>
                <a:gd name="connsiteX1" fmla="*/ 1725925 w 2931666"/>
                <a:gd name="connsiteY1" fmla="*/ 29970 h 2719435"/>
                <a:gd name="connsiteX2" fmla="*/ 1824525 w 2931666"/>
                <a:gd name="connsiteY2" fmla="*/ 54736 h 2719435"/>
                <a:gd name="connsiteX3" fmla="*/ 1870642 w 2931666"/>
                <a:gd name="connsiteY3" fmla="*/ 66319 h 2719435"/>
                <a:gd name="connsiteX4" fmla="*/ 2673769 w 2931666"/>
                <a:gd name="connsiteY4" fmla="*/ 650374 h 2719435"/>
                <a:gd name="connsiteX5" fmla="*/ 2704595 w 2931666"/>
                <a:gd name="connsiteY5" fmla="*/ 699941 h 2719435"/>
                <a:gd name="connsiteX6" fmla="*/ 2749408 w 2931666"/>
                <a:gd name="connsiteY6" fmla="*/ 771999 h 2719435"/>
                <a:gd name="connsiteX7" fmla="*/ 2931666 w 2931666"/>
                <a:gd name="connsiteY7" fmla="*/ 1475137 h 2719435"/>
                <a:gd name="connsiteX8" fmla="*/ 2265889 w 2931666"/>
                <a:gd name="connsiteY8" fmla="*/ 2698344 h 2719435"/>
                <a:gd name="connsiteX9" fmla="*/ 2230350 w 2931666"/>
                <a:gd name="connsiteY9" fmla="*/ 2719435 h 2719435"/>
                <a:gd name="connsiteX10" fmla="*/ 2250940 w 2931666"/>
                <a:gd name="connsiteY10" fmla="*/ 2664481 h 2719435"/>
                <a:gd name="connsiteX11" fmla="*/ 2318830 w 2931666"/>
                <a:gd name="connsiteY11" fmla="*/ 2225820 h 2719435"/>
                <a:gd name="connsiteX12" fmla="*/ 2200161 w 2931666"/>
                <a:gd name="connsiteY12" fmla="*/ 1651630 h 2719435"/>
                <a:gd name="connsiteX13" fmla="*/ 2198099 w 2931666"/>
                <a:gd name="connsiteY13" fmla="*/ 1647448 h 2719435"/>
                <a:gd name="connsiteX14" fmla="*/ 2136572 w 2931666"/>
                <a:gd name="connsiteY14" fmla="*/ 1522682 h 2719435"/>
                <a:gd name="connsiteX15" fmla="*/ 1653053 w 2931666"/>
                <a:gd name="connsiteY15" fmla="*/ 1002613 h 2719435"/>
                <a:gd name="connsiteX16" fmla="*/ 1567182 w 2931666"/>
                <a:gd name="connsiteY16" fmla="*/ 951652 h 2719435"/>
                <a:gd name="connsiteX17" fmla="*/ 1528547 w 2931666"/>
                <a:gd name="connsiteY17" fmla="*/ 928724 h 2719435"/>
                <a:gd name="connsiteX18" fmla="*/ 963153 w 2931666"/>
                <a:gd name="connsiteY18" fmla="*/ 758299 h 2719435"/>
                <a:gd name="connsiteX19" fmla="*/ 923960 w 2931666"/>
                <a:gd name="connsiteY19" fmla="*/ 756366 h 2719435"/>
                <a:gd name="connsiteX20" fmla="*/ 808757 w 2931666"/>
                <a:gd name="connsiteY20" fmla="*/ 750683 h 2719435"/>
                <a:gd name="connsiteX21" fmla="*/ 654361 w 2931666"/>
                <a:gd name="connsiteY21" fmla="*/ 758299 h 2719435"/>
                <a:gd name="connsiteX22" fmla="*/ 543574 w 2931666"/>
                <a:gd name="connsiteY22" fmla="*/ 774816 h 2719435"/>
                <a:gd name="connsiteX23" fmla="*/ 504425 w 2931666"/>
                <a:gd name="connsiteY23" fmla="*/ 780653 h 2719435"/>
                <a:gd name="connsiteX24" fmla="*/ 359708 w 2931666"/>
                <a:gd name="connsiteY24" fmla="*/ 817002 h 2719435"/>
                <a:gd name="connsiteX25" fmla="*/ 317983 w 2931666"/>
                <a:gd name="connsiteY25" fmla="*/ 831921 h 2719435"/>
                <a:gd name="connsiteX26" fmla="*/ 220969 w 2931666"/>
                <a:gd name="connsiteY26" fmla="*/ 866607 h 2719435"/>
                <a:gd name="connsiteX27" fmla="*/ 88967 w 2931666"/>
                <a:gd name="connsiteY27" fmla="*/ 928724 h 2719435"/>
                <a:gd name="connsiteX28" fmla="*/ 0 w 2931666"/>
                <a:gd name="connsiteY28" fmla="*/ 981522 h 2719435"/>
                <a:gd name="connsiteX29" fmla="*/ 30189 w 2931666"/>
                <a:gd name="connsiteY29" fmla="*/ 900947 h 2719435"/>
                <a:gd name="connsiteX30" fmla="*/ 92389 w 2931666"/>
                <a:gd name="connsiteY30" fmla="*/ 774816 h 2719435"/>
                <a:gd name="connsiteX31" fmla="*/ 93778 w 2931666"/>
                <a:gd name="connsiteY31" fmla="*/ 771999 h 2719435"/>
                <a:gd name="connsiteX32" fmla="*/ 256347 w 2931666"/>
                <a:gd name="connsiteY32" fmla="*/ 536813 h 2719435"/>
                <a:gd name="connsiteX33" fmla="*/ 317981 w 2931666"/>
                <a:gd name="connsiteY33" fmla="*/ 470567 h 2719435"/>
                <a:gd name="connsiteX34" fmla="*/ 353810 w 2931666"/>
                <a:gd name="connsiteY34" fmla="*/ 432058 h 2719435"/>
                <a:gd name="connsiteX35" fmla="*/ 833805 w 2931666"/>
                <a:gd name="connsiteY35" fmla="*/ 115924 h 2719435"/>
                <a:gd name="connsiteX36" fmla="*/ 874514 w 2931666"/>
                <a:gd name="connsiteY36" fmla="*/ 101369 h 2719435"/>
                <a:gd name="connsiteX37" fmla="*/ 972544 w 2931666"/>
                <a:gd name="connsiteY37" fmla="*/ 66319 h 2719435"/>
                <a:gd name="connsiteX38" fmla="*/ 1421593 w 2931666"/>
                <a:gd name="connsiteY38" fmla="*/ 0 h 2719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931666" h="2719435">
                  <a:moveTo>
                    <a:pt x="1421593" y="0"/>
                  </a:moveTo>
                  <a:cubicBezTo>
                    <a:pt x="1525842" y="0"/>
                    <a:pt x="1627623" y="10320"/>
                    <a:pt x="1725925" y="29970"/>
                  </a:cubicBezTo>
                  <a:lnTo>
                    <a:pt x="1824525" y="54736"/>
                  </a:lnTo>
                  <a:lnTo>
                    <a:pt x="1870642" y="66319"/>
                  </a:lnTo>
                  <a:cubicBezTo>
                    <a:pt x="2201636" y="166887"/>
                    <a:pt x="2483809" y="375702"/>
                    <a:pt x="2673769" y="650374"/>
                  </a:cubicBezTo>
                  <a:lnTo>
                    <a:pt x="2704595" y="699941"/>
                  </a:lnTo>
                  <a:lnTo>
                    <a:pt x="2749408" y="771999"/>
                  </a:lnTo>
                  <a:cubicBezTo>
                    <a:pt x="2865642" y="981016"/>
                    <a:pt x="2931666" y="1220545"/>
                    <a:pt x="2931666" y="1475137"/>
                  </a:cubicBezTo>
                  <a:cubicBezTo>
                    <a:pt x="2931666" y="1984322"/>
                    <a:pt x="2667571" y="2433251"/>
                    <a:pt x="2265889" y="2698344"/>
                  </a:cubicBezTo>
                  <a:lnTo>
                    <a:pt x="2230350" y="2719435"/>
                  </a:lnTo>
                  <a:lnTo>
                    <a:pt x="2250940" y="2664481"/>
                  </a:lnTo>
                  <a:cubicBezTo>
                    <a:pt x="2295061" y="2525908"/>
                    <a:pt x="2318830" y="2378576"/>
                    <a:pt x="2318830" y="2225820"/>
                  </a:cubicBezTo>
                  <a:cubicBezTo>
                    <a:pt x="2318830" y="2022146"/>
                    <a:pt x="2276575" y="1828113"/>
                    <a:pt x="2200161" y="1651630"/>
                  </a:cubicBezTo>
                  <a:lnTo>
                    <a:pt x="2198099" y="1647448"/>
                  </a:lnTo>
                  <a:lnTo>
                    <a:pt x="2136572" y="1522682"/>
                  </a:lnTo>
                  <a:cubicBezTo>
                    <a:pt x="2020338" y="1313665"/>
                    <a:pt x="1853894" y="1135160"/>
                    <a:pt x="1653053" y="1002613"/>
                  </a:cubicBezTo>
                  <a:lnTo>
                    <a:pt x="1567182" y="951652"/>
                  </a:lnTo>
                  <a:lnTo>
                    <a:pt x="1528547" y="928724"/>
                  </a:lnTo>
                  <a:cubicBezTo>
                    <a:pt x="1357374" y="837888"/>
                    <a:pt x="1166210" y="778444"/>
                    <a:pt x="963153" y="758299"/>
                  </a:cubicBezTo>
                  <a:lnTo>
                    <a:pt x="923960" y="756366"/>
                  </a:lnTo>
                  <a:lnTo>
                    <a:pt x="808757" y="750683"/>
                  </a:lnTo>
                  <a:cubicBezTo>
                    <a:pt x="756633" y="750683"/>
                    <a:pt x="705125" y="753263"/>
                    <a:pt x="654361" y="758299"/>
                  </a:cubicBezTo>
                  <a:lnTo>
                    <a:pt x="543574" y="774816"/>
                  </a:lnTo>
                  <a:lnTo>
                    <a:pt x="504425" y="780653"/>
                  </a:lnTo>
                  <a:cubicBezTo>
                    <a:pt x="455274" y="790478"/>
                    <a:pt x="406992" y="802635"/>
                    <a:pt x="359708" y="817002"/>
                  </a:cubicBezTo>
                  <a:lnTo>
                    <a:pt x="317983" y="831921"/>
                  </a:lnTo>
                  <a:lnTo>
                    <a:pt x="220969" y="866607"/>
                  </a:lnTo>
                  <a:cubicBezTo>
                    <a:pt x="175803" y="885268"/>
                    <a:pt x="131760" y="906015"/>
                    <a:pt x="88967" y="928724"/>
                  </a:cubicBezTo>
                  <a:lnTo>
                    <a:pt x="0" y="981522"/>
                  </a:lnTo>
                  <a:lnTo>
                    <a:pt x="30189" y="900947"/>
                  </a:lnTo>
                  <a:lnTo>
                    <a:pt x="92389" y="774816"/>
                  </a:lnTo>
                  <a:lnTo>
                    <a:pt x="93778" y="771999"/>
                  </a:lnTo>
                  <a:cubicBezTo>
                    <a:pt x="140271" y="688392"/>
                    <a:pt x="194799" y="609667"/>
                    <a:pt x="256347" y="536813"/>
                  </a:cubicBezTo>
                  <a:lnTo>
                    <a:pt x="317981" y="470567"/>
                  </a:lnTo>
                  <a:lnTo>
                    <a:pt x="353810" y="432058"/>
                  </a:lnTo>
                  <a:cubicBezTo>
                    <a:pt x="490445" y="298584"/>
                    <a:pt x="653142" y="190570"/>
                    <a:pt x="833805" y="115924"/>
                  </a:cubicBezTo>
                  <a:lnTo>
                    <a:pt x="874514" y="101369"/>
                  </a:lnTo>
                  <a:lnTo>
                    <a:pt x="972544" y="66319"/>
                  </a:lnTo>
                  <a:cubicBezTo>
                    <a:pt x="1114398" y="23219"/>
                    <a:pt x="1265220" y="0"/>
                    <a:pt x="1421593" y="0"/>
                  </a:cubicBezTo>
                  <a:close/>
                </a:path>
              </a:pathLst>
            </a:custGeom>
            <a:solidFill>
              <a:srgbClr val="E2CB1E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wrap="square">
              <a:noAutofit/>
            </a:bodyPr>
            <a:lstStyle/>
            <a:p>
              <a:endParaRPr lang="hu-HU"/>
            </a:p>
          </p:txBody>
        </p:sp>
        <p:sp>
          <p:nvSpPr>
            <p:cNvPr id="93" name="Szövegdoboz 92">
              <a:extLst>
                <a:ext uri="{FF2B5EF4-FFF2-40B4-BE49-F238E27FC236}">
                  <a16:creationId xmlns:a16="http://schemas.microsoft.com/office/drawing/2014/main" id="{0B8B521A-A8FC-40CC-F18B-2C1038A3A760}"/>
                </a:ext>
              </a:extLst>
            </p:cNvPr>
            <p:cNvSpPr txBox="1"/>
            <p:nvPr/>
          </p:nvSpPr>
          <p:spPr>
            <a:xfrm rot="1606501">
              <a:off x="8775533" y="2338576"/>
              <a:ext cx="28371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3200" dirty="0"/>
                <a:t>Folyamat ábra</a:t>
              </a:r>
            </a:p>
          </p:txBody>
        </p:sp>
      </p:grpSp>
      <p:grpSp>
        <p:nvGrpSpPr>
          <p:cNvPr id="20" name="Csoportba foglalás 19">
            <a:extLst>
              <a:ext uri="{FF2B5EF4-FFF2-40B4-BE49-F238E27FC236}">
                <a16:creationId xmlns:a16="http://schemas.microsoft.com/office/drawing/2014/main" id="{8CF2477F-64B9-CA78-9C8A-AAADC7393BE4}"/>
              </a:ext>
            </a:extLst>
          </p:cNvPr>
          <p:cNvGrpSpPr/>
          <p:nvPr/>
        </p:nvGrpSpPr>
        <p:grpSpPr>
          <a:xfrm>
            <a:off x="12701644" y="6731910"/>
            <a:ext cx="2321680" cy="3380059"/>
            <a:chOff x="8290586" y="2535237"/>
            <a:chExt cx="2321680" cy="3380059"/>
          </a:xfrm>
        </p:grpSpPr>
        <p:sp>
          <p:nvSpPr>
            <p:cNvPr id="85" name="Szabadkézi sokszög: alakzat 84">
              <a:extLst>
                <a:ext uri="{FF2B5EF4-FFF2-40B4-BE49-F238E27FC236}">
                  <a16:creationId xmlns:a16="http://schemas.microsoft.com/office/drawing/2014/main" id="{8F9C4999-AB15-2556-4935-93B5707B2E03}"/>
                </a:ext>
              </a:extLst>
            </p:cNvPr>
            <p:cNvSpPr/>
            <p:nvPr/>
          </p:nvSpPr>
          <p:spPr>
            <a:xfrm>
              <a:off x="8290586" y="2535237"/>
              <a:ext cx="2321680" cy="3380059"/>
            </a:xfrm>
            <a:custGeom>
              <a:avLst/>
              <a:gdLst>
                <a:gd name="connsiteX0" fmla="*/ 490774 w 2000847"/>
                <a:gd name="connsiteY0" fmla="*/ 0 h 2950274"/>
                <a:gd name="connsiteX1" fmla="*/ 605977 w 2000847"/>
                <a:gd name="connsiteY1" fmla="*/ 5683 h 2950274"/>
                <a:gd name="connsiteX2" fmla="*/ 645170 w 2000847"/>
                <a:gd name="connsiteY2" fmla="*/ 7616 h 2950274"/>
                <a:gd name="connsiteX3" fmla="*/ 1210564 w 2000847"/>
                <a:gd name="connsiteY3" fmla="*/ 178041 h 2950274"/>
                <a:gd name="connsiteX4" fmla="*/ 1249199 w 2000847"/>
                <a:gd name="connsiteY4" fmla="*/ 200969 h 2950274"/>
                <a:gd name="connsiteX5" fmla="*/ 1335070 w 2000847"/>
                <a:gd name="connsiteY5" fmla="*/ 251930 h 2950274"/>
                <a:gd name="connsiteX6" fmla="*/ 1818589 w 2000847"/>
                <a:gd name="connsiteY6" fmla="*/ 771999 h 2950274"/>
                <a:gd name="connsiteX7" fmla="*/ 1880116 w 2000847"/>
                <a:gd name="connsiteY7" fmla="*/ 896765 h 2950274"/>
                <a:gd name="connsiteX8" fmla="*/ 1882178 w 2000847"/>
                <a:gd name="connsiteY8" fmla="*/ 900947 h 2950274"/>
                <a:gd name="connsiteX9" fmla="*/ 2000847 w 2000847"/>
                <a:gd name="connsiteY9" fmla="*/ 1475137 h 2950274"/>
                <a:gd name="connsiteX10" fmla="*/ 1932957 w 2000847"/>
                <a:gd name="connsiteY10" fmla="*/ 1913798 h 2950274"/>
                <a:gd name="connsiteX11" fmla="*/ 1912367 w 2000847"/>
                <a:gd name="connsiteY11" fmla="*/ 1968752 h 2950274"/>
                <a:gd name="connsiteX12" fmla="*/ 1882178 w 2000847"/>
                <a:gd name="connsiteY12" fmla="*/ 2049327 h 2950274"/>
                <a:gd name="connsiteX13" fmla="*/ 490774 w 2000847"/>
                <a:gd name="connsiteY13" fmla="*/ 2950274 h 2950274"/>
                <a:gd name="connsiteX14" fmla="*/ 41725 w 2000847"/>
                <a:gd name="connsiteY14" fmla="*/ 2883955 h 2950274"/>
                <a:gd name="connsiteX15" fmla="*/ 0 w 2000847"/>
                <a:gd name="connsiteY15" fmla="*/ 2869037 h 2950274"/>
                <a:gd name="connsiteX16" fmla="*/ 97013 w 2000847"/>
                <a:gd name="connsiteY16" fmla="*/ 2834350 h 2950274"/>
                <a:gd name="connsiteX17" fmla="*/ 837040 w 2000847"/>
                <a:gd name="connsiteY17" fmla="*/ 2178275 h 2950274"/>
                <a:gd name="connsiteX18" fmla="*/ 838429 w 2000847"/>
                <a:gd name="connsiteY18" fmla="*/ 2175458 h 2950274"/>
                <a:gd name="connsiteX19" fmla="*/ 900629 w 2000847"/>
                <a:gd name="connsiteY19" fmla="*/ 2049327 h 2950274"/>
                <a:gd name="connsiteX20" fmla="*/ 1019298 w 2000847"/>
                <a:gd name="connsiteY20" fmla="*/ 1475137 h 2950274"/>
                <a:gd name="connsiteX21" fmla="*/ 1011502 w 2000847"/>
                <a:gd name="connsiteY21" fmla="*/ 1324313 h 2950274"/>
                <a:gd name="connsiteX22" fmla="*/ 1001113 w 2000847"/>
                <a:gd name="connsiteY22" fmla="*/ 1257816 h 2950274"/>
                <a:gd name="connsiteX23" fmla="*/ 988619 w 2000847"/>
                <a:gd name="connsiteY23" fmla="*/ 1177845 h 2950274"/>
                <a:gd name="connsiteX24" fmla="*/ 761401 w 2000847"/>
                <a:gd name="connsiteY24" fmla="*/ 650374 h 2950274"/>
                <a:gd name="connsiteX25" fmla="*/ 758425 w 2000847"/>
                <a:gd name="connsiteY25" fmla="*/ 646487 h 2950274"/>
                <a:gd name="connsiteX26" fmla="*/ 674471 w 2000847"/>
                <a:gd name="connsiteY26" fmla="*/ 536813 h 2950274"/>
                <a:gd name="connsiteX27" fmla="*/ 577008 w 2000847"/>
                <a:gd name="connsiteY27" fmla="*/ 432058 h 2950274"/>
                <a:gd name="connsiteX28" fmla="*/ 503431 w 2000847"/>
                <a:gd name="connsiteY28" fmla="*/ 366733 h 2950274"/>
                <a:gd name="connsiteX29" fmla="*/ 469772 w 2000847"/>
                <a:gd name="connsiteY29" fmla="*/ 336849 h 2950274"/>
                <a:gd name="connsiteX30" fmla="*/ 353521 w 2000847"/>
                <a:gd name="connsiteY30" fmla="*/ 251930 h 2950274"/>
                <a:gd name="connsiteX31" fmla="*/ 317980 w 2000847"/>
                <a:gd name="connsiteY31" fmla="*/ 230838 h 2950274"/>
                <a:gd name="connsiteX32" fmla="*/ 229015 w 2000847"/>
                <a:gd name="connsiteY32" fmla="*/ 178041 h 2950274"/>
                <a:gd name="connsiteX33" fmla="*/ 97013 w 2000847"/>
                <a:gd name="connsiteY33" fmla="*/ 115924 h 2950274"/>
                <a:gd name="connsiteX34" fmla="*/ 0 w 2000847"/>
                <a:gd name="connsiteY34" fmla="*/ 81238 h 2950274"/>
                <a:gd name="connsiteX35" fmla="*/ 41725 w 2000847"/>
                <a:gd name="connsiteY35" fmla="*/ 66319 h 2950274"/>
                <a:gd name="connsiteX36" fmla="*/ 186442 w 2000847"/>
                <a:gd name="connsiteY36" fmla="*/ 29970 h 2950274"/>
                <a:gd name="connsiteX37" fmla="*/ 225591 w 2000847"/>
                <a:gd name="connsiteY37" fmla="*/ 24133 h 2950274"/>
                <a:gd name="connsiteX38" fmla="*/ 336378 w 2000847"/>
                <a:gd name="connsiteY38" fmla="*/ 7616 h 2950274"/>
                <a:gd name="connsiteX39" fmla="*/ 490774 w 2000847"/>
                <a:gd name="connsiteY39" fmla="*/ 0 h 2950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000847" h="2950274">
                  <a:moveTo>
                    <a:pt x="490774" y="0"/>
                  </a:moveTo>
                  <a:lnTo>
                    <a:pt x="605977" y="5683"/>
                  </a:lnTo>
                  <a:lnTo>
                    <a:pt x="645170" y="7616"/>
                  </a:lnTo>
                  <a:cubicBezTo>
                    <a:pt x="848227" y="27761"/>
                    <a:pt x="1039391" y="87205"/>
                    <a:pt x="1210564" y="178041"/>
                  </a:cubicBezTo>
                  <a:lnTo>
                    <a:pt x="1249199" y="200969"/>
                  </a:lnTo>
                  <a:lnTo>
                    <a:pt x="1335070" y="251930"/>
                  </a:lnTo>
                  <a:cubicBezTo>
                    <a:pt x="1535911" y="384477"/>
                    <a:pt x="1702355" y="562982"/>
                    <a:pt x="1818589" y="771999"/>
                  </a:cubicBezTo>
                  <a:lnTo>
                    <a:pt x="1880116" y="896765"/>
                  </a:lnTo>
                  <a:lnTo>
                    <a:pt x="1882178" y="900947"/>
                  </a:lnTo>
                  <a:cubicBezTo>
                    <a:pt x="1958592" y="1077430"/>
                    <a:pt x="2000847" y="1271463"/>
                    <a:pt x="2000847" y="1475137"/>
                  </a:cubicBezTo>
                  <a:cubicBezTo>
                    <a:pt x="2000847" y="1627893"/>
                    <a:pt x="1977078" y="1775225"/>
                    <a:pt x="1932957" y="1913798"/>
                  </a:cubicBezTo>
                  <a:lnTo>
                    <a:pt x="1912367" y="1968752"/>
                  </a:lnTo>
                  <a:lnTo>
                    <a:pt x="1882178" y="2049327"/>
                  </a:lnTo>
                  <a:cubicBezTo>
                    <a:pt x="1652936" y="2578776"/>
                    <a:pt x="1116266" y="2950274"/>
                    <a:pt x="490774" y="2950274"/>
                  </a:cubicBezTo>
                  <a:cubicBezTo>
                    <a:pt x="334401" y="2950274"/>
                    <a:pt x="183579" y="2927056"/>
                    <a:pt x="41725" y="2883955"/>
                  </a:cubicBezTo>
                  <a:lnTo>
                    <a:pt x="0" y="2869037"/>
                  </a:lnTo>
                  <a:lnTo>
                    <a:pt x="97013" y="2834350"/>
                  </a:lnTo>
                  <a:cubicBezTo>
                    <a:pt x="413173" y="2703720"/>
                    <a:pt x="674313" y="2470899"/>
                    <a:pt x="837040" y="2178275"/>
                  </a:cubicBezTo>
                  <a:lnTo>
                    <a:pt x="838429" y="2175458"/>
                  </a:lnTo>
                  <a:lnTo>
                    <a:pt x="900629" y="2049327"/>
                  </a:lnTo>
                  <a:cubicBezTo>
                    <a:pt x="977043" y="1872844"/>
                    <a:pt x="1019298" y="1678811"/>
                    <a:pt x="1019298" y="1475137"/>
                  </a:cubicBezTo>
                  <a:cubicBezTo>
                    <a:pt x="1019298" y="1424219"/>
                    <a:pt x="1016657" y="1373903"/>
                    <a:pt x="1011502" y="1324313"/>
                  </a:cubicBezTo>
                  <a:lnTo>
                    <a:pt x="1001113" y="1257816"/>
                  </a:lnTo>
                  <a:lnTo>
                    <a:pt x="988619" y="1177845"/>
                  </a:lnTo>
                  <a:cubicBezTo>
                    <a:pt x="948388" y="985790"/>
                    <a:pt x="869950" y="807329"/>
                    <a:pt x="761401" y="650374"/>
                  </a:cubicBezTo>
                  <a:lnTo>
                    <a:pt x="758425" y="646487"/>
                  </a:lnTo>
                  <a:lnTo>
                    <a:pt x="674471" y="536813"/>
                  </a:lnTo>
                  <a:cubicBezTo>
                    <a:pt x="643696" y="500386"/>
                    <a:pt x="611166" y="465426"/>
                    <a:pt x="577008" y="432058"/>
                  </a:cubicBezTo>
                  <a:lnTo>
                    <a:pt x="503431" y="366733"/>
                  </a:lnTo>
                  <a:lnTo>
                    <a:pt x="469772" y="336849"/>
                  </a:lnTo>
                  <a:cubicBezTo>
                    <a:pt x="432482" y="306787"/>
                    <a:pt x="393689" y="278440"/>
                    <a:pt x="353521" y="251930"/>
                  </a:cubicBezTo>
                  <a:lnTo>
                    <a:pt x="317980" y="230838"/>
                  </a:lnTo>
                  <a:lnTo>
                    <a:pt x="229015" y="178041"/>
                  </a:lnTo>
                  <a:cubicBezTo>
                    <a:pt x="186222" y="155332"/>
                    <a:pt x="142179" y="134585"/>
                    <a:pt x="97013" y="115924"/>
                  </a:cubicBezTo>
                  <a:lnTo>
                    <a:pt x="0" y="81238"/>
                  </a:lnTo>
                  <a:lnTo>
                    <a:pt x="41725" y="66319"/>
                  </a:lnTo>
                  <a:cubicBezTo>
                    <a:pt x="89009" y="51952"/>
                    <a:pt x="137291" y="39795"/>
                    <a:pt x="186442" y="29970"/>
                  </a:cubicBezTo>
                  <a:lnTo>
                    <a:pt x="225591" y="24133"/>
                  </a:lnTo>
                  <a:lnTo>
                    <a:pt x="336378" y="7616"/>
                  </a:lnTo>
                  <a:cubicBezTo>
                    <a:pt x="387142" y="2580"/>
                    <a:pt x="438650" y="0"/>
                    <a:pt x="490774" y="0"/>
                  </a:cubicBezTo>
                  <a:close/>
                </a:path>
              </a:pathLst>
            </a:custGeom>
            <a:solidFill>
              <a:srgbClr val="E2CB1E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wrap="square">
              <a:noAutofit/>
            </a:bodyPr>
            <a:lstStyle/>
            <a:p>
              <a:endParaRPr lang="hu-HU"/>
            </a:p>
          </p:txBody>
        </p:sp>
        <p:sp>
          <p:nvSpPr>
            <p:cNvPr id="94" name="Szövegdoboz 93">
              <a:extLst>
                <a:ext uri="{FF2B5EF4-FFF2-40B4-BE49-F238E27FC236}">
                  <a16:creationId xmlns:a16="http://schemas.microsoft.com/office/drawing/2014/main" id="{12485265-10B6-7ED2-ED98-E7D9E5B78D2D}"/>
                </a:ext>
              </a:extLst>
            </p:cNvPr>
            <p:cNvSpPr txBox="1"/>
            <p:nvPr/>
          </p:nvSpPr>
          <p:spPr>
            <a:xfrm rot="3988487">
              <a:off x="8973732" y="4018324"/>
              <a:ext cx="20796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3200" dirty="0"/>
                <a:t>Python</a:t>
              </a:r>
            </a:p>
          </p:txBody>
        </p:sp>
      </p:grp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74F463C4-BC0C-C63F-941D-D27F285371CF}"/>
              </a:ext>
            </a:extLst>
          </p:cNvPr>
          <p:cNvGrpSpPr/>
          <p:nvPr/>
        </p:nvGrpSpPr>
        <p:grpSpPr>
          <a:xfrm>
            <a:off x="3619598" y="-3858578"/>
            <a:ext cx="2984452" cy="3367636"/>
            <a:chOff x="5510410" y="615163"/>
            <a:chExt cx="2984452" cy="3367636"/>
          </a:xfrm>
        </p:grpSpPr>
        <p:sp>
          <p:nvSpPr>
            <p:cNvPr id="82" name="Szabadkézi sokszög: alakzat 81">
              <a:extLst>
                <a:ext uri="{FF2B5EF4-FFF2-40B4-BE49-F238E27FC236}">
                  <a16:creationId xmlns:a16="http://schemas.microsoft.com/office/drawing/2014/main" id="{5DA88CD1-6AA6-3E15-BF35-EC6D8B54AB1E}"/>
                </a:ext>
              </a:extLst>
            </p:cNvPr>
            <p:cNvSpPr/>
            <p:nvPr/>
          </p:nvSpPr>
          <p:spPr>
            <a:xfrm>
              <a:off x="5510410" y="615163"/>
              <a:ext cx="2984452" cy="3367636"/>
            </a:xfrm>
            <a:custGeom>
              <a:avLst/>
              <a:gdLst>
                <a:gd name="connsiteX0" fmla="*/ 1334024 w 2572031"/>
                <a:gd name="connsiteY0" fmla="*/ 0 h 2939430"/>
                <a:gd name="connsiteX1" fmla="*/ 1328199 w 2572031"/>
                <a:gd name="connsiteY1" fmla="*/ 5172 h 2939430"/>
                <a:gd name="connsiteX2" fmla="*/ 893705 w 2572031"/>
                <a:gd name="connsiteY2" fmla="*/ 897427 h 2939430"/>
                <a:gd name="connsiteX3" fmla="*/ 889438 w 2572031"/>
                <a:gd name="connsiteY3" fmla="*/ 979984 h 2939430"/>
                <a:gd name="connsiteX4" fmla="*/ 889437 w 2572031"/>
                <a:gd name="connsiteY4" fmla="*/ 979984 h 2939430"/>
                <a:gd name="connsiteX5" fmla="*/ 885908 w 2572031"/>
                <a:gd name="connsiteY5" fmla="*/ 1048251 h 2939430"/>
                <a:gd name="connsiteX6" fmla="*/ 1143805 w 2572031"/>
                <a:gd name="connsiteY6" fmla="*/ 1873014 h 2939430"/>
                <a:gd name="connsiteX7" fmla="*/ 1146781 w 2572031"/>
                <a:gd name="connsiteY7" fmla="*/ 1876902 h 2939430"/>
                <a:gd name="connsiteX8" fmla="*/ 1230735 w 2572031"/>
                <a:gd name="connsiteY8" fmla="*/ 1986575 h 2939430"/>
                <a:gd name="connsiteX9" fmla="*/ 1551685 w 2572031"/>
                <a:gd name="connsiteY9" fmla="*/ 2271458 h 2939430"/>
                <a:gd name="connsiteX10" fmla="*/ 1637556 w 2572031"/>
                <a:gd name="connsiteY10" fmla="*/ 2322419 h 2939430"/>
                <a:gd name="connsiteX11" fmla="*/ 1676191 w 2572031"/>
                <a:gd name="connsiteY11" fmla="*/ 2345347 h 2939430"/>
                <a:gd name="connsiteX12" fmla="*/ 1946932 w 2572031"/>
                <a:gd name="connsiteY12" fmla="*/ 2457069 h 2939430"/>
                <a:gd name="connsiteX13" fmla="*/ 1993049 w 2572031"/>
                <a:gd name="connsiteY13" fmla="*/ 2468652 h 2939430"/>
                <a:gd name="connsiteX14" fmla="*/ 2091649 w 2572031"/>
                <a:gd name="connsiteY14" fmla="*/ 2493418 h 2939430"/>
                <a:gd name="connsiteX15" fmla="*/ 2219932 w 2572031"/>
                <a:gd name="connsiteY15" fmla="*/ 2512544 h 2939430"/>
                <a:gd name="connsiteX16" fmla="*/ 2241585 w 2572031"/>
                <a:gd name="connsiteY16" fmla="*/ 2515772 h 2939430"/>
                <a:gd name="connsiteX17" fmla="*/ 2395981 w 2572031"/>
                <a:gd name="connsiteY17" fmla="*/ 2523388 h 2939430"/>
                <a:gd name="connsiteX18" fmla="*/ 2550377 w 2572031"/>
                <a:gd name="connsiteY18" fmla="*/ 2515772 h 2939430"/>
                <a:gd name="connsiteX19" fmla="*/ 2572031 w 2572031"/>
                <a:gd name="connsiteY19" fmla="*/ 2512544 h 2939430"/>
                <a:gd name="connsiteX20" fmla="*/ 2470619 w 2572031"/>
                <a:gd name="connsiteY20" fmla="*/ 2602581 h 2939430"/>
                <a:gd name="connsiteX21" fmla="*/ 2395981 w 2572031"/>
                <a:gd name="connsiteY21" fmla="*/ 2657102 h 2939430"/>
                <a:gd name="connsiteX22" fmla="*/ 2354368 w 2572031"/>
                <a:gd name="connsiteY22" fmla="*/ 2687500 h 2939430"/>
                <a:gd name="connsiteX23" fmla="*/ 2097860 w 2572031"/>
                <a:gd name="connsiteY23" fmla="*/ 2823506 h 2939430"/>
                <a:gd name="connsiteX24" fmla="*/ 2057151 w 2572031"/>
                <a:gd name="connsiteY24" fmla="*/ 2838061 h 2939430"/>
                <a:gd name="connsiteX25" fmla="*/ 1959121 w 2572031"/>
                <a:gd name="connsiteY25" fmla="*/ 2873111 h 2939430"/>
                <a:gd name="connsiteX26" fmla="*/ 1510072 w 2572031"/>
                <a:gd name="connsiteY26" fmla="*/ 2939430 h 2939430"/>
                <a:gd name="connsiteX27" fmla="*/ 1394869 w 2572031"/>
                <a:gd name="connsiteY27" fmla="*/ 2933748 h 2939430"/>
                <a:gd name="connsiteX28" fmla="*/ 1355676 w 2572031"/>
                <a:gd name="connsiteY28" fmla="*/ 2931814 h 2939430"/>
                <a:gd name="connsiteX29" fmla="*/ 549525 w 2572031"/>
                <a:gd name="connsiteY29" fmla="*/ 2602581 h 2939430"/>
                <a:gd name="connsiteX30" fmla="*/ 515866 w 2572031"/>
                <a:gd name="connsiteY30" fmla="*/ 2572697 h 2939430"/>
                <a:gd name="connsiteX31" fmla="*/ 442289 w 2572031"/>
                <a:gd name="connsiteY31" fmla="*/ 2507373 h 2939430"/>
                <a:gd name="connsiteX32" fmla="*/ 30678 w 2572031"/>
                <a:gd name="connsiteY32" fmla="*/ 1761585 h 2939430"/>
                <a:gd name="connsiteX33" fmla="*/ 9369 w 2572031"/>
                <a:gd name="connsiteY33" fmla="*/ 1625189 h 2939430"/>
                <a:gd name="connsiteX34" fmla="*/ 9370 w 2572031"/>
                <a:gd name="connsiteY34" fmla="*/ 1625188 h 2939430"/>
                <a:gd name="connsiteX35" fmla="*/ 7796 w 2572031"/>
                <a:gd name="connsiteY35" fmla="*/ 1615117 h 2939430"/>
                <a:gd name="connsiteX36" fmla="*/ 0 w 2572031"/>
                <a:gd name="connsiteY36" fmla="*/ 1464293 h 2939430"/>
                <a:gd name="connsiteX37" fmla="*/ 1205741 w 2572031"/>
                <a:gd name="connsiteY37" fmla="*/ 19126 h 2939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572031" h="2939430">
                  <a:moveTo>
                    <a:pt x="1334024" y="0"/>
                  </a:moveTo>
                  <a:lnTo>
                    <a:pt x="1328199" y="5172"/>
                  </a:lnTo>
                  <a:cubicBezTo>
                    <a:pt x="1089089" y="238750"/>
                    <a:pt x="929793" y="550298"/>
                    <a:pt x="893705" y="897427"/>
                  </a:cubicBezTo>
                  <a:lnTo>
                    <a:pt x="889438" y="979984"/>
                  </a:lnTo>
                  <a:lnTo>
                    <a:pt x="889437" y="979984"/>
                  </a:lnTo>
                  <a:lnTo>
                    <a:pt x="885908" y="1048251"/>
                  </a:lnTo>
                  <a:cubicBezTo>
                    <a:pt x="885908" y="1353762"/>
                    <a:pt x="980982" y="1637581"/>
                    <a:pt x="1143805" y="1873014"/>
                  </a:cubicBezTo>
                  <a:lnTo>
                    <a:pt x="1146781" y="1876902"/>
                  </a:lnTo>
                  <a:lnTo>
                    <a:pt x="1230735" y="1986575"/>
                  </a:lnTo>
                  <a:cubicBezTo>
                    <a:pt x="1323059" y="2095857"/>
                    <a:pt x="1431181" y="2191930"/>
                    <a:pt x="1551685" y="2271458"/>
                  </a:cubicBezTo>
                  <a:lnTo>
                    <a:pt x="1637556" y="2322419"/>
                  </a:lnTo>
                  <a:lnTo>
                    <a:pt x="1676191" y="2345347"/>
                  </a:lnTo>
                  <a:cubicBezTo>
                    <a:pt x="1761778" y="2390765"/>
                    <a:pt x="1852362" y="2428335"/>
                    <a:pt x="1946932" y="2457069"/>
                  </a:cubicBezTo>
                  <a:lnTo>
                    <a:pt x="1993049" y="2468652"/>
                  </a:lnTo>
                  <a:lnTo>
                    <a:pt x="2091649" y="2493418"/>
                  </a:lnTo>
                  <a:lnTo>
                    <a:pt x="2219932" y="2512544"/>
                  </a:lnTo>
                  <a:lnTo>
                    <a:pt x="2241585" y="2515772"/>
                  </a:lnTo>
                  <a:cubicBezTo>
                    <a:pt x="2292349" y="2520808"/>
                    <a:pt x="2343857" y="2523388"/>
                    <a:pt x="2395981" y="2523388"/>
                  </a:cubicBezTo>
                  <a:cubicBezTo>
                    <a:pt x="2448105" y="2523388"/>
                    <a:pt x="2499613" y="2520808"/>
                    <a:pt x="2550377" y="2515772"/>
                  </a:cubicBezTo>
                  <a:lnTo>
                    <a:pt x="2572031" y="2512544"/>
                  </a:lnTo>
                  <a:lnTo>
                    <a:pt x="2470619" y="2602581"/>
                  </a:lnTo>
                  <a:lnTo>
                    <a:pt x="2395981" y="2657102"/>
                  </a:lnTo>
                  <a:lnTo>
                    <a:pt x="2354368" y="2687500"/>
                  </a:lnTo>
                  <a:cubicBezTo>
                    <a:pt x="2274032" y="2740519"/>
                    <a:pt x="2188192" y="2786184"/>
                    <a:pt x="2097860" y="2823506"/>
                  </a:cubicBezTo>
                  <a:lnTo>
                    <a:pt x="2057151" y="2838061"/>
                  </a:lnTo>
                  <a:lnTo>
                    <a:pt x="1959121" y="2873111"/>
                  </a:lnTo>
                  <a:cubicBezTo>
                    <a:pt x="1817267" y="2916212"/>
                    <a:pt x="1666445" y="2939430"/>
                    <a:pt x="1510072" y="2939430"/>
                  </a:cubicBezTo>
                  <a:lnTo>
                    <a:pt x="1394869" y="2933748"/>
                  </a:lnTo>
                  <a:lnTo>
                    <a:pt x="1355676" y="2931814"/>
                  </a:lnTo>
                  <a:cubicBezTo>
                    <a:pt x="1051091" y="2901597"/>
                    <a:pt x="773265" y="2782955"/>
                    <a:pt x="549525" y="2602581"/>
                  </a:cubicBezTo>
                  <a:lnTo>
                    <a:pt x="515866" y="2572697"/>
                  </a:lnTo>
                  <a:lnTo>
                    <a:pt x="442289" y="2507373"/>
                  </a:lnTo>
                  <a:cubicBezTo>
                    <a:pt x="237337" y="2307162"/>
                    <a:pt x="91025" y="2049668"/>
                    <a:pt x="30678" y="1761585"/>
                  </a:cubicBezTo>
                  <a:lnTo>
                    <a:pt x="9369" y="1625189"/>
                  </a:lnTo>
                  <a:lnTo>
                    <a:pt x="9370" y="1625188"/>
                  </a:lnTo>
                  <a:lnTo>
                    <a:pt x="7796" y="1615117"/>
                  </a:lnTo>
                  <a:cubicBezTo>
                    <a:pt x="2641" y="1565528"/>
                    <a:pt x="0" y="1515212"/>
                    <a:pt x="0" y="1464293"/>
                  </a:cubicBezTo>
                  <a:cubicBezTo>
                    <a:pt x="0" y="751434"/>
                    <a:pt x="517626" y="156677"/>
                    <a:pt x="1205741" y="19126"/>
                  </a:cubicBezTo>
                  <a:close/>
                </a:path>
              </a:pathLst>
            </a:custGeom>
            <a:solidFill>
              <a:srgbClr val="E2CB1E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wrap="square">
              <a:noAutofit/>
            </a:bodyPr>
            <a:lstStyle/>
            <a:p>
              <a:endParaRPr lang="hu-HU" dirty="0"/>
            </a:p>
          </p:txBody>
        </p:sp>
        <p:sp>
          <p:nvSpPr>
            <p:cNvPr id="95" name="Szövegdoboz 94">
              <a:extLst>
                <a:ext uri="{FF2B5EF4-FFF2-40B4-BE49-F238E27FC236}">
                  <a16:creationId xmlns:a16="http://schemas.microsoft.com/office/drawing/2014/main" id="{159CE63E-4CA3-C90A-9B2C-2F45261766BF}"/>
                </a:ext>
              </a:extLst>
            </p:cNvPr>
            <p:cNvSpPr txBox="1"/>
            <p:nvPr/>
          </p:nvSpPr>
          <p:spPr>
            <a:xfrm rot="1244857">
              <a:off x="6209898" y="3162819"/>
              <a:ext cx="20796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3200" dirty="0"/>
                <a:t>PPT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139572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0C3F8D-0CD9-2BAD-10DF-C4447810F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29A735A-4AF4-3BC0-96CB-4517D3EF5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3499" y="-67815"/>
            <a:ext cx="10515600" cy="1325563"/>
          </a:xfrm>
        </p:spPr>
        <p:txBody>
          <a:bodyPr>
            <a:noAutofit/>
          </a:bodyPr>
          <a:lstStyle/>
          <a:p>
            <a:r>
              <a:rPr lang="hu-HU" sz="6600" dirty="0">
                <a:solidFill>
                  <a:schemeClr val="bg1"/>
                </a:solidFill>
              </a:rPr>
              <a:t>Előadás tartalma:</a:t>
            </a:r>
          </a:p>
        </p:txBody>
      </p:sp>
      <p:grpSp>
        <p:nvGrpSpPr>
          <p:cNvPr id="5" name="Csoportba foglalás 4">
            <a:extLst>
              <a:ext uri="{FF2B5EF4-FFF2-40B4-BE49-F238E27FC236}">
                <a16:creationId xmlns:a16="http://schemas.microsoft.com/office/drawing/2014/main" id="{60EB96A6-5A3D-F767-EE0C-675EF57D424B}"/>
              </a:ext>
            </a:extLst>
          </p:cNvPr>
          <p:cNvGrpSpPr/>
          <p:nvPr/>
        </p:nvGrpSpPr>
        <p:grpSpPr>
          <a:xfrm>
            <a:off x="166323" y="2358025"/>
            <a:ext cx="2292266" cy="2147777"/>
            <a:chOff x="166323" y="1529577"/>
            <a:chExt cx="4584532" cy="4499084"/>
          </a:xfrm>
        </p:grpSpPr>
        <p:sp>
          <p:nvSpPr>
            <p:cNvPr id="7" name="Ellipszis 6">
              <a:extLst>
                <a:ext uri="{FF2B5EF4-FFF2-40B4-BE49-F238E27FC236}">
                  <a16:creationId xmlns:a16="http://schemas.microsoft.com/office/drawing/2014/main" id="{A12C22FE-3ED5-BAAD-B75C-E8CB417FE1D2}"/>
                </a:ext>
              </a:extLst>
            </p:cNvPr>
            <p:cNvSpPr/>
            <p:nvPr/>
          </p:nvSpPr>
          <p:spPr>
            <a:xfrm>
              <a:off x="166323" y="1529577"/>
              <a:ext cx="4584532" cy="4499084"/>
            </a:xfrm>
            <a:prstGeom prst="ellipse">
              <a:avLst/>
            </a:prstGeom>
            <a:solidFill>
              <a:schemeClr val="bg1">
                <a:alpha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pic>
          <p:nvPicPr>
            <p:cNvPr id="6" name="Ábra 5" descr="Számológép egyszínű kitöltéssel">
              <a:extLst>
                <a:ext uri="{FF2B5EF4-FFF2-40B4-BE49-F238E27FC236}">
                  <a16:creationId xmlns:a16="http://schemas.microsoft.com/office/drawing/2014/main" id="{F78D5943-27E8-A3D9-1432-5EC439DDB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4477" y="1950318"/>
              <a:ext cx="3728224" cy="3728224"/>
            </a:xfrm>
            <a:prstGeom prst="rect">
              <a:avLst/>
            </a:prstGeom>
          </p:spPr>
        </p:pic>
      </p:grpSp>
      <p:grpSp>
        <p:nvGrpSpPr>
          <p:cNvPr id="19" name="Csoportba foglalás 18">
            <a:extLst>
              <a:ext uri="{FF2B5EF4-FFF2-40B4-BE49-F238E27FC236}">
                <a16:creationId xmlns:a16="http://schemas.microsoft.com/office/drawing/2014/main" id="{9F6F9E10-E270-350B-E0C7-40AE747A180C}"/>
              </a:ext>
            </a:extLst>
          </p:cNvPr>
          <p:cNvGrpSpPr/>
          <p:nvPr/>
        </p:nvGrpSpPr>
        <p:grpSpPr>
          <a:xfrm>
            <a:off x="13101" y="5961620"/>
            <a:ext cx="12192000" cy="975563"/>
            <a:chOff x="13101" y="5961620"/>
            <a:chExt cx="12192000" cy="975563"/>
          </a:xfrm>
        </p:grpSpPr>
        <p:grpSp>
          <p:nvGrpSpPr>
            <p:cNvPr id="17" name="Csoportba foglalás 16">
              <a:extLst>
                <a:ext uri="{FF2B5EF4-FFF2-40B4-BE49-F238E27FC236}">
                  <a16:creationId xmlns:a16="http://schemas.microsoft.com/office/drawing/2014/main" id="{E2C19728-AD2F-F646-2F47-A8887F11BB31}"/>
                </a:ext>
              </a:extLst>
            </p:cNvPr>
            <p:cNvGrpSpPr/>
            <p:nvPr/>
          </p:nvGrpSpPr>
          <p:grpSpPr>
            <a:xfrm>
              <a:off x="13101" y="6024855"/>
              <a:ext cx="12192000" cy="829339"/>
              <a:chOff x="13101" y="6024855"/>
              <a:chExt cx="12192000" cy="829339"/>
            </a:xfrm>
          </p:grpSpPr>
          <p:grpSp>
            <p:nvGrpSpPr>
              <p:cNvPr id="14" name="Csoportba foglalás 13">
                <a:extLst>
                  <a:ext uri="{FF2B5EF4-FFF2-40B4-BE49-F238E27FC236}">
                    <a16:creationId xmlns:a16="http://schemas.microsoft.com/office/drawing/2014/main" id="{80C23D17-71E4-1D03-162A-C6460E148D51}"/>
                  </a:ext>
                </a:extLst>
              </p:cNvPr>
              <p:cNvGrpSpPr/>
              <p:nvPr/>
            </p:nvGrpSpPr>
            <p:grpSpPr>
              <a:xfrm>
                <a:off x="13101" y="6024855"/>
                <a:ext cx="12192000" cy="829339"/>
                <a:chOff x="13101" y="6024855"/>
                <a:chExt cx="12192000" cy="829339"/>
              </a:xfrm>
            </p:grpSpPr>
            <p:sp>
              <p:nvSpPr>
                <p:cNvPr id="4" name="Téglalap 3">
                  <a:extLst>
                    <a:ext uri="{FF2B5EF4-FFF2-40B4-BE49-F238E27FC236}">
                      <a16:creationId xmlns:a16="http://schemas.microsoft.com/office/drawing/2014/main" id="{7C75AE77-B62D-A778-76C8-C364F92BEEE9}"/>
                    </a:ext>
                  </a:extLst>
                </p:cNvPr>
                <p:cNvSpPr/>
                <p:nvPr/>
              </p:nvSpPr>
              <p:spPr>
                <a:xfrm>
                  <a:off x="13101" y="6024855"/>
                  <a:ext cx="12192000" cy="829339"/>
                </a:xfrm>
                <a:prstGeom prst="rect">
                  <a:avLst/>
                </a:prstGeom>
                <a:solidFill>
                  <a:srgbClr val="0099C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10" name="Szövegdoboz 9">
                  <a:extLst>
                    <a:ext uri="{FF2B5EF4-FFF2-40B4-BE49-F238E27FC236}">
                      <a16:creationId xmlns:a16="http://schemas.microsoft.com/office/drawing/2014/main" id="{9A36A477-5590-839B-AEBA-C88A877AD702}"/>
                    </a:ext>
                  </a:extLst>
                </p:cNvPr>
                <p:cNvSpPr txBox="1"/>
                <p:nvPr/>
              </p:nvSpPr>
              <p:spPr>
                <a:xfrm>
                  <a:off x="1106761" y="6150943"/>
                  <a:ext cx="77712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hu-HU" sz="3200" b="1" i="1" dirty="0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  <p:sp>
              <p:nvSpPr>
                <p:cNvPr id="11" name="Szövegdoboz 10">
                  <a:extLst>
                    <a:ext uri="{FF2B5EF4-FFF2-40B4-BE49-F238E27FC236}">
                      <a16:creationId xmlns:a16="http://schemas.microsoft.com/office/drawing/2014/main" id="{4B4091ED-9579-51C6-18E6-73DC42529AC7}"/>
                    </a:ext>
                  </a:extLst>
                </p:cNvPr>
                <p:cNvSpPr txBox="1"/>
                <p:nvPr/>
              </p:nvSpPr>
              <p:spPr>
                <a:xfrm>
                  <a:off x="3934139" y="6150942"/>
                  <a:ext cx="77712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hu-HU" sz="3200" b="1" i="1" dirty="0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  <p:sp>
              <p:nvSpPr>
                <p:cNvPr id="12" name="Szövegdoboz 11">
                  <a:extLst>
                    <a:ext uri="{FF2B5EF4-FFF2-40B4-BE49-F238E27FC236}">
                      <a16:creationId xmlns:a16="http://schemas.microsoft.com/office/drawing/2014/main" id="{8DB856CD-2E60-FA05-03C0-DDDE4B4378AD}"/>
                    </a:ext>
                  </a:extLst>
                </p:cNvPr>
                <p:cNvSpPr txBox="1"/>
                <p:nvPr/>
              </p:nvSpPr>
              <p:spPr>
                <a:xfrm>
                  <a:off x="2458589" y="6150942"/>
                  <a:ext cx="77712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hu-HU" sz="3200" b="1" i="1" dirty="0">
                      <a:solidFill>
                        <a:schemeClr val="bg1"/>
                      </a:solidFill>
                    </a:rPr>
                    <a:t>+</a:t>
                  </a:r>
                </a:p>
              </p:txBody>
            </p:sp>
          </p:grpSp>
          <p:sp>
            <p:nvSpPr>
              <p:cNvPr id="15" name="Szövegdoboz 14">
                <a:extLst>
                  <a:ext uri="{FF2B5EF4-FFF2-40B4-BE49-F238E27FC236}">
                    <a16:creationId xmlns:a16="http://schemas.microsoft.com/office/drawing/2014/main" id="{62395723-8AF3-0DB1-24A7-E9FEB4108648}"/>
                  </a:ext>
                </a:extLst>
              </p:cNvPr>
              <p:cNvSpPr txBox="1"/>
              <p:nvPr/>
            </p:nvSpPr>
            <p:spPr>
              <a:xfrm>
                <a:off x="10308116" y="6147136"/>
                <a:ext cx="7771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3200" b="1" i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16" name="Szövegdoboz 15">
                <a:extLst>
                  <a:ext uri="{FF2B5EF4-FFF2-40B4-BE49-F238E27FC236}">
                    <a16:creationId xmlns:a16="http://schemas.microsoft.com/office/drawing/2014/main" id="{1D925453-8B40-5B41-5A68-F4C843ECA92C}"/>
                  </a:ext>
                </a:extLst>
              </p:cNvPr>
              <p:cNvSpPr txBox="1"/>
              <p:nvPr/>
            </p:nvSpPr>
            <p:spPr>
              <a:xfrm>
                <a:off x="6655931" y="6147135"/>
                <a:ext cx="7771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3200" b="1" i="1" dirty="0">
                    <a:solidFill>
                      <a:schemeClr val="bg1"/>
                    </a:solidFill>
                  </a:rPr>
                  <a:t>=</a:t>
                </a:r>
              </a:p>
            </p:txBody>
          </p:sp>
        </p:grpSp>
        <p:pic>
          <p:nvPicPr>
            <p:cNvPr id="18" name="Ábra 17" descr="Számológép egyszínű kitöltéssel">
              <a:extLst>
                <a:ext uri="{FF2B5EF4-FFF2-40B4-BE49-F238E27FC236}">
                  <a16:creationId xmlns:a16="http://schemas.microsoft.com/office/drawing/2014/main" id="{15770823-ACB2-B543-237B-542AB8887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922" y="5961620"/>
              <a:ext cx="975563" cy="975563"/>
            </a:xfrm>
            <a:prstGeom prst="rect">
              <a:avLst/>
            </a:prstGeom>
          </p:spPr>
        </p:pic>
      </p:grpSp>
      <p:grpSp>
        <p:nvGrpSpPr>
          <p:cNvPr id="8" name="Csoportba foglalás 7">
            <a:extLst>
              <a:ext uri="{FF2B5EF4-FFF2-40B4-BE49-F238E27FC236}">
                <a16:creationId xmlns:a16="http://schemas.microsoft.com/office/drawing/2014/main" id="{8BC1340B-A222-11EF-A838-8222B6A2DC3F}"/>
              </a:ext>
            </a:extLst>
          </p:cNvPr>
          <p:cNvGrpSpPr/>
          <p:nvPr/>
        </p:nvGrpSpPr>
        <p:grpSpPr>
          <a:xfrm>
            <a:off x="6538373" y="126090"/>
            <a:ext cx="2984452" cy="3367636"/>
            <a:chOff x="6538373" y="126090"/>
            <a:chExt cx="2984452" cy="3367636"/>
          </a:xfrm>
        </p:grpSpPr>
        <p:sp>
          <p:nvSpPr>
            <p:cNvPr id="81" name="Szabadkézi sokszög: alakzat 80">
              <a:extLst>
                <a:ext uri="{FF2B5EF4-FFF2-40B4-BE49-F238E27FC236}">
                  <a16:creationId xmlns:a16="http://schemas.microsoft.com/office/drawing/2014/main" id="{1046B42A-878C-FB61-FDE2-41204B583FA9}"/>
                </a:ext>
              </a:extLst>
            </p:cNvPr>
            <p:cNvSpPr/>
            <p:nvPr/>
          </p:nvSpPr>
          <p:spPr>
            <a:xfrm>
              <a:off x="6538373" y="126090"/>
              <a:ext cx="2984452" cy="3367636"/>
            </a:xfrm>
            <a:custGeom>
              <a:avLst/>
              <a:gdLst>
                <a:gd name="connsiteX0" fmla="*/ 1510073 w 2572031"/>
                <a:gd name="connsiteY0" fmla="*/ 0 h 2939430"/>
                <a:gd name="connsiteX1" fmla="*/ 2470620 w 2572031"/>
                <a:gd name="connsiteY1" fmla="*/ 336849 h 2939430"/>
                <a:gd name="connsiteX2" fmla="*/ 2572031 w 2572031"/>
                <a:gd name="connsiteY2" fmla="*/ 426886 h 2939430"/>
                <a:gd name="connsiteX3" fmla="*/ 2550379 w 2572031"/>
                <a:gd name="connsiteY3" fmla="*/ 423658 h 2939430"/>
                <a:gd name="connsiteX4" fmla="*/ 2395983 w 2572031"/>
                <a:gd name="connsiteY4" fmla="*/ 416042 h 2939430"/>
                <a:gd name="connsiteX5" fmla="*/ 1551687 w 2572031"/>
                <a:gd name="connsiteY5" fmla="*/ 667972 h 2939430"/>
                <a:gd name="connsiteX6" fmla="*/ 1510073 w 2572031"/>
                <a:gd name="connsiteY6" fmla="*/ 698370 h 2939430"/>
                <a:gd name="connsiteX7" fmla="*/ 1435436 w 2572031"/>
                <a:gd name="connsiteY7" fmla="*/ 752891 h 2939430"/>
                <a:gd name="connsiteX8" fmla="*/ 953800 w 2572031"/>
                <a:gd name="connsiteY8" fmla="*/ 1452518 h 2939430"/>
                <a:gd name="connsiteX9" fmla="*/ 953541 w 2572031"/>
                <a:gd name="connsiteY9" fmla="*/ 1453503 h 2939430"/>
                <a:gd name="connsiteX10" fmla="*/ 916589 w 2572031"/>
                <a:gd name="connsiteY10" fmla="*/ 1593887 h 2939430"/>
                <a:gd name="connsiteX11" fmla="*/ 885910 w 2572031"/>
                <a:gd name="connsiteY11" fmla="*/ 1891179 h 2939430"/>
                <a:gd name="connsiteX12" fmla="*/ 893706 w 2572031"/>
                <a:gd name="connsiteY12" fmla="*/ 2042003 h 2939430"/>
                <a:gd name="connsiteX13" fmla="*/ 904095 w 2572031"/>
                <a:gd name="connsiteY13" fmla="*/ 2108500 h 2939430"/>
                <a:gd name="connsiteX14" fmla="*/ 916589 w 2572031"/>
                <a:gd name="connsiteY14" fmla="*/ 2188471 h 2939430"/>
                <a:gd name="connsiteX15" fmla="*/ 1004579 w 2572031"/>
                <a:gd name="connsiteY15" fmla="*/ 2465369 h 2939430"/>
                <a:gd name="connsiteX16" fmla="*/ 1006642 w 2572031"/>
                <a:gd name="connsiteY16" fmla="*/ 2469551 h 2939430"/>
                <a:gd name="connsiteX17" fmla="*/ 1068168 w 2572031"/>
                <a:gd name="connsiteY17" fmla="*/ 2594317 h 2939430"/>
                <a:gd name="connsiteX18" fmla="*/ 1112982 w 2572031"/>
                <a:gd name="connsiteY18" fmla="*/ 2666376 h 2939430"/>
                <a:gd name="connsiteX19" fmla="*/ 1143807 w 2572031"/>
                <a:gd name="connsiteY19" fmla="*/ 2715942 h 2939430"/>
                <a:gd name="connsiteX20" fmla="*/ 1328200 w 2572031"/>
                <a:gd name="connsiteY20" fmla="*/ 2934259 h 2939430"/>
                <a:gd name="connsiteX21" fmla="*/ 1334024 w 2572031"/>
                <a:gd name="connsiteY21" fmla="*/ 2939430 h 2939430"/>
                <a:gd name="connsiteX22" fmla="*/ 1205741 w 2572031"/>
                <a:gd name="connsiteY22" fmla="*/ 2920304 h 2939430"/>
                <a:gd name="connsiteX23" fmla="*/ 1107141 w 2572031"/>
                <a:gd name="connsiteY23" fmla="*/ 2895538 h 2939430"/>
                <a:gd name="connsiteX24" fmla="*/ 1061024 w 2572031"/>
                <a:gd name="connsiteY24" fmla="*/ 2883955 h 2939430"/>
                <a:gd name="connsiteX25" fmla="*/ 790283 w 2572031"/>
                <a:gd name="connsiteY25" fmla="*/ 2772233 h 2939430"/>
                <a:gd name="connsiteX26" fmla="*/ 751648 w 2572031"/>
                <a:gd name="connsiteY26" fmla="*/ 2749305 h 2939430"/>
                <a:gd name="connsiteX27" fmla="*/ 665777 w 2572031"/>
                <a:gd name="connsiteY27" fmla="*/ 2698344 h 2939430"/>
                <a:gd name="connsiteX28" fmla="*/ 344827 w 2572031"/>
                <a:gd name="connsiteY28" fmla="*/ 2413461 h 2939430"/>
                <a:gd name="connsiteX29" fmla="*/ 260873 w 2572031"/>
                <a:gd name="connsiteY29" fmla="*/ 2303788 h 2939430"/>
                <a:gd name="connsiteX30" fmla="*/ 257897 w 2572031"/>
                <a:gd name="connsiteY30" fmla="*/ 2299900 h 2939430"/>
                <a:gd name="connsiteX31" fmla="*/ 0 w 2572031"/>
                <a:gd name="connsiteY31" fmla="*/ 1475137 h 2939430"/>
                <a:gd name="connsiteX32" fmla="*/ 3529 w 2572031"/>
                <a:gd name="connsiteY32" fmla="*/ 1406870 h 2939430"/>
                <a:gd name="connsiteX33" fmla="*/ 7796 w 2572031"/>
                <a:gd name="connsiteY33" fmla="*/ 1324313 h 2939430"/>
                <a:gd name="connsiteX34" fmla="*/ 442290 w 2572031"/>
                <a:gd name="connsiteY34" fmla="*/ 432058 h 2939430"/>
                <a:gd name="connsiteX35" fmla="*/ 448115 w 2572031"/>
                <a:gd name="connsiteY35" fmla="*/ 426886 h 2939430"/>
                <a:gd name="connsiteX36" fmla="*/ 549526 w 2572031"/>
                <a:gd name="connsiteY36" fmla="*/ 336849 h 2939430"/>
                <a:gd name="connsiteX37" fmla="*/ 1510073 w 2572031"/>
                <a:gd name="connsiteY37" fmla="*/ 0 h 2939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572031" h="2939430">
                  <a:moveTo>
                    <a:pt x="1510073" y="0"/>
                  </a:moveTo>
                  <a:cubicBezTo>
                    <a:pt x="1874944" y="0"/>
                    <a:pt x="2209590" y="126413"/>
                    <a:pt x="2470620" y="336849"/>
                  </a:cubicBezTo>
                  <a:lnTo>
                    <a:pt x="2572031" y="426886"/>
                  </a:lnTo>
                  <a:lnTo>
                    <a:pt x="2550379" y="423658"/>
                  </a:lnTo>
                  <a:cubicBezTo>
                    <a:pt x="2499615" y="418622"/>
                    <a:pt x="2448107" y="416042"/>
                    <a:pt x="2395983" y="416042"/>
                  </a:cubicBezTo>
                  <a:cubicBezTo>
                    <a:pt x="2083237" y="416042"/>
                    <a:pt x="1792696" y="508917"/>
                    <a:pt x="1551687" y="667972"/>
                  </a:cubicBezTo>
                  <a:lnTo>
                    <a:pt x="1510073" y="698370"/>
                  </a:lnTo>
                  <a:lnTo>
                    <a:pt x="1435436" y="752891"/>
                  </a:lnTo>
                  <a:cubicBezTo>
                    <a:pt x="1211697" y="933266"/>
                    <a:pt x="1042043" y="1175373"/>
                    <a:pt x="953800" y="1452518"/>
                  </a:cubicBezTo>
                  <a:lnTo>
                    <a:pt x="953541" y="1453503"/>
                  </a:lnTo>
                  <a:lnTo>
                    <a:pt x="916589" y="1593887"/>
                  </a:lnTo>
                  <a:cubicBezTo>
                    <a:pt x="896474" y="1689915"/>
                    <a:pt x="885910" y="1789342"/>
                    <a:pt x="885910" y="1891179"/>
                  </a:cubicBezTo>
                  <a:cubicBezTo>
                    <a:pt x="885910" y="1942098"/>
                    <a:pt x="888551" y="1992414"/>
                    <a:pt x="893706" y="2042003"/>
                  </a:cubicBezTo>
                  <a:lnTo>
                    <a:pt x="904095" y="2108500"/>
                  </a:lnTo>
                  <a:lnTo>
                    <a:pt x="916589" y="2188471"/>
                  </a:lnTo>
                  <a:cubicBezTo>
                    <a:pt x="936705" y="2284499"/>
                    <a:pt x="966372" y="2377128"/>
                    <a:pt x="1004579" y="2465369"/>
                  </a:cubicBezTo>
                  <a:lnTo>
                    <a:pt x="1006642" y="2469551"/>
                  </a:lnTo>
                  <a:lnTo>
                    <a:pt x="1068168" y="2594317"/>
                  </a:lnTo>
                  <a:lnTo>
                    <a:pt x="1112982" y="2666376"/>
                  </a:lnTo>
                  <a:lnTo>
                    <a:pt x="1143807" y="2715942"/>
                  </a:lnTo>
                  <a:cubicBezTo>
                    <a:pt x="1198081" y="2794420"/>
                    <a:pt x="1259883" y="2867522"/>
                    <a:pt x="1328200" y="2934259"/>
                  </a:cubicBezTo>
                  <a:lnTo>
                    <a:pt x="1334024" y="2939430"/>
                  </a:lnTo>
                  <a:lnTo>
                    <a:pt x="1205741" y="2920304"/>
                  </a:lnTo>
                  <a:lnTo>
                    <a:pt x="1107141" y="2895538"/>
                  </a:lnTo>
                  <a:lnTo>
                    <a:pt x="1061024" y="2883955"/>
                  </a:lnTo>
                  <a:cubicBezTo>
                    <a:pt x="966454" y="2855221"/>
                    <a:pt x="875870" y="2817651"/>
                    <a:pt x="790283" y="2772233"/>
                  </a:cubicBezTo>
                  <a:lnTo>
                    <a:pt x="751648" y="2749305"/>
                  </a:lnTo>
                  <a:lnTo>
                    <a:pt x="665777" y="2698344"/>
                  </a:lnTo>
                  <a:cubicBezTo>
                    <a:pt x="545273" y="2618816"/>
                    <a:pt x="437151" y="2522743"/>
                    <a:pt x="344827" y="2413461"/>
                  </a:cubicBezTo>
                  <a:lnTo>
                    <a:pt x="260873" y="2303788"/>
                  </a:lnTo>
                  <a:lnTo>
                    <a:pt x="257897" y="2299900"/>
                  </a:lnTo>
                  <a:cubicBezTo>
                    <a:pt x="95074" y="2064467"/>
                    <a:pt x="0" y="1780648"/>
                    <a:pt x="0" y="1475137"/>
                  </a:cubicBezTo>
                  <a:lnTo>
                    <a:pt x="3529" y="1406870"/>
                  </a:lnTo>
                  <a:lnTo>
                    <a:pt x="7796" y="1324313"/>
                  </a:lnTo>
                  <a:cubicBezTo>
                    <a:pt x="43884" y="977184"/>
                    <a:pt x="203180" y="665636"/>
                    <a:pt x="442290" y="432058"/>
                  </a:cubicBezTo>
                  <a:lnTo>
                    <a:pt x="448115" y="426886"/>
                  </a:lnTo>
                  <a:lnTo>
                    <a:pt x="549526" y="336849"/>
                  </a:lnTo>
                  <a:cubicBezTo>
                    <a:pt x="810556" y="126413"/>
                    <a:pt x="1145203" y="0"/>
                    <a:pt x="1510073" y="0"/>
                  </a:cubicBezTo>
                  <a:close/>
                </a:path>
              </a:pathLst>
            </a:custGeom>
            <a:solidFill>
              <a:srgbClr val="E2CB1E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wrap="square">
              <a:noAutofit/>
            </a:bodyPr>
            <a:lstStyle/>
            <a:p>
              <a:endParaRPr lang="hu-HU"/>
            </a:p>
          </p:txBody>
        </p:sp>
        <p:sp>
          <p:nvSpPr>
            <p:cNvPr id="88" name="Szövegdoboz 87">
              <a:extLst>
                <a:ext uri="{FF2B5EF4-FFF2-40B4-BE49-F238E27FC236}">
                  <a16:creationId xmlns:a16="http://schemas.microsoft.com/office/drawing/2014/main" id="{754C4FFF-1394-3DEC-0F0A-1A35EF5458CC}"/>
                </a:ext>
              </a:extLst>
            </p:cNvPr>
            <p:cNvSpPr txBox="1"/>
            <p:nvPr/>
          </p:nvSpPr>
          <p:spPr>
            <a:xfrm rot="18082120">
              <a:off x="6526524" y="880220"/>
              <a:ext cx="20796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3200" dirty="0"/>
                <a:t>GitHub</a:t>
              </a:r>
            </a:p>
          </p:txBody>
        </p:sp>
      </p:grpSp>
      <p:grpSp>
        <p:nvGrpSpPr>
          <p:cNvPr id="9" name="Csoportba foglalás 8">
            <a:extLst>
              <a:ext uri="{FF2B5EF4-FFF2-40B4-BE49-F238E27FC236}">
                <a16:creationId xmlns:a16="http://schemas.microsoft.com/office/drawing/2014/main" id="{85847EBC-CEC0-72F3-2732-E94C58D8FDEE}"/>
              </a:ext>
            </a:extLst>
          </p:cNvPr>
          <p:cNvGrpSpPr/>
          <p:nvPr/>
        </p:nvGrpSpPr>
        <p:grpSpPr>
          <a:xfrm>
            <a:off x="7566338" y="602740"/>
            <a:ext cx="3504421" cy="2578155"/>
            <a:chOff x="7566338" y="602740"/>
            <a:chExt cx="3504421" cy="2578155"/>
          </a:xfrm>
        </p:grpSpPr>
        <p:sp>
          <p:nvSpPr>
            <p:cNvPr id="83" name="Szabadkézi sokszög: alakzat 82">
              <a:extLst>
                <a:ext uri="{FF2B5EF4-FFF2-40B4-BE49-F238E27FC236}">
                  <a16:creationId xmlns:a16="http://schemas.microsoft.com/office/drawing/2014/main" id="{45D5F1E4-FDD4-858A-C976-775029539606}"/>
                </a:ext>
              </a:extLst>
            </p:cNvPr>
            <p:cNvSpPr/>
            <p:nvPr/>
          </p:nvSpPr>
          <p:spPr>
            <a:xfrm>
              <a:off x="7566338" y="602740"/>
              <a:ext cx="3504421" cy="2578155"/>
            </a:xfrm>
            <a:custGeom>
              <a:avLst/>
              <a:gdLst>
                <a:gd name="connsiteX0" fmla="*/ 1510073 w 3020146"/>
                <a:gd name="connsiteY0" fmla="*/ 0 h 2250334"/>
                <a:gd name="connsiteX1" fmla="*/ 1664469 w 3020146"/>
                <a:gd name="connsiteY1" fmla="*/ 7616 h 2250334"/>
                <a:gd name="connsiteX2" fmla="*/ 1686121 w 3020146"/>
                <a:gd name="connsiteY2" fmla="*/ 10844 h 2250334"/>
                <a:gd name="connsiteX3" fmla="*/ 1814405 w 3020146"/>
                <a:gd name="connsiteY3" fmla="*/ 29970 h 2250334"/>
                <a:gd name="connsiteX4" fmla="*/ 3020146 w 3020146"/>
                <a:gd name="connsiteY4" fmla="*/ 1475137 h 2250334"/>
                <a:gd name="connsiteX5" fmla="*/ 3012350 w 3020146"/>
                <a:gd name="connsiteY5" fmla="*/ 1625961 h 2250334"/>
                <a:gd name="connsiteX6" fmla="*/ 3010777 w 3020146"/>
                <a:gd name="connsiteY6" fmla="*/ 1636033 h 2250334"/>
                <a:gd name="connsiteX7" fmla="*/ 2979951 w 3020146"/>
                <a:gd name="connsiteY7" fmla="*/ 1586466 h 2250334"/>
                <a:gd name="connsiteX8" fmla="*/ 2176824 w 3020146"/>
                <a:gd name="connsiteY8" fmla="*/ 1002411 h 2250334"/>
                <a:gd name="connsiteX9" fmla="*/ 2130707 w 3020146"/>
                <a:gd name="connsiteY9" fmla="*/ 990828 h 2250334"/>
                <a:gd name="connsiteX10" fmla="*/ 2032107 w 3020146"/>
                <a:gd name="connsiteY10" fmla="*/ 966062 h 2250334"/>
                <a:gd name="connsiteX11" fmla="*/ 1727775 w 3020146"/>
                <a:gd name="connsiteY11" fmla="*/ 936092 h 2250334"/>
                <a:gd name="connsiteX12" fmla="*/ 1278726 w 3020146"/>
                <a:gd name="connsiteY12" fmla="*/ 1002411 h 2250334"/>
                <a:gd name="connsiteX13" fmla="*/ 1180696 w 3020146"/>
                <a:gd name="connsiteY13" fmla="*/ 1037461 h 2250334"/>
                <a:gd name="connsiteX14" fmla="*/ 1139987 w 3020146"/>
                <a:gd name="connsiteY14" fmla="*/ 1052016 h 2250334"/>
                <a:gd name="connsiteX15" fmla="*/ 659992 w 3020146"/>
                <a:gd name="connsiteY15" fmla="*/ 1368150 h 2250334"/>
                <a:gd name="connsiteX16" fmla="*/ 624163 w 3020146"/>
                <a:gd name="connsiteY16" fmla="*/ 1406659 h 2250334"/>
                <a:gd name="connsiteX17" fmla="*/ 562529 w 3020146"/>
                <a:gd name="connsiteY17" fmla="*/ 1472905 h 2250334"/>
                <a:gd name="connsiteX18" fmla="*/ 399960 w 3020146"/>
                <a:gd name="connsiteY18" fmla="*/ 1708091 h 2250334"/>
                <a:gd name="connsiteX19" fmla="*/ 398571 w 3020146"/>
                <a:gd name="connsiteY19" fmla="*/ 1710908 h 2250334"/>
                <a:gd name="connsiteX20" fmla="*/ 336371 w 3020146"/>
                <a:gd name="connsiteY20" fmla="*/ 1837039 h 2250334"/>
                <a:gd name="connsiteX21" fmla="*/ 306182 w 3020146"/>
                <a:gd name="connsiteY21" fmla="*/ 1917614 h 2250334"/>
                <a:gd name="connsiteX22" fmla="*/ 285592 w 3020146"/>
                <a:gd name="connsiteY22" fmla="*/ 1972568 h 2250334"/>
                <a:gd name="connsiteX23" fmla="*/ 248381 w 3020146"/>
                <a:gd name="connsiteY23" fmla="*/ 2113937 h 2250334"/>
                <a:gd name="connsiteX24" fmla="*/ 227072 w 3020146"/>
                <a:gd name="connsiteY24" fmla="*/ 2250334 h 2250334"/>
                <a:gd name="connsiteX25" fmla="*/ 182258 w 3020146"/>
                <a:gd name="connsiteY25" fmla="*/ 2178275 h 2250334"/>
                <a:gd name="connsiteX26" fmla="*/ 120732 w 3020146"/>
                <a:gd name="connsiteY26" fmla="*/ 2053509 h 2250334"/>
                <a:gd name="connsiteX27" fmla="*/ 118669 w 3020146"/>
                <a:gd name="connsiteY27" fmla="*/ 2049327 h 2250334"/>
                <a:gd name="connsiteX28" fmla="*/ 30679 w 3020146"/>
                <a:gd name="connsiteY28" fmla="*/ 1772429 h 2250334"/>
                <a:gd name="connsiteX29" fmla="*/ 18185 w 3020146"/>
                <a:gd name="connsiteY29" fmla="*/ 1692458 h 2250334"/>
                <a:gd name="connsiteX30" fmla="*/ 7796 w 3020146"/>
                <a:gd name="connsiteY30" fmla="*/ 1625961 h 2250334"/>
                <a:gd name="connsiteX31" fmla="*/ 0 w 3020146"/>
                <a:gd name="connsiteY31" fmla="*/ 1475137 h 2250334"/>
                <a:gd name="connsiteX32" fmla="*/ 30679 w 3020146"/>
                <a:gd name="connsiteY32" fmla="*/ 1177845 h 2250334"/>
                <a:gd name="connsiteX33" fmla="*/ 67631 w 3020146"/>
                <a:gd name="connsiteY33" fmla="*/ 1037461 h 2250334"/>
                <a:gd name="connsiteX34" fmla="*/ 67890 w 3020146"/>
                <a:gd name="connsiteY34" fmla="*/ 1036476 h 2250334"/>
                <a:gd name="connsiteX35" fmla="*/ 549526 w 3020146"/>
                <a:gd name="connsiteY35" fmla="*/ 336849 h 2250334"/>
                <a:gd name="connsiteX36" fmla="*/ 624163 w 3020146"/>
                <a:gd name="connsiteY36" fmla="*/ 282328 h 2250334"/>
                <a:gd name="connsiteX37" fmla="*/ 665777 w 3020146"/>
                <a:gd name="connsiteY37" fmla="*/ 251930 h 2250334"/>
                <a:gd name="connsiteX38" fmla="*/ 1510073 w 3020146"/>
                <a:gd name="connsiteY38" fmla="*/ 0 h 225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020146" h="2250334">
                  <a:moveTo>
                    <a:pt x="1510073" y="0"/>
                  </a:moveTo>
                  <a:cubicBezTo>
                    <a:pt x="1562197" y="0"/>
                    <a:pt x="1613705" y="2580"/>
                    <a:pt x="1664469" y="7616"/>
                  </a:cubicBezTo>
                  <a:lnTo>
                    <a:pt x="1686121" y="10844"/>
                  </a:lnTo>
                  <a:lnTo>
                    <a:pt x="1814405" y="29970"/>
                  </a:lnTo>
                  <a:cubicBezTo>
                    <a:pt x="2502520" y="167521"/>
                    <a:pt x="3020146" y="762278"/>
                    <a:pt x="3020146" y="1475137"/>
                  </a:cubicBezTo>
                  <a:cubicBezTo>
                    <a:pt x="3020146" y="1526056"/>
                    <a:pt x="3017505" y="1576372"/>
                    <a:pt x="3012350" y="1625961"/>
                  </a:cubicBezTo>
                  <a:lnTo>
                    <a:pt x="3010777" y="1636033"/>
                  </a:lnTo>
                  <a:lnTo>
                    <a:pt x="2979951" y="1586466"/>
                  </a:lnTo>
                  <a:cubicBezTo>
                    <a:pt x="2789991" y="1311794"/>
                    <a:pt x="2507818" y="1102979"/>
                    <a:pt x="2176824" y="1002411"/>
                  </a:cubicBezTo>
                  <a:lnTo>
                    <a:pt x="2130707" y="990828"/>
                  </a:lnTo>
                  <a:lnTo>
                    <a:pt x="2032107" y="966062"/>
                  </a:lnTo>
                  <a:cubicBezTo>
                    <a:pt x="1933805" y="946412"/>
                    <a:pt x="1832024" y="936092"/>
                    <a:pt x="1727775" y="936092"/>
                  </a:cubicBezTo>
                  <a:cubicBezTo>
                    <a:pt x="1571402" y="936092"/>
                    <a:pt x="1420580" y="959311"/>
                    <a:pt x="1278726" y="1002411"/>
                  </a:cubicBezTo>
                  <a:lnTo>
                    <a:pt x="1180696" y="1037461"/>
                  </a:lnTo>
                  <a:lnTo>
                    <a:pt x="1139987" y="1052016"/>
                  </a:lnTo>
                  <a:cubicBezTo>
                    <a:pt x="959324" y="1126662"/>
                    <a:pt x="796627" y="1234676"/>
                    <a:pt x="659992" y="1368150"/>
                  </a:cubicBezTo>
                  <a:lnTo>
                    <a:pt x="624163" y="1406659"/>
                  </a:lnTo>
                  <a:lnTo>
                    <a:pt x="562529" y="1472905"/>
                  </a:lnTo>
                  <a:cubicBezTo>
                    <a:pt x="500981" y="1545759"/>
                    <a:pt x="446453" y="1624484"/>
                    <a:pt x="399960" y="1708091"/>
                  </a:cubicBezTo>
                  <a:lnTo>
                    <a:pt x="398571" y="1710908"/>
                  </a:lnTo>
                  <a:lnTo>
                    <a:pt x="336371" y="1837039"/>
                  </a:lnTo>
                  <a:lnTo>
                    <a:pt x="306182" y="1917614"/>
                  </a:lnTo>
                  <a:lnTo>
                    <a:pt x="285592" y="1972568"/>
                  </a:lnTo>
                  <a:cubicBezTo>
                    <a:pt x="270885" y="2018759"/>
                    <a:pt x="258439" y="2065924"/>
                    <a:pt x="248381" y="2113937"/>
                  </a:cubicBezTo>
                  <a:lnTo>
                    <a:pt x="227072" y="2250334"/>
                  </a:lnTo>
                  <a:lnTo>
                    <a:pt x="182258" y="2178275"/>
                  </a:lnTo>
                  <a:lnTo>
                    <a:pt x="120732" y="2053509"/>
                  </a:lnTo>
                  <a:lnTo>
                    <a:pt x="118669" y="2049327"/>
                  </a:lnTo>
                  <a:cubicBezTo>
                    <a:pt x="80462" y="1961086"/>
                    <a:pt x="50795" y="1868457"/>
                    <a:pt x="30679" y="1772429"/>
                  </a:cubicBezTo>
                  <a:lnTo>
                    <a:pt x="18185" y="1692458"/>
                  </a:lnTo>
                  <a:lnTo>
                    <a:pt x="7796" y="1625961"/>
                  </a:lnTo>
                  <a:cubicBezTo>
                    <a:pt x="2641" y="1576372"/>
                    <a:pt x="0" y="1526056"/>
                    <a:pt x="0" y="1475137"/>
                  </a:cubicBezTo>
                  <a:cubicBezTo>
                    <a:pt x="0" y="1373300"/>
                    <a:pt x="10564" y="1273873"/>
                    <a:pt x="30679" y="1177845"/>
                  </a:cubicBezTo>
                  <a:lnTo>
                    <a:pt x="67631" y="1037461"/>
                  </a:lnTo>
                  <a:lnTo>
                    <a:pt x="67890" y="1036476"/>
                  </a:lnTo>
                  <a:cubicBezTo>
                    <a:pt x="156133" y="759331"/>
                    <a:pt x="325787" y="517224"/>
                    <a:pt x="549526" y="336849"/>
                  </a:cubicBezTo>
                  <a:lnTo>
                    <a:pt x="624163" y="282328"/>
                  </a:lnTo>
                  <a:lnTo>
                    <a:pt x="665777" y="251930"/>
                  </a:lnTo>
                  <a:cubicBezTo>
                    <a:pt x="906786" y="92875"/>
                    <a:pt x="1197327" y="0"/>
                    <a:pt x="1510073" y="0"/>
                  </a:cubicBezTo>
                  <a:close/>
                </a:path>
              </a:pathLst>
            </a:custGeom>
            <a:solidFill>
              <a:srgbClr val="E2CB1E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wrap="square">
              <a:noAutofit/>
            </a:bodyPr>
            <a:lstStyle/>
            <a:p>
              <a:endParaRPr lang="hu-HU"/>
            </a:p>
          </p:txBody>
        </p:sp>
        <p:sp>
          <p:nvSpPr>
            <p:cNvPr id="90" name="Szövegdoboz 89">
              <a:extLst>
                <a:ext uri="{FF2B5EF4-FFF2-40B4-BE49-F238E27FC236}">
                  <a16:creationId xmlns:a16="http://schemas.microsoft.com/office/drawing/2014/main" id="{C700EC66-A104-69A5-10BF-1C98C5C4C45D}"/>
                </a:ext>
              </a:extLst>
            </p:cNvPr>
            <p:cNvSpPr txBox="1"/>
            <p:nvPr/>
          </p:nvSpPr>
          <p:spPr>
            <a:xfrm rot="19577490">
              <a:off x="8018042" y="927496"/>
              <a:ext cx="20796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3200" dirty="0" err="1"/>
                <a:t>Trello</a:t>
              </a:r>
              <a:endParaRPr lang="hu-HU" sz="3200" dirty="0"/>
            </a:p>
          </p:txBody>
        </p:sp>
      </p:grpSp>
      <p:grpSp>
        <p:nvGrpSpPr>
          <p:cNvPr id="21" name="Csoportba foglalás 20">
            <a:extLst>
              <a:ext uri="{FF2B5EF4-FFF2-40B4-BE49-F238E27FC236}">
                <a16:creationId xmlns:a16="http://schemas.microsoft.com/office/drawing/2014/main" id="{663086ED-4CF2-5C2F-E1FB-A1A11E9F557A}"/>
              </a:ext>
            </a:extLst>
          </p:cNvPr>
          <p:cNvGrpSpPr/>
          <p:nvPr/>
        </p:nvGrpSpPr>
        <p:grpSpPr>
          <a:xfrm>
            <a:off x="6071572" y="2799702"/>
            <a:ext cx="3613629" cy="3115594"/>
            <a:chOff x="6071572" y="2799702"/>
            <a:chExt cx="3613629" cy="3115594"/>
          </a:xfrm>
        </p:grpSpPr>
        <p:sp>
          <p:nvSpPr>
            <p:cNvPr id="86" name="Szabadkézi sokszög: alakzat 85">
              <a:extLst>
                <a:ext uri="{FF2B5EF4-FFF2-40B4-BE49-F238E27FC236}">
                  <a16:creationId xmlns:a16="http://schemas.microsoft.com/office/drawing/2014/main" id="{62377620-231F-7D72-FC60-B9A6E545493C}"/>
                </a:ext>
              </a:extLst>
            </p:cNvPr>
            <p:cNvSpPr/>
            <p:nvPr/>
          </p:nvSpPr>
          <p:spPr>
            <a:xfrm>
              <a:off x="6071572" y="2799702"/>
              <a:ext cx="3401754" cy="3115594"/>
            </a:xfrm>
            <a:custGeom>
              <a:avLst/>
              <a:gdLst>
                <a:gd name="connsiteX0" fmla="*/ 2230348 w 2931666"/>
                <a:gd name="connsiteY0" fmla="*/ 0 h 2719436"/>
                <a:gd name="connsiteX1" fmla="*/ 2265889 w 2931666"/>
                <a:gd name="connsiteY1" fmla="*/ 21092 h 2719436"/>
                <a:gd name="connsiteX2" fmla="*/ 2382140 w 2931666"/>
                <a:gd name="connsiteY2" fmla="*/ 106011 h 2719436"/>
                <a:gd name="connsiteX3" fmla="*/ 2415799 w 2931666"/>
                <a:gd name="connsiteY3" fmla="*/ 135895 h 2719436"/>
                <a:gd name="connsiteX4" fmla="*/ 2489376 w 2931666"/>
                <a:gd name="connsiteY4" fmla="*/ 201220 h 2719436"/>
                <a:gd name="connsiteX5" fmla="*/ 2586839 w 2931666"/>
                <a:gd name="connsiteY5" fmla="*/ 305975 h 2719436"/>
                <a:gd name="connsiteX6" fmla="*/ 2670793 w 2931666"/>
                <a:gd name="connsiteY6" fmla="*/ 415649 h 2719436"/>
                <a:gd name="connsiteX7" fmla="*/ 2673769 w 2931666"/>
                <a:gd name="connsiteY7" fmla="*/ 419536 h 2719436"/>
                <a:gd name="connsiteX8" fmla="*/ 2900987 w 2931666"/>
                <a:gd name="connsiteY8" fmla="*/ 947007 h 2719436"/>
                <a:gd name="connsiteX9" fmla="*/ 2913481 w 2931666"/>
                <a:gd name="connsiteY9" fmla="*/ 1026978 h 2719436"/>
                <a:gd name="connsiteX10" fmla="*/ 2923870 w 2931666"/>
                <a:gd name="connsiteY10" fmla="*/ 1093475 h 2719436"/>
                <a:gd name="connsiteX11" fmla="*/ 2931666 w 2931666"/>
                <a:gd name="connsiteY11" fmla="*/ 1244299 h 2719436"/>
                <a:gd name="connsiteX12" fmla="*/ 2812997 w 2931666"/>
                <a:gd name="connsiteY12" fmla="*/ 1818489 h 2719436"/>
                <a:gd name="connsiteX13" fmla="*/ 2750797 w 2931666"/>
                <a:gd name="connsiteY13" fmla="*/ 1944620 h 2719436"/>
                <a:gd name="connsiteX14" fmla="*/ 2749408 w 2931666"/>
                <a:gd name="connsiteY14" fmla="*/ 1947437 h 2719436"/>
                <a:gd name="connsiteX15" fmla="*/ 2009381 w 2931666"/>
                <a:gd name="connsiteY15" fmla="*/ 2603512 h 2719436"/>
                <a:gd name="connsiteX16" fmla="*/ 1912368 w 2931666"/>
                <a:gd name="connsiteY16" fmla="*/ 2638199 h 2719436"/>
                <a:gd name="connsiteX17" fmla="*/ 1870642 w 2931666"/>
                <a:gd name="connsiteY17" fmla="*/ 2653117 h 2719436"/>
                <a:gd name="connsiteX18" fmla="*/ 1421593 w 2931666"/>
                <a:gd name="connsiteY18" fmla="*/ 2719436 h 2719436"/>
                <a:gd name="connsiteX19" fmla="*/ 30189 w 2931666"/>
                <a:gd name="connsiteY19" fmla="*/ 1818489 h 2719436"/>
                <a:gd name="connsiteX20" fmla="*/ 0 w 2931666"/>
                <a:gd name="connsiteY20" fmla="*/ 1737915 h 2719436"/>
                <a:gd name="connsiteX21" fmla="*/ 88965 w 2931666"/>
                <a:gd name="connsiteY21" fmla="*/ 1790712 h 2719436"/>
                <a:gd name="connsiteX22" fmla="*/ 808755 w 2931666"/>
                <a:gd name="connsiteY22" fmla="*/ 1968753 h 2719436"/>
                <a:gd name="connsiteX23" fmla="*/ 963151 w 2931666"/>
                <a:gd name="connsiteY23" fmla="*/ 1961137 h 2719436"/>
                <a:gd name="connsiteX24" fmla="*/ 1073938 w 2931666"/>
                <a:gd name="connsiteY24" fmla="*/ 1944620 h 2719436"/>
                <a:gd name="connsiteX25" fmla="*/ 1113087 w 2931666"/>
                <a:gd name="connsiteY25" fmla="*/ 1938783 h 2719436"/>
                <a:gd name="connsiteX26" fmla="*/ 1876538 w 2931666"/>
                <a:gd name="connsiteY26" fmla="*/ 1536696 h 2719436"/>
                <a:gd name="connsiteX27" fmla="*/ 1912366 w 2931666"/>
                <a:gd name="connsiteY27" fmla="*/ 1498187 h 2719436"/>
                <a:gd name="connsiteX28" fmla="*/ 1974001 w 2931666"/>
                <a:gd name="connsiteY28" fmla="*/ 1431940 h 2719436"/>
                <a:gd name="connsiteX29" fmla="*/ 2250938 w 2931666"/>
                <a:gd name="connsiteY29" fmla="*/ 932277 h 2719436"/>
                <a:gd name="connsiteX30" fmla="*/ 2251197 w 2931666"/>
                <a:gd name="connsiteY30" fmla="*/ 931292 h 2719436"/>
                <a:gd name="connsiteX31" fmla="*/ 2288149 w 2931666"/>
                <a:gd name="connsiteY31" fmla="*/ 790908 h 2719436"/>
                <a:gd name="connsiteX32" fmla="*/ 2311032 w 2931666"/>
                <a:gd name="connsiteY32" fmla="*/ 644440 h 2719436"/>
                <a:gd name="connsiteX33" fmla="*/ 2315299 w 2931666"/>
                <a:gd name="connsiteY33" fmla="*/ 561883 h 2719436"/>
                <a:gd name="connsiteX34" fmla="*/ 2318828 w 2931666"/>
                <a:gd name="connsiteY34" fmla="*/ 493616 h 2719436"/>
                <a:gd name="connsiteX35" fmla="*/ 2311032 w 2931666"/>
                <a:gd name="connsiteY35" fmla="*/ 342792 h 2719436"/>
                <a:gd name="connsiteX36" fmla="*/ 2309459 w 2931666"/>
                <a:gd name="connsiteY36" fmla="*/ 332721 h 2719436"/>
                <a:gd name="connsiteX37" fmla="*/ 2288149 w 2931666"/>
                <a:gd name="connsiteY37" fmla="*/ 196324 h 2719436"/>
                <a:gd name="connsiteX38" fmla="*/ 2250938 w 2931666"/>
                <a:gd name="connsiteY38" fmla="*/ 54955 h 271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931666" h="2719436">
                  <a:moveTo>
                    <a:pt x="2230348" y="0"/>
                  </a:moveTo>
                  <a:lnTo>
                    <a:pt x="2265889" y="21092"/>
                  </a:lnTo>
                  <a:cubicBezTo>
                    <a:pt x="2306057" y="47602"/>
                    <a:pt x="2344850" y="75949"/>
                    <a:pt x="2382140" y="106011"/>
                  </a:cubicBezTo>
                  <a:lnTo>
                    <a:pt x="2415799" y="135895"/>
                  </a:lnTo>
                  <a:lnTo>
                    <a:pt x="2489376" y="201220"/>
                  </a:lnTo>
                  <a:cubicBezTo>
                    <a:pt x="2523534" y="234588"/>
                    <a:pt x="2556064" y="269548"/>
                    <a:pt x="2586839" y="305975"/>
                  </a:cubicBezTo>
                  <a:lnTo>
                    <a:pt x="2670793" y="415649"/>
                  </a:lnTo>
                  <a:lnTo>
                    <a:pt x="2673769" y="419536"/>
                  </a:lnTo>
                  <a:cubicBezTo>
                    <a:pt x="2782318" y="576491"/>
                    <a:pt x="2860756" y="754952"/>
                    <a:pt x="2900987" y="947007"/>
                  </a:cubicBezTo>
                  <a:lnTo>
                    <a:pt x="2913481" y="1026978"/>
                  </a:lnTo>
                  <a:lnTo>
                    <a:pt x="2923870" y="1093475"/>
                  </a:lnTo>
                  <a:cubicBezTo>
                    <a:pt x="2929025" y="1143065"/>
                    <a:pt x="2931666" y="1193381"/>
                    <a:pt x="2931666" y="1244299"/>
                  </a:cubicBezTo>
                  <a:cubicBezTo>
                    <a:pt x="2931666" y="1447973"/>
                    <a:pt x="2889411" y="1642006"/>
                    <a:pt x="2812997" y="1818489"/>
                  </a:cubicBezTo>
                  <a:lnTo>
                    <a:pt x="2750797" y="1944620"/>
                  </a:lnTo>
                  <a:lnTo>
                    <a:pt x="2749408" y="1947437"/>
                  </a:lnTo>
                  <a:cubicBezTo>
                    <a:pt x="2586681" y="2240061"/>
                    <a:pt x="2325541" y="2472882"/>
                    <a:pt x="2009381" y="2603512"/>
                  </a:cubicBezTo>
                  <a:lnTo>
                    <a:pt x="1912368" y="2638199"/>
                  </a:lnTo>
                  <a:lnTo>
                    <a:pt x="1870642" y="2653117"/>
                  </a:lnTo>
                  <a:cubicBezTo>
                    <a:pt x="1728788" y="2696218"/>
                    <a:pt x="1577966" y="2719436"/>
                    <a:pt x="1421593" y="2719436"/>
                  </a:cubicBezTo>
                  <a:cubicBezTo>
                    <a:pt x="796101" y="2719436"/>
                    <a:pt x="259431" y="2347938"/>
                    <a:pt x="30189" y="1818489"/>
                  </a:cubicBezTo>
                  <a:lnTo>
                    <a:pt x="0" y="1737915"/>
                  </a:lnTo>
                  <a:lnTo>
                    <a:pt x="88965" y="1790712"/>
                  </a:lnTo>
                  <a:cubicBezTo>
                    <a:pt x="302932" y="1904257"/>
                    <a:pt x="548133" y="1968753"/>
                    <a:pt x="808755" y="1968753"/>
                  </a:cubicBezTo>
                  <a:cubicBezTo>
                    <a:pt x="860880" y="1968753"/>
                    <a:pt x="912387" y="1966173"/>
                    <a:pt x="963151" y="1961137"/>
                  </a:cubicBezTo>
                  <a:lnTo>
                    <a:pt x="1073938" y="1944620"/>
                  </a:lnTo>
                  <a:lnTo>
                    <a:pt x="1113087" y="1938783"/>
                  </a:lnTo>
                  <a:cubicBezTo>
                    <a:pt x="1407994" y="1879833"/>
                    <a:pt x="1671586" y="1736906"/>
                    <a:pt x="1876538" y="1536696"/>
                  </a:cubicBezTo>
                  <a:lnTo>
                    <a:pt x="1912366" y="1498187"/>
                  </a:lnTo>
                  <a:lnTo>
                    <a:pt x="1974001" y="1431940"/>
                  </a:lnTo>
                  <a:cubicBezTo>
                    <a:pt x="2097098" y="1286232"/>
                    <a:pt x="2192110" y="1117041"/>
                    <a:pt x="2250938" y="932277"/>
                  </a:cubicBezTo>
                  <a:lnTo>
                    <a:pt x="2251197" y="931292"/>
                  </a:lnTo>
                  <a:lnTo>
                    <a:pt x="2288149" y="790908"/>
                  </a:lnTo>
                  <a:cubicBezTo>
                    <a:pt x="2298206" y="742894"/>
                    <a:pt x="2305876" y="694030"/>
                    <a:pt x="2311032" y="644440"/>
                  </a:cubicBezTo>
                  <a:lnTo>
                    <a:pt x="2315299" y="561883"/>
                  </a:lnTo>
                  <a:lnTo>
                    <a:pt x="2318828" y="493616"/>
                  </a:lnTo>
                  <a:cubicBezTo>
                    <a:pt x="2318828" y="442698"/>
                    <a:pt x="2316187" y="392382"/>
                    <a:pt x="2311032" y="342792"/>
                  </a:cubicBezTo>
                  <a:lnTo>
                    <a:pt x="2309459" y="332721"/>
                  </a:lnTo>
                  <a:lnTo>
                    <a:pt x="2288149" y="196324"/>
                  </a:lnTo>
                  <a:cubicBezTo>
                    <a:pt x="2278091" y="148311"/>
                    <a:pt x="2265645" y="101146"/>
                    <a:pt x="2250938" y="54955"/>
                  </a:cubicBezTo>
                  <a:close/>
                </a:path>
              </a:pathLst>
            </a:custGeom>
            <a:solidFill>
              <a:srgbClr val="E2CB1E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wrap="square">
              <a:noAutofit/>
            </a:bodyPr>
            <a:lstStyle/>
            <a:p>
              <a:endParaRPr lang="hu-HU"/>
            </a:p>
          </p:txBody>
        </p:sp>
        <p:sp>
          <p:nvSpPr>
            <p:cNvPr id="91" name="Szövegdoboz 90">
              <a:extLst>
                <a:ext uri="{FF2B5EF4-FFF2-40B4-BE49-F238E27FC236}">
                  <a16:creationId xmlns:a16="http://schemas.microsoft.com/office/drawing/2014/main" id="{08AE46ED-5236-0F44-8B71-CD3AD48B6CD1}"/>
                </a:ext>
              </a:extLst>
            </p:cNvPr>
            <p:cNvSpPr txBox="1"/>
            <p:nvPr/>
          </p:nvSpPr>
          <p:spPr>
            <a:xfrm rot="18924795">
              <a:off x="7605573" y="4420695"/>
              <a:ext cx="20796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3200" dirty="0" err="1"/>
                <a:t>Figma</a:t>
              </a:r>
              <a:endParaRPr lang="hu-HU" sz="3200" dirty="0"/>
            </a:p>
          </p:txBody>
        </p:sp>
      </p:grpSp>
      <p:grpSp>
        <p:nvGrpSpPr>
          <p:cNvPr id="22" name="Csoportba foglalás 21">
            <a:extLst>
              <a:ext uri="{FF2B5EF4-FFF2-40B4-BE49-F238E27FC236}">
                <a16:creationId xmlns:a16="http://schemas.microsoft.com/office/drawing/2014/main" id="{EA7ED4D6-A996-F3CB-380E-6B184F6B1DA7}"/>
              </a:ext>
            </a:extLst>
          </p:cNvPr>
          <p:cNvGrpSpPr/>
          <p:nvPr/>
        </p:nvGrpSpPr>
        <p:grpSpPr>
          <a:xfrm>
            <a:off x="5257799" y="2477104"/>
            <a:ext cx="3504421" cy="2578153"/>
            <a:chOff x="5257799" y="2477104"/>
            <a:chExt cx="3504421" cy="2578153"/>
          </a:xfrm>
        </p:grpSpPr>
        <p:sp>
          <p:nvSpPr>
            <p:cNvPr id="79" name="Szabadkézi sokszög: alakzat 78">
              <a:extLst>
                <a:ext uri="{FF2B5EF4-FFF2-40B4-BE49-F238E27FC236}">
                  <a16:creationId xmlns:a16="http://schemas.microsoft.com/office/drawing/2014/main" id="{25343BC1-86DD-8574-9125-DDC4447818C7}"/>
                </a:ext>
              </a:extLst>
            </p:cNvPr>
            <p:cNvSpPr/>
            <p:nvPr/>
          </p:nvSpPr>
          <p:spPr>
            <a:xfrm>
              <a:off x="5257799" y="2477104"/>
              <a:ext cx="3504421" cy="2578153"/>
            </a:xfrm>
            <a:custGeom>
              <a:avLst/>
              <a:gdLst>
                <a:gd name="connsiteX0" fmla="*/ 227072 w 3020146"/>
                <a:gd name="connsiteY0" fmla="*/ 0 h 2250333"/>
                <a:gd name="connsiteX1" fmla="*/ 248381 w 3020146"/>
                <a:gd name="connsiteY1" fmla="*/ 136396 h 2250333"/>
                <a:gd name="connsiteX2" fmla="*/ 659992 w 3020146"/>
                <a:gd name="connsiteY2" fmla="*/ 882184 h 2250333"/>
                <a:gd name="connsiteX3" fmla="*/ 733569 w 3020146"/>
                <a:gd name="connsiteY3" fmla="*/ 947508 h 2250333"/>
                <a:gd name="connsiteX4" fmla="*/ 767228 w 3020146"/>
                <a:gd name="connsiteY4" fmla="*/ 977392 h 2250333"/>
                <a:gd name="connsiteX5" fmla="*/ 1573379 w 3020146"/>
                <a:gd name="connsiteY5" fmla="*/ 1306625 h 2250333"/>
                <a:gd name="connsiteX6" fmla="*/ 1612572 w 3020146"/>
                <a:gd name="connsiteY6" fmla="*/ 1308559 h 2250333"/>
                <a:gd name="connsiteX7" fmla="*/ 1727775 w 3020146"/>
                <a:gd name="connsiteY7" fmla="*/ 1314241 h 2250333"/>
                <a:gd name="connsiteX8" fmla="*/ 2176824 w 3020146"/>
                <a:gd name="connsiteY8" fmla="*/ 1247922 h 2250333"/>
                <a:gd name="connsiteX9" fmla="*/ 2274854 w 3020146"/>
                <a:gd name="connsiteY9" fmla="*/ 1212872 h 2250333"/>
                <a:gd name="connsiteX10" fmla="*/ 2315563 w 3020146"/>
                <a:gd name="connsiteY10" fmla="*/ 1198317 h 2250333"/>
                <a:gd name="connsiteX11" fmla="*/ 2572071 w 3020146"/>
                <a:gd name="connsiteY11" fmla="*/ 1062311 h 2250333"/>
                <a:gd name="connsiteX12" fmla="*/ 2613684 w 3020146"/>
                <a:gd name="connsiteY12" fmla="*/ 1031913 h 2250333"/>
                <a:gd name="connsiteX13" fmla="*/ 2688322 w 3020146"/>
                <a:gd name="connsiteY13" fmla="*/ 977392 h 2250333"/>
                <a:gd name="connsiteX14" fmla="*/ 2789734 w 3020146"/>
                <a:gd name="connsiteY14" fmla="*/ 887355 h 2250333"/>
                <a:gd name="connsiteX15" fmla="*/ 2795558 w 3020146"/>
                <a:gd name="connsiteY15" fmla="*/ 882184 h 2250333"/>
                <a:gd name="connsiteX16" fmla="*/ 2979951 w 3020146"/>
                <a:gd name="connsiteY16" fmla="*/ 663867 h 2250333"/>
                <a:gd name="connsiteX17" fmla="*/ 3010777 w 3020146"/>
                <a:gd name="connsiteY17" fmla="*/ 614301 h 2250333"/>
                <a:gd name="connsiteX18" fmla="*/ 3012350 w 3020146"/>
                <a:gd name="connsiteY18" fmla="*/ 624372 h 2250333"/>
                <a:gd name="connsiteX19" fmla="*/ 3020146 w 3020146"/>
                <a:gd name="connsiteY19" fmla="*/ 775196 h 2250333"/>
                <a:gd name="connsiteX20" fmla="*/ 3016617 w 3020146"/>
                <a:gd name="connsiteY20" fmla="*/ 843463 h 2250333"/>
                <a:gd name="connsiteX21" fmla="*/ 3012350 w 3020146"/>
                <a:gd name="connsiteY21" fmla="*/ 926020 h 2250333"/>
                <a:gd name="connsiteX22" fmla="*/ 2989467 w 3020146"/>
                <a:gd name="connsiteY22" fmla="*/ 1072488 h 2250333"/>
                <a:gd name="connsiteX23" fmla="*/ 2952515 w 3020146"/>
                <a:gd name="connsiteY23" fmla="*/ 1212872 h 2250333"/>
                <a:gd name="connsiteX24" fmla="*/ 2952256 w 3020146"/>
                <a:gd name="connsiteY24" fmla="*/ 1213857 h 2250333"/>
                <a:gd name="connsiteX25" fmla="*/ 2675319 w 3020146"/>
                <a:gd name="connsiteY25" fmla="*/ 1713520 h 2250333"/>
                <a:gd name="connsiteX26" fmla="*/ 2613684 w 3020146"/>
                <a:gd name="connsiteY26" fmla="*/ 1779767 h 2250333"/>
                <a:gd name="connsiteX27" fmla="*/ 2577856 w 3020146"/>
                <a:gd name="connsiteY27" fmla="*/ 1818276 h 2250333"/>
                <a:gd name="connsiteX28" fmla="*/ 1814405 w 3020146"/>
                <a:gd name="connsiteY28" fmla="*/ 2220363 h 2250333"/>
                <a:gd name="connsiteX29" fmla="*/ 1775256 w 3020146"/>
                <a:gd name="connsiteY29" fmla="*/ 2226200 h 2250333"/>
                <a:gd name="connsiteX30" fmla="*/ 1664469 w 3020146"/>
                <a:gd name="connsiteY30" fmla="*/ 2242717 h 2250333"/>
                <a:gd name="connsiteX31" fmla="*/ 1510073 w 3020146"/>
                <a:gd name="connsiteY31" fmla="*/ 2250333 h 2250333"/>
                <a:gd name="connsiteX32" fmla="*/ 790283 w 3020146"/>
                <a:gd name="connsiteY32" fmla="*/ 2072292 h 2250333"/>
                <a:gd name="connsiteX33" fmla="*/ 701318 w 3020146"/>
                <a:gd name="connsiteY33" fmla="*/ 2019495 h 2250333"/>
                <a:gd name="connsiteX34" fmla="*/ 665777 w 3020146"/>
                <a:gd name="connsiteY34" fmla="*/ 1998403 h 2250333"/>
                <a:gd name="connsiteX35" fmla="*/ 0 w 3020146"/>
                <a:gd name="connsiteY35" fmla="*/ 775196 h 2250333"/>
                <a:gd name="connsiteX36" fmla="*/ 182258 w 3020146"/>
                <a:gd name="connsiteY36" fmla="*/ 72058 h 2250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020146" h="2250333">
                  <a:moveTo>
                    <a:pt x="227072" y="0"/>
                  </a:moveTo>
                  <a:lnTo>
                    <a:pt x="248381" y="136396"/>
                  </a:lnTo>
                  <a:cubicBezTo>
                    <a:pt x="308728" y="424479"/>
                    <a:pt x="455040" y="681973"/>
                    <a:pt x="659992" y="882184"/>
                  </a:cubicBezTo>
                  <a:lnTo>
                    <a:pt x="733569" y="947508"/>
                  </a:lnTo>
                  <a:lnTo>
                    <a:pt x="767228" y="977392"/>
                  </a:lnTo>
                  <a:cubicBezTo>
                    <a:pt x="990968" y="1157766"/>
                    <a:pt x="1268794" y="1276408"/>
                    <a:pt x="1573379" y="1306625"/>
                  </a:cubicBezTo>
                  <a:lnTo>
                    <a:pt x="1612572" y="1308559"/>
                  </a:lnTo>
                  <a:lnTo>
                    <a:pt x="1727775" y="1314241"/>
                  </a:lnTo>
                  <a:cubicBezTo>
                    <a:pt x="1884148" y="1314241"/>
                    <a:pt x="2034970" y="1291023"/>
                    <a:pt x="2176824" y="1247922"/>
                  </a:cubicBezTo>
                  <a:lnTo>
                    <a:pt x="2274854" y="1212872"/>
                  </a:lnTo>
                  <a:lnTo>
                    <a:pt x="2315563" y="1198317"/>
                  </a:lnTo>
                  <a:cubicBezTo>
                    <a:pt x="2405895" y="1160995"/>
                    <a:pt x="2491735" y="1115330"/>
                    <a:pt x="2572071" y="1062311"/>
                  </a:cubicBezTo>
                  <a:lnTo>
                    <a:pt x="2613684" y="1031913"/>
                  </a:lnTo>
                  <a:lnTo>
                    <a:pt x="2688322" y="977392"/>
                  </a:lnTo>
                  <a:lnTo>
                    <a:pt x="2789734" y="887355"/>
                  </a:lnTo>
                  <a:lnTo>
                    <a:pt x="2795558" y="882184"/>
                  </a:lnTo>
                  <a:cubicBezTo>
                    <a:pt x="2863875" y="815447"/>
                    <a:pt x="2925677" y="742345"/>
                    <a:pt x="2979951" y="663867"/>
                  </a:cubicBezTo>
                  <a:lnTo>
                    <a:pt x="3010777" y="614301"/>
                  </a:lnTo>
                  <a:lnTo>
                    <a:pt x="3012350" y="624372"/>
                  </a:lnTo>
                  <a:cubicBezTo>
                    <a:pt x="3017505" y="673962"/>
                    <a:pt x="3020146" y="724278"/>
                    <a:pt x="3020146" y="775196"/>
                  </a:cubicBezTo>
                  <a:lnTo>
                    <a:pt x="3016617" y="843463"/>
                  </a:lnTo>
                  <a:lnTo>
                    <a:pt x="3012350" y="926020"/>
                  </a:lnTo>
                  <a:cubicBezTo>
                    <a:pt x="3007194" y="975610"/>
                    <a:pt x="2999524" y="1024474"/>
                    <a:pt x="2989467" y="1072488"/>
                  </a:cubicBezTo>
                  <a:lnTo>
                    <a:pt x="2952515" y="1212872"/>
                  </a:lnTo>
                  <a:lnTo>
                    <a:pt x="2952256" y="1213857"/>
                  </a:lnTo>
                  <a:cubicBezTo>
                    <a:pt x="2893428" y="1398621"/>
                    <a:pt x="2798416" y="1567812"/>
                    <a:pt x="2675319" y="1713520"/>
                  </a:cubicBezTo>
                  <a:lnTo>
                    <a:pt x="2613684" y="1779767"/>
                  </a:lnTo>
                  <a:lnTo>
                    <a:pt x="2577856" y="1818276"/>
                  </a:lnTo>
                  <a:cubicBezTo>
                    <a:pt x="2372904" y="2018486"/>
                    <a:pt x="2109312" y="2161413"/>
                    <a:pt x="1814405" y="2220363"/>
                  </a:cubicBezTo>
                  <a:lnTo>
                    <a:pt x="1775256" y="2226200"/>
                  </a:lnTo>
                  <a:lnTo>
                    <a:pt x="1664469" y="2242717"/>
                  </a:lnTo>
                  <a:cubicBezTo>
                    <a:pt x="1613705" y="2247753"/>
                    <a:pt x="1562198" y="2250333"/>
                    <a:pt x="1510073" y="2250333"/>
                  </a:cubicBezTo>
                  <a:cubicBezTo>
                    <a:pt x="1249451" y="2250333"/>
                    <a:pt x="1004250" y="2185837"/>
                    <a:pt x="790283" y="2072292"/>
                  </a:cubicBezTo>
                  <a:lnTo>
                    <a:pt x="701318" y="2019495"/>
                  </a:lnTo>
                  <a:lnTo>
                    <a:pt x="665777" y="1998403"/>
                  </a:lnTo>
                  <a:cubicBezTo>
                    <a:pt x="264095" y="1733310"/>
                    <a:pt x="0" y="1284381"/>
                    <a:pt x="0" y="775196"/>
                  </a:cubicBezTo>
                  <a:cubicBezTo>
                    <a:pt x="0" y="520604"/>
                    <a:pt x="66023" y="281075"/>
                    <a:pt x="182258" y="72058"/>
                  </a:cubicBezTo>
                  <a:close/>
                </a:path>
              </a:pathLst>
            </a:custGeom>
            <a:solidFill>
              <a:srgbClr val="E2CB1E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wrap="square">
              <a:noAutofit/>
            </a:bodyPr>
            <a:lstStyle/>
            <a:p>
              <a:endParaRPr lang="hu-HU"/>
            </a:p>
          </p:txBody>
        </p:sp>
        <p:sp>
          <p:nvSpPr>
            <p:cNvPr id="92" name="Szövegdoboz 91">
              <a:extLst>
                <a:ext uri="{FF2B5EF4-FFF2-40B4-BE49-F238E27FC236}">
                  <a16:creationId xmlns:a16="http://schemas.microsoft.com/office/drawing/2014/main" id="{9D812846-0940-6898-53CC-815C7702B10A}"/>
                </a:ext>
              </a:extLst>
            </p:cNvPr>
            <p:cNvSpPr txBox="1"/>
            <p:nvPr/>
          </p:nvSpPr>
          <p:spPr>
            <a:xfrm rot="21121234">
              <a:off x="6553749" y="4046971"/>
              <a:ext cx="20796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3200" dirty="0"/>
                <a:t>Web</a:t>
              </a:r>
            </a:p>
          </p:txBody>
        </p:sp>
      </p:grp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F619BFE2-075E-EA93-5A66-822434A9F7C8}"/>
              </a:ext>
            </a:extLst>
          </p:cNvPr>
          <p:cNvGrpSpPr/>
          <p:nvPr/>
        </p:nvGrpSpPr>
        <p:grpSpPr>
          <a:xfrm>
            <a:off x="7921614" y="1675198"/>
            <a:ext cx="3691049" cy="3115593"/>
            <a:chOff x="7921614" y="1675198"/>
            <a:chExt cx="3691049" cy="3115593"/>
          </a:xfrm>
        </p:grpSpPr>
        <p:sp>
          <p:nvSpPr>
            <p:cNvPr id="84" name="Szabadkézi sokszög: alakzat 83">
              <a:extLst>
                <a:ext uri="{FF2B5EF4-FFF2-40B4-BE49-F238E27FC236}">
                  <a16:creationId xmlns:a16="http://schemas.microsoft.com/office/drawing/2014/main" id="{06D5A01B-DC31-1894-FF55-44EDD8E78B5E}"/>
                </a:ext>
              </a:extLst>
            </p:cNvPr>
            <p:cNvSpPr/>
            <p:nvPr/>
          </p:nvSpPr>
          <p:spPr>
            <a:xfrm>
              <a:off x="7921614" y="1675198"/>
              <a:ext cx="3401754" cy="3115593"/>
            </a:xfrm>
            <a:custGeom>
              <a:avLst/>
              <a:gdLst>
                <a:gd name="connsiteX0" fmla="*/ 1421593 w 2931666"/>
                <a:gd name="connsiteY0" fmla="*/ 0 h 2719435"/>
                <a:gd name="connsiteX1" fmla="*/ 1725925 w 2931666"/>
                <a:gd name="connsiteY1" fmla="*/ 29970 h 2719435"/>
                <a:gd name="connsiteX2" fmla="*/ 1824525 w 2931666"/>
                <a:gd name="connsiteY2" fmla="*/ 54736 h 2719435"/>
                <a:gd name="connsiteX3" fmla="*/ 1870642 w 2931666"/>
                <a:gd name="connsiteY3" fmla="*/ 66319 h 2719435"/>
                <a:gd name="connsiteX4" fmla="*/ 2673769 w 2931666"/>
                <a:gd name="connsiteY4" fmla="*/ 650374 h 2719435"/>
                <a:gd name="connsiteX5" fmla="*/ 2704595 w 2931666"/>
                <a:gd name="connsiteY5" fmla="*/ 699941 h 2719435"/>
                <a:gd name="connsiteX6" fmla="*/ 2749408 w 2931666"/>
                <a:gd name="connsiteY6" fmla="*/ 771999 h 2719435"/>
                <a:gd name="connsiteX7" fmla="*/ 2931666 w 2931666"/>
                <a:gd name="connsiteY7" fmla="*/ 1475137 h 2719435"/>
                <a:gd name="connsiteX8" fmla="*/ 2265889 w 2931666"/>
                <a:gd name="connsiteY8" fmla="*/ 2698344 h 2719435"/>
                <a:gd name="connsiteX9" fmla="*/ 2230350 w 2931666"/>
                <a:gd name="connsiteY9" fmla="*/ 2719435 h 2719435"/>
                <a:gd name="connsiteX10" fmla="*/ 2250940 w 2931666"/>
                <a:gd name="connsiteY10" fmla="*/ 2664481 h 2719435"/>
                <a:gd name="connsiteX11" fmla="*/ 2318830 w 2931666"/>
                <a:gd name="connsiteY11" fmla="*/ 2225820 h 2719435"/>
                <a:gd name="connsiteX12" fmla="*/ 2200161 w 2931666"/>
                <a:gd name="connsiteY12" fmla="*/ 1651630 h 2719435"/>
                <a:gd name="connsiteX13" fmla="*/ 2198099 w 2931666"/>
                <a:gd name="connsiteY13" fmla="*/ 1647448 h 2719435"/>
                <a:gd name="connsiteX14" fmla="*/ 2136572 w 2931666"/>
                <a:gd name="connsiteY14" fmla="*/ 1522682 h 2719435"/>
                <a:gd name="connsiteX15" fmla="*/ 1653053 w 2931666"/>
                <a:gd name="connsiteY15" fmla="*/ 1002613 h 2719435"/>
                <a:gd name="connsiteX16" fmla="*/ 1567182 w 2931666"/>
                <a:gd name="connsiteY16" fmla="*/ 951652 h 2719435"/>
                <a:gd name="connsiteX17" fmla="*/ 1528547 w 2931666"/>
                <a:gd name="connsiteY17" fmla="*/ 928724 h 2719435"/>
                <a:gd name="connsiteX18" fmla="*/ 963153 w 2931666"/>
                <a:gd name="connsiteY18" fmla="*/ 758299 h 2719435"/>
                <a:gd name="connsiteX19" fmla="*/ 923960 w 2931666"/>
                <a:gd name="connsiteY19" fmla="*/ 756366 h 2719435"/>
                <a:gd name="connsiteX20" fmla="*/ 808757 w 2931666"/>
                <a:gd name="connsiteY20" fmla="*/ 750683 h 2719435"/>
                <a:gd name="connsiteX21" fmla="*/ 654361 w 2931666"/>
                <a:gd name="connsiteY21" fmla="*/ 758299 h 2719435"/>
                <a:gd name="connsiteX22" fmla="*/ 543574 w 2931666"/>
                <a:gd name="connsiteY22" fmla="*/ 774816 h 2719435"/>
                <a:gd name="connsiteX23" fmla="*/ 504425 w 2931666"/>
                <a:gd name="connsiteY23" fmla="*/ 780653 h 2719435"/>
                <a:gd name="connsiteX24" fmla="*/ 359708 w 2931666"/>
                <a:gd name="connsiteY24" fmla="*/ 817002 h 2719435"/>
                <a:gd name="connsiteX25" fmla="*/ 317983 w 2931666"/>
                <a:gd name="connsiteY25" fmla="*/ 831921 h 2719435"/>
                <a:gd name="connsiteX26" fmla="*/ 220969 w 2931666"/>
                <a:gd name="connsiteY26" fmla="*/ 866607 h 2719435"/>
                <a:gd name="connsiteX27" fmla="*/ 88967 w 2931666"/>
                <a:gd name="connsiteY27" fmla="*/ 928724 h 2719435"/>
                <a:gd name="connsiteX28" fmla="*/ 0 w 2931666"/>
                <a:gd name="connsiteY28" fmla="*/ 981522 h 2719435"/>
                <a:gd name="connsiteX29" fmla="*/ 30189 w 2931666"/>
                <a:gd name="connsiteY29" fmla="*/ 900947 h 2719435"/>
                <a:gd name="connsiteX30" fmla="*/ 92389 w 2931666"/>
                <a:gd name="connsiteY30" fmla="*/ 774816 h 2719435"/>
                <a:gd name="connsiteX31" fmla="*/ 93778 w 2931666"/>
                <a:gd name="connsiteY31" fmla="*/ 771999 h 2719435"/>
                <a:gd name="connsiteX32" fmla="*/ 256347 w 2931666"/>
                <a:gd name="connsiteY32" fmla="*/ 536813 h 2719435"/>
                <a:gd name="connsiteX33" fmla="*/ 317981 w 2931666"/>
                <a:gd name="connsiteY33" fmla="*/ 470567 h 2719435"/>
                <a:gd name="connsiteX34" fmla="*/ 353810 w 2931666"/>
                <a:gd name="connsiteY34" fmla="*/ 432058 h 2719435"/>
                <a:gd name="connsiteX35" fmla="*/ 833805 w 2931666"/>
                <a:gd name="connsiteY35" fmla="*/ 115924 h 2719435"/>
                <a:gd name="connsiteX36" fmla="*/ 874514 w 2931666"/>
                <a:gd name="connsiteY36" fmla="*/ 101369 h 2719435"/>
                <a:gd name="connsiteX37" fmla="*/ 972544 w 2931666"/>
                <a:gd name="connsiteY37" fmla="*/ 66319 h 2719435"/>
                <a:gd name="connsiteX38" fmla="*/ 1421593 w 2931666"/>
                <a:gd name="connsiteY38" fmla="*/ 0 h 2719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931666" h="2719435">
                  <a:moveTo>
                    <a:pt x="1421593" y="0"/>
                  </a:moveTo>
                  <a:cubicBezTo>
                    <a:pt x="1525842" y="0"/>
                    <a:pt x="1627623" y="10320"/>
                    <a:pt x="1725925" y="29970"/>
                  </a:cubicBezTo>
                  <a:lnTo>
                    <a:pt x="1824525" y="54736"/>
                  </a:lnTo>
                  <a:lnTo>
                    <a:pt x="1870642" y="66319"/>
                  </a:lnTo>
                  <a:cubicBezTo>
                    <a:pt x="2201636" y="166887"/>
                    <a:pt x="2483809" y="375702"/>
                    <a:pt x="2673769" y="650374"/>
                  </a:cubicBezTo>
                  <a:lnTo>
                    <a:pt x="2704595" y="699941"/>
                  </a:lnTo>
                  <a:lnTo>
                    <a:pt x="2749408" y="771999"/>
                  </a:lnTo>
                  <a:cubicBezTo>
                    <a:pt x="2865642" y="981016"/>
                    <a:pt x="2931666" y="1220545"/>
                    <a:pt x="2931666" y="1475137"/>
                  </a:cubicBezTo>
                  <a:cubicBezTo>
                    <a:pt x="2931666" y="1984322"/>
                    <a:pt x="2667571" y="2433251"/>
                    <a:pt x="2265889" y="2698344"/>
                  </a:cubicBezTo>
                  <a:lnTo>
                    <a:pt x="2230350" y="2719435"/>
                  </a:lnTo>
                  <a:lnTo>
                    <a:pt x="2250940" y="2664481"/>
                  </a:lnTo>
                  <a:cubicBezTo>
                    <a:pt x="2295061" y="2525908"/>
                    <a:pt x="2318830" y="2378576"/>
                    <a:pt x="2318830" y="2225820"/>
                  </a:cubicBezTo>
                  <a:cubicBezTo>
                    <a:pt x="2318830" y="2022146"/>
                    <a:pt x="2276575" y="1828113"/>
                    <a:pt x="2200161" y="1651630"/>
                  </a:cubicBezTo>
                  <a:lnTo>
                    <a:pt x="2198099" y="1647448"/>
                  </a:lnTo>
                  <a:lnTo>
                    <a:pt x="2136572" y="1522682"/>
                  </a:lnTo>
                  <a:cubicBezTo>
                    <a:pt x="2020338" y="1313665"/>
                    <a:pt x="1853894" y="1135160"/>
                    <a:pt x="1653053" y="1002613"/>
                  </a:cubicBezTo>
                  <a:lnTo>
                    <a:pt x="1567182" y="951652"/>
                  </a:lnTo>
                  <a:lnTo>
                    <a:pt x="1528547" y="928724"/>
                  </a:lnTo>
                  <a:cubicBezTo>
                    <a:pt x="1357374" y="837888"/>
                    <a:pt x="1166210" y="778444"/>
                    <a:pt x="963153" y="758299"/>
                  </a:cubicBezTo>
                  <a:lnTo>
                    <a:pt x="923960" y="756366"/>
                  </a:lnTo>
                  <a:lnTo>
                    <a:pt x="808757" y="750683"/>
                  </a:lnTo>
                  <a:cubicBezTo>
                    <a:pt x="756633" y="750683"/>
                    <a:pt x="705125" y="753263"/>
                    <a:pt x="654361" y="758299"/>
                  </a:cubicBezTo>
                  <a:lnTo>
                    <a:pt x="543574" y="774816"/>
                  </a:lnTo>
                  <a:lnTo>
                    <a:pt x="504425" y="780653"/>
                  </a:lnTo>
                  <a:cubicBezTo>
                    <a:pt x="455274" y="790478"/>
                    <a:pt x="406992" y="802635"/>
                    <a:pt x="359708" y="817002"/>
                  </a:cubicBezTo>
                  <a:lnTo>
                    <a:pt x="317983" y="831921"/>
                  </a:lnTo>
                  <a:lnTo>
                    <a:pt x="220969" y="866607"/>
                  </a:lnTo>
                  <a:cubicBezTo>
                    <a:pt x="175803" y="885268"/>
                    <a:pt x="131760" y="906015"/>
                    <a:pt x="88967" y="928724"/>
                  </a:cubicBezTo>
                  <a:lnTo>
                    <a:pt x="0" y="981522"/>
                  </a:lnTo>
                  <a:lnTo>
                    <a:pt x="30189" y="900947"/>
                  </a:lnTo>
                  <a:lnTo>
                    <a:pt x="92389" y="774816"/>
                  </a:lnTo>
                  <a:lnTo>
                    <a:pt x="93778" y="771999"/>
                  </a:lnTo>
                  <a:cubicBezTo>
                    <a:pt x="140271" y="688392"/>
                    <a:pt x="194799" y="609667"/>
                    <a:pt x="256347" y="536813"/>
                  </a:cubicBezTo>
                  <a:lnTo>
                    <a:pt x="317981" y="470567"/>
                  </a:lnTo>
                  <a:lnTo>
                    <a:pt x="353810" y="432058"/>
                  </a:lnTo>
                  <a:cubicBezTo>
                    <a:pt x="490445" y="298584"/>
                    <a:pt x="653142" y="190570"/>
                    <a:pt x="833805" y="115924"/>
                  </a:cubicBezTo>
                  <a:lnTo>
                    <a:pt x="874514" y="101369"/>
                  </a:lnTo>
                  <a:lnTo>
                    <a:pt x="972544" y="66319"/>
                  </a:lnTo>
                  <a:cubicBezTo>
                    <a:pt x="1114398" y="23219"/>
                    <a:pt x="1265220" y="0"/>
                    <a:pt x="1421593" y="0"/>
                  </a:cubicBezTo>
                  <a:close/>
                </a:path>
              </a:pathLst>
            </a:custGeom>
            <a:solidFill>
              <a:srgbClr val="E2CB1E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wrap="square">
              <a:noAutofit/>
            </a:bodyPr>
            <a:lstStyle/>
            <a:p>
              <a:endParaRPr lang="hu-HU"/>
            </a:p>
          </p:txBody>
        </p:sp>
        <p:sp>
          <p:nvSpPr>
            <p:cNvPr id="93" name="Szövegdoboz 92">
              <a:extLst>
                <a:ext uri="{FF2B5EF4-FFF2-40B4-BE49-F238E27FC236}">
                  <a16:creationId xmlns:a16="http://schemas.microsoft.com/office/drawing/2014/main" id="{2D8A6282-DC7C-2A76-CB48-C5851B5D26D4}"/>
                </a:ext>
              </a:extLst>
            </p:cNvPr>
            <p:cNvSpPr txBox="1"/>
            <p:nvPr/>
          </p:nvSpPr>
          <p:spPr>
            <a:xfrm rot="1606501">
              <a:off x="8775533" y="2338576"/>
              <a:ext cx="28371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3200" dirty="0"/>
                <a:t>Folyamat ábra</a:t>
              </a:r>
            </a:p>
          </p:txBody>
        </p:sp>
      </p:grpSp>
      <p:grpSp>
        <p:nvGrpSpPr>
          <p:cNvPr id="20" name="Csoportba foglalás 19">
            <a:extLst>
              <a:ext uri="{FF2B5EF4-FFF2-40B4-BE49-F238E27FC236}">
                <a16:creationId xmlns:a16="http://schemas.microsoft.com/office/drawing/2014/main" id="{7EE3A36A-8B42-B70F-C418-75E8F9AEF034}"/>
              </a:ext>
            </a:extLst>
          </p:cNvPr>
          <p:cNvGrpSpPr/>
          <p:nvPr/>
        </p:nvGrpSpPr>
        <p:grpSpPr>
          <a:xfrm>
            <a:off x="8290586" y="2535237"/>
            <a:ext cx="2321680" cy="3380059"/>
            <a:chOff x="8290586" y="2535237"/>
            <a:chExt cx="2321680" cy="3380059"/>
          </a:xfrm>
        </p:grpSpPr>
        <p:sp>
          <p:nvSpPr>
            <p:cNvPr id="85" name="Szabadkézi sokszög: alakzat 84">
              <a:extLst>
                <a:ext uri="{FF2B5EF4-FFF2-40B4-BE49-F238E27FC236}">
                  <a16:creationId xmlns:a16="http://schemas.microsoft.com/office/drawing/2014/main" id="{572F7F06-2715-9B17-D50A-A9BEFD2E66E9}"/>
                </a:ext>
              </a:extLst>
            </p:cNvPr>
            <p:cNvSpPr/>
            <p:nvPr/>
          </p:nvSpPr>
          <p:spPr>
            <a:xfrm>
              <a:off x="8290586" y="2535237"/>
              <a:ext cx="2321680" cy="3380059"/>
            </a:xfrm>
            <a:custGeom>
              <a:avLst/>
              <a:gdLst>
                <a:gd name="connsiteX0" fmla="*/ 490774 w 2000847"/>
                <a:gd name="connsiteY0" fmla="*/ 0 h 2950274"/>
                <a:gd name="connsiteX1" fmla="*/ 605977 w 2000847"/>
                <a:gd name="connsiteY1" fmla="*/ 5683 h 2950274"/>
                <a:gd name="connsiteX2" fmla="*/ 645170 w 2000847"/>
                <a:gd name="connsiteY2" fmla="*/ 7616 h 2950274"/>
                <a:gd name="connsiteX3" fmla="*/ 1210564 w 2000847"/>
                <a:gd name="connsiteY3" fmla="*/ 178041 h 2950274"/>
                <a:gd name="connsiteX4" fmla="*/ 1249199 w 2000847"/>
                <a:gd name="connsiteY4" fmla="*/ 200969 h 2950274"/>
                <a:gd name="connsiteX5" fmla="*/ 1335070 w 2000847"/>
                <a:gd name="connsiteY5" fmla="*/ 251930 h 2950274"/>
                <a:gd name="connsiteX6" fmla="*/ 1818589 w 2000847"/>
                <a:gd name="connsiteY6" fmla="*/ 771999 h 2950274"/>
                <a:gd name="connsiteX7" fmla="*/ 1880116 w 2000847"/>
                <a:gd name="connsiteY7" fmla="*/ 896765 h 2950274"/>
                <a:gd name="connsiteX8" fmla="*/ 1882178 w 2000847"/>
                <a:gd name="connsiteY8" fmla="*/ 900947 h 2950274"/>
                <a:gd name="connsiteX9" fmla="*/ 2000847 w 2000847"/>
                <a:gd name="connsiteY9" fmla="*/ 1475137 h 2950274"/>
                <a:gd name="connsiteX10" fmla="*/ 1932957 w 2000847"/>
                <a:gd name="connsiteY10" fmla="*/ 1913798 h 2950274"/>
                <a:gd name="connsiteX11" fmla="*/ 1912367 w 2000847"/>
                <a:gd name="connsiteY11" fmla="*/ 1968752 h 2950274"/>
                <a:gd name="connsiteX12" fmla="*/ 1882178 w 2000847"/>
                <a:gd name="connsiteY12" fmla="*/ 2049327 h 2950274"/>
                <a:gd name="connsiteX13" fmla="*/ 490774 w 2000847"/>
                <a:gd name="connsiteY13" fmla="*/ 2950274 h 2950274"/>
                <a:gd name="connsiteX14" fmla="*/ 41725 w 2000847"/>
                <a:gd name="connsiteY14" fmla="*/ 2883955 h 2950274"/>
                <a:gd name="connsiteX15" fmla="*/ 0 w 2000847"/>
                <a:gd name="connsiteY15" fmla="*/ 2869037 h 2950274"/>
                <a:gd name="connsiteX16" fmla="*/ 97013 w 2000847"/>
                <a:gd name="connsiteY16" fmla="*/ 2834350 h 2950274"/>
                <a:gd name="connsiteX17" fmla="*/ 837040 w 2000847"/>
                <a:gd name="connsiteY17" fmla="*/ 2178275 h 2950274"/>
                <a:gd name="connsiteX18" fmla="*/ 838429 w 2000847"/>
                <a:gd name="connsiteY18" fmla="*/ 2175458 h 2950274"/>
                <a:gd name="connsiteX19" fmla="*/ 900629 w 2000847"/>
                <a:gd name="connsiteY19" fmla="*/ 2049327 h 2950274"/>
                <a:gd name="connsiteX20" fmla="*/ 1019298 w 2000847"/>
                <a:gd name="connsiteY20" fmla="*/ 1475137 h 2950274"/>
                <a:gd name="connsiteX21" fmla="*/ 1011502 w 2000847"/>
                <a:gd name="connsiteY21" fmla="*/ 1324313 h 2950274"/>
                <a:gd name="connsiteX22" fmla="*/ 1001113 w 2000847"/>
                <a:gd name="connsiteY22" fmla="*/ 1257816 h 2950274"/>
                <a:gd name="connsiteX23" fmla="*/ 988619 w 2000847"/>
                <a:gd name="connsiteY23" fmla="*/ 1177845 h 2950274"/>
                <a:gd name="connsiteX24" fmla="*/ 761401 w 2000847"/>
                <a:gd name="connsiteY24" fmla="*/ 650374 h 2950274"/>
                <a:gd name="connsiteX25" fmla="*/ 758425 w 2000847"/>
                <a:gd name="connsiteY25" fmla="*/ 646487 h 2950274"/>
                <a:gd name="connsiteX26" fmla="*/ 674471 w 2000847"/>
                <a:gd name="connsiteY26" fmla="*/ 536813 h 2950274"/>
                <a:gd name="connsiteX27" fmla="*/ 577008 w 2000847"/>
                <a:gd name="connsiteY27" fmla="*/ 432058 h 2950274"/>
                <a:gd name="connsiteX28" fmla="*/ 503431 w 2000847"/>
                <a:gd name="connsiteY28" fmla="*/ 366733 h 2950274"/>
                <a:gd name="connsiteX29" fmla="*/ 469772 w 2000847"/>
                <a:gd name="connsiteY29" fmla="*/ 336849 h 2950274"/>
                <a:gd name="connsiteX30" fmla="*/ 353521 w 2000847"/>
                <a:gd name="connsiteY30" fmla="*/ 251930 h 2950274"/>
                <a:gd name="connsiteX31" fmla="*/ 317980 w 2000847"/>
                <a:gd name="connsiteY31" fmla="*/ 230838 h 2950274"/>
                <a:gd name="connsiteX32" fmla="*/ 229015 w 2000847"/>
                <a:gd name="connsiteY32" fmla="*/ 178041 h 2950274"/>
                <a:gd name="connsiteX33" fmla="*/ 97013 w 2000847"/>
                <a:gd name="connsiteY33" fmla="*/ 115924 h 2950274"/>
                <a:gd name="connsiteX34" fmla="*/ 0 w 2000847"/>
                <a:gd name="connsiteY34" fmla="*/ 81238 h 2950274"/>
                <a:gd name="connsiteX35" fmla="*/ 41725 w 2000847"/>
                <a:gd name="connsiteY35" fmla="*/ 66319 h 2950274"/>
                <a:gd name="connsiteX36" fmla="*/ 186442 w 2000847"/>
                <a:gd name="connsiteY36" fmla="*/ 29970 h 2950274"/>
                <a:gd name="connsiteX37" fmla="*/ 225591 w 2000847"/>
                <a:gd name="connsiteY37" fmla="*/ 24133 h 2950274"/>
                <a:gd name="connsiteX38" fmla="*/ 336378 w 2000847"/>
                <a:gd name="connsiteY38" fmla="*/ 7616 h 2950274"/>
                <a:gd name="connsiteX39" fmla="*/ 490774 w 2000847"/>
                <a:gd name="connsiteY39" fmla="*/ 0 h 2950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000847" h="2950274">
                  <a:moveTo>
                    <a:pt x="490774" y="0"/>
                  </a:moveTo>
                  <a:lnTo>
                    <a:pt x="605977" y="5683"/>
                  </a:lnTo>
                  <a:lnTo>
                    <a:pt x="645170" y="7616"/>
                  </a:lnTo>
                  <a:cubicBezTo>
                    <a:pt x="848227" y="27761"/>
                    <a:pt x="1039391" y="87205"/>
                    <a:pt x="1210564" y="178041"/>
                  </a:cubicBezTo>
                  <a:lnTo>
                    <a:pt x="1249199" y="200969"/>
                  </a:lnTo>
                  <a:lnTo>
                    <a:pt x="1335070" y="251930"/>
                  </a:lnTo>
                  <a:cubicBezTo>
                    <a:pt x="1535911" y="384477"/>
                    <a:pt x="1702355" y="562982"/>
                    <a:pt x="1818589" y="771999"/>
                  </a:cubicBezTo>
                  <a:lnTo>
                    <a:pt x="1880116" y="896765"/>
                  </a:lnTo>
                  <a:lnTo>
                    <a:pt x="1882178" y="900947"/>
                  </a:lnTo>
                  <a:cubicBezTo>
                    <a:pt x="1958592" y="1077430"/>
                    <a:pt x="2000847" y="1271463"/>
                    <a:pt x="2000847" y="1475137"/>
                  </a:cubicBezTo>
                  <a:cubicBezTo>
                    <a:pt x="2000847" y="1627893"/>
                    <a:pt x="1977078" y="1775225"/>
                    <a:pt x="1932957" y="1913798"/>
                  </a:cubicBezTo>
                  <a:lnTo>
                    <a:pt x="1912367" y="1968752"/>
                  </a:lnTo>
                  <a:lnTo>
                    <a:pt x="1882178" y="2049327"/>
                  </a:lnTo>
                  <a:cubicBezTo>
                    <a:pt x="1652936" y="2578776"/>
                    <a:pt x="1116266" y="2950274"/>
                    <a:pt x="490774" y="2950274"/>
                  </a:cubicBezTo>
                  <a:cubicBezTo>
                    <a:pt x="334401" y="2950274"/>
                    <a:pt x="183579" y="2927056"/>
                    <a:pt x="41725" y="2883955"/>
                  </a:cubicBezTo>
                  <a:lnTo>
                    <a:pt x="0" y="2869037"/>
                  </a:lnTo>
                  <a:lnTo>
                    <a:pt x="97013" y="2834350"/>
                  </a:lnTo>
                  <a:cubicBezTo>
                    <a:pt x="413173" y="2703720"/>
                    <a:pt x="674313" y="2470899"/>
                    <a:pt x="837040" y="2178275"/>
                  </a:cubicBezTo>
                  <a:lnTo>
                    <a:pt x="838429" y="2175458"/>
                  </a:lnTo>
                  <a:lnTo>
                    <a:pt x="900629" y="2049327"/>
                  </a:lnTo>
                  <a:cubicBezTo>
                    <a:pt x="977043" y="1872844"/>
                    <a:pt x="1019298" y="1678811"/>
                    <a:pt x="1019298" y="1475137"/>
                  </a:cubicBezTo>
                  <a:cubicBezTo>
                    <a:pt x="1019298" y="1424219"/>
                    <a:pt x="1016657" y="1373903"/>
                    <a:pt x="1011502" y="1324313"/>
                  </a:cubicBezTo>
                  <a:lnTo>
                    <a:pt x="1001113" y="1257816"/>
                  </a:lnTo>
                  <a:lnTo>
                    <a:pt x="988619" y="1177845"/>
                  </a:lnTo>
                  <a:cubicBezTo>
                    <a:pt x="948388" y="985790"/>
                    <a:pt x="869950" y="807329"/>
                    <a:pt x="761401" y="650374"/>
                  </a:cubicBezTo>
                  <a:lnTo>
                    <a:pt x="758425" y="646487"/>
                  </a:lnTo>
                  <a:lnTo>
                    <a:pt x="674471" y="536813"/>
                  </a:lnTo>
                  <a:cubicBezTo>
                    <a:pt x="643696" y="500386"/>
                    <a:pt x="611166" y="465426"/>
                    <a:pt x="577008" y="432058"/>
                  </a:cubicBezTo>
                  <a:lnTo>
                    <a:pt x="503431" y="366733"/>
                  </a:lnTo>
                  <a:lnTo>
                    <a:pt x="469772" y="336849"/>
                  </a:lnTo>
                  <a:cubicBezTo>
                    <a:pt x="432482" y="306787"/>
                    <a:pt x="393689" y="278440"/>
                    <a:pt x="353521" y="251930"/>
                  </a:cubicBezTo>
                  <a:lnTo>
                    <a:pt x="317980" y="230838"/>
                  </a:lnTo>
                  <a:lnTo>
                    <a:pt x="229015" y="178041"/>
                  </a:lnTo>
                  <a:cubicBezTo>
                    <a:pt x="186222" y="155332"/>
                    <a:pt x="142179" y="134585"/>
                    <a:pt x="97013" y="115924"/>
                  </a:cubicBezTo>
                  <a:lnTo>
                    <a:pt x="0" y="81238"/>
                  </a:lnTo>
                  <a:lnTo>
                    <a:pt x="41725" y="66319"/>
                  </a:lnTo>
                  <a:cubicBezTo>
                    <a:pt x="89009" y="51952"/>
                    <a:pt x="137291" y="39795"/>
                    <a:pt x="186442" y="29970"/>
                  </a:cubicBezTo>
                  <a:lnTo>
                    <a:pt x="225591" y="24133"/>
                  </a:lnTo>
                  <a:lnTo>
                    <a:pt x="336378" y="7616"/>
                  </a:lnTo>
                  <a:cubicBezTo>
                    <a:pt x="387142" y="2580"/>
                    <a:pt x="438650" y="0"/>
                    <a:pt x="490774" y="0"/>
                  </a:cubicBezTo>
                  <a:close/>
                </a:path>
              </a:pathLst>
            </a:custGeom>
            <a:solidFill>
              <a:srgbClr val="E2CB1E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wrap="square">
              <a:noAutofit/>
            </a:bodyPr>
            <a:lstStyle/>
            <a:p>
              <a:endParaRPr lang="hu-HU"/>
            </a:p>
          </p:txBody>
        </p:sp>
        <p:sp>
          <p:nvSpPr>
            <p:cNvPr id="94" name="Szövegdoboz 93">
              <a:extLst>
                <a:ext uri="{FF2B5EF4-FFF2-40B4-BE49-F238E27FC236}">
                  <a16:creationId xmlns:a16="http://schemas.microsoft.com/office/drawing/2014/main" id="{299E6037-E031-FDDB-3AAE-57239A179E8C}"/>
                </a:ext>
              </a:extLst>
            </p:cNvPr>
            <p:cNvSpPr txBox="1"/>
            <p:nvPr/>
          </p:nvSpPr>
          <p:spPr>
            <a:xfrm rot="3988487">
              <a:off x="8973732" y="4018324"/>
              <a:ext cx="20796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3200" dirty="0"/>
                <a:t>Python</a:t>
              </a:r>
            </a:p>
          </p:txBody>
        </p:sp>
      </p:grp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ADAD3879-77C3-4E4A-C613-A043C7561233}"/>
              </a:ext>
            </a:extLst>
          </p:cNvPr>
          <p:cNvGrpSpPr/>
          <p:nvPr/>
        </p:nvGrpSpPr>
        <p:grpSpPr>
          <a:xfrm>
            <a:off x="5510410" y="615163"/>
            <a:ext cx="2984452" cy="3367636"/>
            <a:chOff x="5510410" y="615163"/>
            <a:chExt cx="2984452" cy="3367636"/>
          </a:xfrm>
        </p:grpSpPr>
        <p:sp>
          <p:nvSpPr>
            <p:cNvPr id="82" name="Szabadkézi sokszög: alakzat 81">
              <a:extLst>
                <a:ext uri="{FF2B5EF4-FFF2-40B4-BE49-F238E27FC236}">
                  <a16:creationId xmlns:a16="http://schemas.microsoft.com/office/drawing/2014/main" id="{5DE0B51D-5F0D-FC8D-E361-29BA2E0CC33B}"/>
                </a:ext>
              </a:extLst>
            </p:cNvPr>
            <p:cNvSpPr/>
            <p:nvPr/>
          </p:nvSpPr>
          <p:spPr>
            <a:xfrm>
              <a:off x="5510410" y="615163"/>
              <a:ext cx="2984452" cy="3367636"/>
            </a:xfrm>
            <a:custGeom>
              <a:avLst/>
              <a:gdLst>
                <a:gd name="connsiteX0" fmla="*/ 1334024 w 2572031"/>
                <a:gd name="connsiteY0" fmla="*/ 0 h 2939430"/>
                <a:gd name="connsiteX1" fmla="*/ 1328199 w 2572031"/>
                <a:gd name="connsiteY1" fmla="*/ 5172 h 2939430"/>
                <a:gd name="connsiteX2" fmla="*/ 893705 w 2572031"/>
                <a:gd name="connsiteY2" fmla="*/ 897427 h 2939430"/>
                <a:gd name="connsiteX3" fmla="*/ 889438 w 2572031"/>
                <a:gd name="connsiteY3" fmla="*/ 979984 h 2939430"/>
                <a:gd name="connsiteX4" fmla="*/ 889437 w 2572031"/>
                <a:gd name="connsiteY4" fmla="*/ 979984 h 2939430"/>
                <a:gd name="connsiteX5" fmla="*/ 885908 w 2572031"/>
                <a:gd name="connsiteY5" fmla="*/ 1048251 h 2939430"/>
                <a:gd name="connsiteX6" fmla="*/ 1143805 w 2572031"/>
                <a:gd name="connsiteY6" fmla="*/ 1873014 h 2939430"/>
                <a:gd name="connsiteX7" fmla="*/ 1146781 w 2572031"/>
                <a:gd name="connsiteY7" fmla="*/ 1876902 h 2939430"/>
                <a:gd name="connsiteX8" fmla="*/ 1230735 w 2572031"/>
                <a:gd name="connsiteY8" fmla="*/ 1986575 h 2939430"/>
                <a:gd name="connsiteX9" fmla="*/ 1551685 w 2572031"/>
                <a:gd name="connsiteY9" fmla="*/ 2271458 h 2939430"/>
                <a:gd name="connsiteX10" fmla="*/ 1637556 w 2572031"/>
                <a:gd name="connsiteY10" fmla="*/ 2322419 h 2939430"/>
                <a:gd name="connsiteX11" fmla="*/ 1676191 w 2572031"/>
                <a:gd name="connsiteY11" fmla="*/ 2345347 h 2939430"/>
                <a:gd name="connsiteX12" fmla="*/ 1946932 w 2572031"/>
                <a:gd name="connsiteY12" fmla="*/ 2457069 h 2939430"/>
                <a:gd name="connsiteX13" fmla="*/ 1993049 w 2572031"/>
                <a:gd name="connsiteY13" fmla="*/ 2468652 h 2939430"/>
                <a:gd name="connsiteX14" fmla="*/ 2091649 w 2572031"/>
                <a:gd name="connsiteY14" fmla="*/ 2493418 h 2939430"/>
                <a:gd name="connsiteX15" fmla="*/ 2219932 w 2572031"/>
                <a:gd name="connsiteY15" fmla="*/ 2512544 h 2939430"/>
                <a:gd name="connsiteX16" fmla="*/ 2241585 w 2572031"/>
                <a:gd name="connsiteY16" fmla="*/ 2515772 h 2939430"/>
                <a:gd name="connsiteX17" fmla="*/ 2395981 w 2572031"/>
                <a:gd name="connsiteY17" fmla="*/ 2523388 h 2939430"/>
                <a:gd name="connsiteX18" fmla="*/ 2550377 w 2572031"/>
                <a:gd name="connsiteY18" fmla="*/ 2515772 h 2939430"/>
                <a:gd name="connsiteX19" fmla="*/ 2572031 w 2572031"/>
                <a:gd name="connsiteY19" fmla="*/ 2512544 h 2939430"/>
                <a:gd name="connsiteX20" fmla="*/ 2470619 w 2572031"/>
                <a:gd name="connsiteY20" fmla="*/ 2602581 h 2939430"/>
                <a:gd name="connsiteX21" fmla="*/ 2395981 w 2572031"/>
                <a:gd name="connsiteY21" fmla="*/ 2657102 h 2939430"/>
                <a:gd name="connsiteX22" fmla="*/ 2354368 w 2572031"/>
                <a:gd name="connsiteY22" fmla="*/ 2687500 h 2939430"/>
                <a:gd name="connsiteX23" fmla="*/ 2097860 w 2572031"/>
                <a:gd name="connsiteY23" fmla="*/ 2823506 h 2939430"/>
                <a:gd name="connsiteX24" fmla="*/ 2057151 w 2572031"/>
                <a:gd name="connsiteY24" fmla="*/ 2838061 h 2939430"/>
                <a:gd name="connsiteX25" fmla="*/ 1959121 w 2572031"/>
                <a:gd name="connsiteY25" fmla="*/ 2873111 h 2939430"/>
                <a:gd name="connsiteX26" fmla="*/ 1510072 w 2572031"/>
                <a:gd name="connsiteY26" fmla="*/ 2939430 h 2939430"/>
                <a:gd name="connsiteX27" fmla="*/ 1394869 w 2572031"/>
                <a:gd name="connsiteY27" fmla="*/ 2933748 h 2939430"/>
                <a:gd name="connsiteX28" fmla="*/ 1355676 w 2572031"/>
                <a:gd name="connsiteY28" fmla="*/ 2931814 h 2939430"/>
                <a:gd name="connsiteX29" fmla="*/ 549525 w 2572031"/>
                <a:gd name="connsiteY29" fmla="*/ 2602581 h 2939430"/>
                <a:gd name="connsiteX30" fmla="*/ 515866 w 2572031"/>
                <a:gd name="connsiteY30" fmla="*/ 2572697 h 2939430"/>
                <a:gd name="connsiteX31" fmla="*/ 442289 w 2572031"/>
                <a:gd name="connsiteY31" fmla="*/ 2507373 h 2939430"/>
                <a:gd name="connsiteX32" fmla="*/ 30678 w 2572031"/>
                <a:gd name="connsiteY32" fmla="*/ 1761585 h 2939430"/>
                <a:gd name="connsiteX33" fmla="*/ 9369 w 2572031"/>
                <a:gd name="connsiteY33" fmla="*/ 1625189 h 2939430"/>
                <a:gd name="connsiteX34" fmla="*/ 9370 w 2572031"/>
                <a:gd name="connsiteY34" fmla="*/ 1625188 h 2939430"/>
                <a:gd name="connsiteX35" fmla="*/ 7796 w 2572031"/>
                <a:gd name="connsiteY35" fmla="*/ 1615117 h 2939430"/>
                <a:gd name="connsiteX36" fmla="*/ 0 w 2572031"/>
                <a:gd name="connsiteY36" fmla="*/ 1464293 h 2939430"/>
                <a:gd name="connsiteX37" fmla="*/ 1205741 w 2572031"/>
                <a:gd name="connsiteY37" fmla="*/ 19126 h 2939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572031" h="2939430">
                  <a:moveTo>
                    <a:pt x="1334024" y="0"/>
                  </a:moveTo>
                  <a:lnTo>
                    <a:pt x="1328199" y="5172"/>
                  </a:lnTo>
                  <a:cubicBezTo>
                    <a:pt x="1089089" y="238750"/>
                    <a:pt x="929793" y="550298"/>
                    <a:pt x="893705" y="897427"/>
                  </a:cubicBezTo>
                  <a:lnTo>
                    <a:pt x="889438" y="979984"/>
                  </a:lnTo>
                  <a:lnTo>
                    <a:pt x="889437" y="979984"/>
                  </a:lnTo>
                  <a:lnTo>
                    <a:pt x="885908" y="1048251"/>
                  </a:lnTo>
                  <a:cubicBezTo>
                    <a:pt x="885908" y="1353762"/>
                    <a:pt x="980982" y="1637581"/>
                    <a:pt x="1143805" y="1873014"/>
                  </a:cubicBezTo>
                  <a:lnTo>
                    <a:pt x="1146781" y="1876902"/>
                  </a:lnTo>
                  <a:lnTo>
                    <a:pt x="1230735" y="1986575"/>
                  </a:lnTo>
                  <a:cubicBezTo>
                    <a:pt x="1323059" y="2095857"/>
                    <a:pt x="1431181" y="2191930"/>
                    <a:pt x="1551685" y="2271458"/>
                  </a:cubicBezTo>
                  <a:lnTo>
                    <a:pt x="1637556" y="2322419"/>
                  </a:lnTo>
                  <a:lnTo>
                    <a:pt x="1676191" y="2345347"/>
                  </a:lnTo>
                  <a:cubicBezTo>
                    <a:pt x="1761778" y="2390765"/>
                    <a:pt x="1852362" y="2428335"/>
                    <a:pt x="1946932" y="2457069"/>
                  </a:cubicBezTo>
                  <a:lnTo>
                    <a:pt x="1993049" y="2468652"/>
                  </a:lnTo>
                  <a:lnTo>
                    <a:pt x="2091649" y="2493418"/>
                  </a:lnTo>
                  <a:lnTo>
                    <a:pt x="2219932" y="2512544"/>
                  </a:lnTo>
                  <a:lnTo>
                    <a:pt x="2241585" y="2515772"/>
                  </a:lnTo>
                  <a:cubicBezTo>
                    <a:pt x="2292349" y="2520808"/>
                    <a:pt x="2343857" y="2523388"/>
                    <a:pt x="2395981" y="2523388"/>
                  </a:cubicBezTo>
                  <a:cubicBezTo>
                    <a:pt x="2448105" y="2523388"/>
                    <a:pt x="2499613" y="2520808"/>
                    <a:pt x="2550377" y="2515772"/>
                  </a:cubicBezTo>
                  <a:lnTo>
                    <a:pt x="2572031" y="2512544"/>
                  </a:lnTo>
                  <a:lnTo>
                    <a:pt x="2470619" y="2602581"/>
                  </a:lnTo>
                  <a:lnTo>
                    <a:pt x="2395981" y="2657102"/>
                  </a:lnTo>
                  <a:lnTo>
                    <a:pt x="2354368" y="2687500"/>
                  </a:lnTo>
                  <a:cubicBezTo>
                    <a:pt x="2274032" y="2740519"/>
                    <a:pt x="2188192" y="2786184"/>
                    <a:pt x="2097860" y="2823506"/>
                  </a:cubicBezTo>
                  <a:lnTo>
                    <a:pt x="2057151" y="2838061"/>
                  </a:lnTo>
                  <a:lnTo>
                    <a:pt x="1959121" y="2873111"/>
                  </a:lnTo>
                  <a:cubicBezTo>
                    <a:pt x="1817267" y="2916212"/>
                    <a:pt x="1666445" y="2939430"/>
                    <a:pt x="1510072" y="2939430"/>
                  </a:cubicBezTo>
                  <a:lnTo>
                    <a:pt x="1394869" y="2933748"/>
                  </a:lnTo>
                  <a:lnTo>
                    <a:pt x="1355676" y="2931814"/>
                  </a:lnTo>
                  <a:cubicBezTo>
                    <a:pt x="1051091" y="2901597"/>
                    <a:pt x="773265" y="2782955"/>
                    <a:pt x="549525" y="2602581"/>
                  </a:cubicBezTo>
                  <a:lnTo>
                    <a:pt x="515866" y="2572697"/>
                  </a:lnTo>
                  <a:lnTo>
                    <a:pt x="442289" y="2507373"/>
                  </a:lnTo>
                  <a:cubicBezTo>
                    <a:pt x="237337" y="2307162"/>
                    <a:pt x="91025" y="2049668"/>
                    <a:pt x="30678" y="1761585"/>
                  </a:cubicBezTo>
                  <a:lnTo>
                    <a:pt x="9369" y="1625189"/>
                  </a:lnTo>
                  <a:lnTo>
                    <a:pt x="9370" y="1625188"/>
                  </a:lnTo>
                  <a:lnTo>
                    <a:pt x="7796" y="1615117"/>
                  </a:lnTo>
                  <a:cubicBezTo>
                    <a:pt x="2641" y="1565528"/>
                    <a:pt x="0" y="1515212"/>
                    <a:pt x="0" y="1464293"/>
                  </a:cubicBezTo>
                  <a:cubicBezTo>
                    <a:pt x="0" y="751434"/>
                    <a:pt x="517626" y="156677"/>
                    <a:pt x="1205741" y="19126"/>
                  </a:cubicBezTo>
                  <a:close/>
                </a:path>
              </a:pathLst>
            </a:custGeom>
            <a:solidFill>
              <a:srgbClr val="E2CB1E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wrap="square">
              <a:noAutofit/>
            </a:bodyPr>
            <a:lstStyle/>
            <a:p>
              <a:endParaRPr lang="hu-HU" dirty="0"/>
            </a:p>
          </p:txBody>
        </p:sp>
        <p:sp>
          <p:nvSpPr>
            <p:cNvPr id="95" name="Szövegdoboz 94">
              <a:extLst>
                <a:ext uri="{FF2B5EF4-FFF2-40B4-BE49-F238E27FC236}">
                  <a16:creationId xmlns:a16="http://schemas.microsoft.com/office/drawing/2014/main" id="{7976586E-BB40-9C3E-A1F0-CD8B60B0E4D9}"/>
                </a:ext>
              </a:extLst>
            </p:cNvPr>
            <p:cNvSpPr txBox="1"/>
            <p:nvPr/>
          </p:nvSpPr>
          <p:spPr>
            <a:xfrm rot="1244857">
              <a:off x="6209898" y="3162819"/>
              <a:ext cx="20796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3200" dirty="0"/>
                <a:t>PPT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7422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667BDA-8E2A-DA5D-DDE2-C0EACB917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4B5F0E-88E1-C7AC-FDF4-0E62815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1" y="21161"/>
            <a:ext cx="5917799" cy="1248840"/>
          </a:xfrm>
        </p:spPr>
        <p:txBody>
          <a:bodyPr>
            <a:noAutofit/>
          </a:bodyPr>
          <a:lstStyle/>
          <a:p>
            <a:r>
              <a:rPr lang="hu-HU" sz="6600" dirty="0">
                <a:solidFill>
                  <a:schemeClr val="bg1"/>
                </a:solidFill>
              </a:rPr>
              <a:t>GitHub és </a:t>
            </a:r>
            <a:r>
              <a:rPr lang="hu-HU" sz="6600" dirty="0" err="1">
                <a:solidFill>
                  <a:schemeClr val="bg1"/>
                </a:solidFill>
              </a:rPr>
              <a:t>Trello</a:t>
            </a:r>
            <a:r>
              <a:rPr lang="hu-HU" sz="6600" dirty="0">
                <a:solidFill>
                  <a:schemeClr val="bg1"/>
                </a:solidFill>
              </a:rPr>
              <a:t>:</a:t>
            </a:r>
          </a:p>
        </p:txBody>
      </p:sp>
      <p:grpSp>
        <p:nvGrpSpPr>
          <p:cNvPr id="5" name="Csoportba foglalás 4">
            <a:extLst>
              <a:ext uri="{FF2B5EF4-FFF2-40B4-BE49-F238E27FC236}">
                <a16:creationId xmlns:a16="http://schemas.microsoft.com/office/drawing/2014/main" id="{227FE93B-680D-E2F2-CA23-F0CB11A93049}"/>
              </a:ext>
            </a:extLst>
          </p:cNvPr>
          <p:cNvGrpSpPr/>
          <p:nvPr/>
        </p:nvGrpSpPr>
        <p:grpSpPr>
          <a:xfrm>
            <a:off x="43922" y="2135493"/>
            <a:ext cx="2162635" cy="2067955"/>
            <a:chOff x="166323" y="1529577"/>
            <a:chExt cx="4584532" cy="4499084"/>
          </a:xfrm>
        </p:grpSpPr>
        <p:sp>
          <p:nvSpPr>
            <p:cNvPr id="7" name="Ellipszis 6">
              <a:extLst>
                <a:ext uri="{FF2B5EF4-FFF2-40B4-BE49-F238E27FC236}">
                  <a16:creationId xmlns:a16="http://schemas.microsoft.com/office/drawing/2014/main" id="{9962532C-A79C-D375-F902-67C06A9183AB}"/>
                </a:ext>
              </a:extLst>
            </p:cNvPr>
            <p:cNvSpPr/>
            <p:nvPr/>
          </p:nvSpPr>
          <p:spPr>
            <a:xfrm>
              <a:off x="166323" y="1529577"/>
              <a:ext cx="4584532" cy="4499084"/>
            </a:xfrm>
            <a:prstGeom prst="ellipse">
              <a:avLst/>
            </a:prstGeom>
            <a:solidFill>
              <a:schemeClr val="bg1">
                <a:alpha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pic>
          <p:nvPicPr>
            <p:cNvPr id="6" name="Ábra 5" descr="Számológép egyszínű kitöltéssel">
              <a:extLst>
                <a:ext uri="{FF2B5EF4-FFF2-40B4-BE49-F238E27FC236}">
                  <a16:creationId xmlns:a16="http://schemas.microsoft.com/office/drawing/2014/main" id="{65CCD25B-4C45-4645-44CF-E2C17404F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4477" y="1950318"/>
              <a:ext cx="3728224" cy="3728224"/>
            </a:xfrm>
            <a:prstGeom prst="rect">
              <a:avLst/>
            </a:prstGeom>
          </p:spPr>
        </p:pic>
      </p:grpSp>
      <p:grpSp>
        <p:nvGrpSpPr>
          <p:cNvPr id="19" name="Csoportba foglalás 18">
            <a:extLst>
              <a:ext uri="{FF2B5EF4-FFF2-40B4-BE49-F238E27FC236}">
                <a16:creationId xmlns:a16="http://schemas.microsoft.com/office/drawing/2014/main" id="{83E4E908-7252-BE7E-6B3A-5A0E947A9EC1}"/>
              </a:ext>
            </a:extLst>
          </p:cNvPr>
          <p:cNvGrpSpPr/>
          <p:nvPr/>
        </p:nvGrpSpPr>
        <p:grpSpPr>
          <a:xfrm>
            <a:off x="13101" y="5961620"/>
            <a:ext cx="12192000" cy="975563"/>
            <a:chOff x="13101" y="5961620"/>
            <a:chExt cx="12192000" cy="975563"/>
          </a:xfrm>
        </p:grpSpPr>
        <p:grpSp>
          <p:nvGrpSpPr>
            <p:cNvPr id="17" name="Csoportba foglalás 16">
              <a:extLst>
                <a:ext uri="{FF2B5EF4-FFF2-40B4-BE49-F238E27FC236}">
                  <a16:creationId xmlns:a16="http://schemas.microsoft.com/office/drawing/2014/main" id="{8BB7044D-79C5-FF6B-1E46-948CC346A020}"/>
                </a:ext>
              </a:extLst>
            </p:cNvPr>
            <p:cNvGrpSpPr/>
            <p:nvPr/>
          </p:nvGrpSpPr>
          <p:grpSpPr>
            <a:xfrm>
              <a:off x="13101" y="6024855"/>
              <a:ext cx="12192000" cy="829339"/>
              <a:chOff x="13101" y="6024855"/>
              <a:chExt cx="12192000" cy="829339"/>
            </a:xfrm>
          </p:grpSpPr>
          <p:grpSp>
            <p:nvGrpSpPr>
              <p:cNvPr id="14" name="Csoportba foglalás 13">
                <a:extLst>
                  <a:ext uri="{FF2B5EF4-FFF2-40B4-BE49-F238E27FC236}">
                    <a16:creationId xmlns:a16="http://schemas.microsoft.com/office/drawing/2014/main" id="{A2E0E035-777A-3BA9-3F78-3CD5090F28ED}"/>
                  </a:ext>
                </a:extLst>
              </p:cNvPr>
              <p:cNvGrpSpPr/>
              <p:nvPr/>
            </p:nvGrpSpPr>
            <p:grpSpPr>
              <a:xfrm>
                <a:off x="13101" y="6024855"/>
                <a:ext cx="12192000" cy="829339"/>
                <a:chOff x="13101" y="6024855"/>
                <a:chExt cx="12192000" cy="829339"/>
              </a:xfrm>
            </p:grpSpPr>
            <p:sp>
              <p:nvSpPr>
                <p:cNvPr id="4" name="Téglalap 3">
                  <a:extLst>
                    <a:ext uri="{FF2B5EF4-FFF2-40B4-BE49-F238E27FC236}">
                      <a16:creationId xmlns:a16="http://schemas.microsoft.com/office/drawing/2014/main" id="{D3F30B84-76F5-305E-B87F-E937A8BB2C82}"/>
                    </a:ext>
                  </a:extLst>
                </p:cNvPr>
                <p:cNvSpPr/>
                <p:nvPr/>
              </p:nvSpPr>
              <p:spPr>
                <a:xfrm>
                  <a:off x="13101" y="6024855"/>
                  <a:ext cx="12192000" cy="829339"/>
                </a:xfrm>
                <a:prstGeom prst="rect">
                  <a:avLst/>
                </a:prstGeom>
                <a:solidFill>
                  <a:srgbClr val="0099C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10" name="Szövegdoboz 9">
                  <a:extLst>
                    <a:ext uri="{FF2B5EF4-FFF2-40B4-BE49-F238E27FC236}">
                      <a16:creationId xmlns:a16="http://schemas.microsoft.com/office/drawing/2014/main" id="{AB9DC099-780A-8A6B-1624-FB207E2E4854}"/>
                    </a:ext>
                  </a:extLst>
                </p:cNvPr>
                <p:cNvSpPr txBox="1"/>
                <p:nvPr/>
              </p:nvSpPr>
              <p:spPr>
                <a:xfrm>
                  <a:off x="1106761" y="6150943"/>
                  <a:ext cx="77712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hu-HU" sz="3200" b="1" i="1" dirty="0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  <p:sp>
              <p:nvSpPr>
                <p:cNvPr id="11" name="Szövegdoboz 10">
                  <a:extLst>
                    <a:ext uri="{FF2B5EF4-FFF2-40B4-BE49-F238E27FC236}">
                      <a16:creationId xmlns:a16="http://schemas.microsoft.com/office/drawing/2014/main" id="{E2070194-D071-0A86-E920-2408CA73909C}"/>
                    </a:ext>
                  </a:extLst>
                </p:cNvPr>
                <p:cNvSpPr txBox="1"/>
                <p:nvPr/>
              </p:nvSpPr>
              <p:spPr>
                <a:xfrm>
                  <a:off x="3934139" y="6150942"/>
                  <a:ext cx="77712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hu-HU" sz="3200" b="1" i="1" dirty="0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  <p:sp>
              <p:nvSpPr>
                <p:cNvPr id="12" name="Szövegdoboz 11">
                  <a:extLst>
                    <a:ext uri="{FF2B5EF4-FFF2-40B4-BE49-F238E27FC236}">
                      <a16:creationId xmlns:a16="http://schemas.microsoft.com/office/drawing/2014/main" id="{3236C393-484F-61DB-5398-A5E6445C9868}"/>
                    </a:ext>
                  </a:extLst>
                </p:cNvPr>
                <p:cNvSpPr txBox="1"/>
                <p:nvPr/>
              </p:nvSpPr>
              <p:spPr>
                <a:xfrm>
                  <a:off x="2458589" y="6150942"/>
                  <a:ext cx="77712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hu-HU" sz="3200" b="1" i="1" dirty="0">
                      <a:solidFill>
                        <a:schemeClr val="bg1"/>
                      </a:solidFill>
                    </a:rPr>
                    <a:t>+</a:t>
                  </a:r>
                </a:p>
              </p:txBody>
            </p:sp>
          </p:grpSp>
          <p:sp>
            <p:nvSpPr>
              <p:cNvPr id="15" name="Szövegdoboz 14">
                <a:extLst>
                  <a:ext uri="{FF2B5EF4-FFF2-40B4-BE49-F238E27FC236}">
                    <a16:creationId xmlns:a16="http://schemas.microsoft.com/office/drawing/2014/main" id="{F34031F2-5DB1-18E0-B32E-05F6DE9D6681}"/>
                  </a:ext>
                </a:extLst>
              </p:cNvPr>
              <p:cNvSpPr txBox="1"/>
              <p:nvPr/>
            </p:nvSpPr>
            <p:spPr>
              <a:xfrm>
                <a:off x="10308116" y="6147136"/>
                <a:ext cx="7771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3200" b="1" i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16" name="Szövegdoboz 15">
                <a:extLst>
                  <a:ext uri="{FF2B5EF4-FFF2-40B4-BE49-F238E27FC236}">
                    <a16:creationId xmlns:a16="http://schemas.microsoft.com/office/drawing/2014/main" id="{A211EFD9-51F7-3A1B-D356-31FA4D8AC846}"/>
                  </a:ext>
                </a:extLst>
              </p:cNvPr>
              <p:cNvSpPr txBox="1"/>
              <p:nvPr/>
            </p:nvSpPr>
            <p:spPr>
              <a:xfrm>
                <a:off x="6655931" y="6147135"/>
                <a:ext cx="7771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3200" b="1" i="1" dirty="0">
                    <a:solidFill>
                      <a:schemeClr val="bg1"/>
                    </a:solidFill>
                  </a:rPr>
                  <a:t>=</a:t>
                </a:r>
              </a:p>
            </p:txBody>
          </p:sp>
        </p:grpSp>
        <p:pic>
          <p:nvPicPr>
            <p:cNvPr id="18" name="Ábra 17" descr="Számológép egyszínű kitöltéssel">
              <a:extLst>
                <a:ext uri="{FF2B5EF4-FFF2-40B4-BE49-F238E27FC236}">
                  <a16:creationId xmlns:a16="http://schemas.microsoft.com/office/drawing/2014/main" id="{7C29D559-1BBF-C7E1-0178-04CC97CD36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922" y="5961620"/>
              <a:ext cx="975563" cy="975563"/>
            </a:xfrm>
            <a:prstGeom prst="rect">
              <a:avLst/>
            </a:prstGeom>
          </p:spPr>
        </p:pic>
      </p:grpSp>
      <p:sp>
        <p:nvSpPr>
          <p:cNvPr id="9" name="Szabadkézi sokszög: alakzat 8">
            <a:extLst>
              <a:ext uri="{FF2B5EF4-FFF2-40B4-BE49-F238E27FC236}">
                <a16:creationId xmlns:a16="http://schemas.microsoft.com/office/drawing/2014/main" id="{DBD6F7CF-F1EA-14B8-8F86-86926E4DDFE4}"/>
              </a:ext>
            </a:extLst>
          </p:cNvPr>
          <p:cNvSpPr/>
          <p:nvPr/>
        </p:nvSpPr>
        <p:spPr>
          <a:xfrm>
            <a:off x="-12750047" y="1499543"/>
            <a:ext cx="2605584" cy="999204"/>
          </a:xfrm>
          <a:custGeom>
            <a:avLst/>
            <a:gdLst>
              <a:gd name="connsiteX0" fmla="*/ 0 w 2629296"/>
              <a:gd name="connsiteY0" fmla="*/ 0 h 1051718"/>
              <a:gd name="connsiteX1" fmla="*/ 2103437 w 2629296"/>
              <a:gd name="connsiteY1" fmla="*/ 0 h 1051718"/>
              <a:gd name="connsiteX2" fmla="*/ 2629296 w 2629296"/>
              <a:gd name="connsiteY2" fmla="*/ 525859 h 1051718"/>
              <a:gd name="connsiteX3" fmla="*/ 2103437 w 2629296"/>
              <a:gd name="connsiteY3" fmla="*/ 1051718 h 1051718"/>
              <a:gd name="connsiteX4" fmla="*/ 0 w 2629296"/>
              <a:gd name="connsiteY4" fmla="*/ 1051718 h 1051718"/>
              <a:gd name="connsiteX5" fmla="*/ 525859 w 2629296"/>
              <a:gd name="connsiteY5" fmla="*/ 525859 h 1051718"/>
              <a:gd name="connsiteX6" fmla="*/ 0 w 2629296"/>
              <a:gd name="connsiteY6" fmla="*/ 0 h 1051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29296" h="1051718">
                <a:moveTo>
                  <a:pt x="0" y="0"/>
                </a:moveTo>
                <a:lnTo>
                  <a:pt x="2103437" y="0"/>
                </a:lnTo>
                <a:lnTo>
                  <a:pt x="2629296" y="525859"/>
                </a:lnTo>
                <a:lnTo>
                  <a:pt x="2103437" y="1051718"/>
                </a:lnTo>
                <a:lnTo>
                  <a:pt x="0" y="1051718"/>
                </a:lnTo>
                <a:lnTo>
                  <a:pt x="525859" y="52585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4119" tIns="24130" rIns="525859" bIns="24130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hu-HU" sz="3800" kern="1200" dirty="0"/>
              <a:t>GitHub</a:t>
            </a:r>
          </a:p>
        </p:txBody>
      </p:sp>
      <p:sp>
        <p:nvSpPr>
          <p:cNvPr id="13" name="Szabadkézi sokszög: alakzat 12">
            <a:extLst>
              <a:ext uri="{FF2B5EF4-FFF2-40B4-BE49-F238E27FC236}">
                <a16:creationId xmlns:a16="http://schemas.microsoft.com/office/drawing/2014/main" id="{00BAD100-A44D-8F34-1A22-00ECA599834A}"/>
              </a:ext>
            </a:extLst>
          </p:cNvPr>
          <p:cNvSpPr/>
          <p:nvPr/>
        </p:nvSpPr>
        <p:spPr>
          <a:xfrm>
            <a:off x="-9651108" y="1581567"/>
            <a:ext cx="2182316" cy="829927"/>
          </a:xfrm>
          <a:custGeom>
            <a:avLst/>
            <a:gdLst>
              <a:gd name="connsiteX0" fmla="*/ 0 w 2182316"/>
              <a:gd name="connsiteY0" fmla="*/ 0 h 872926"/>
              <a:gd name="connsiteX1" fmla="*/ 1745853 w 2182316"/>
              <a:gd name="connsiteY1" fmla="*/ 0 h 872926"/>
              <a:gd name="connsiteX2" fmla="*/ 2182316 w 2182316"/>
              <a:gd name="connsiteY2" fmla="*/ 436463 h 872926"/>
              <a:gd name="connsiteX3" fmla="*/ 1745853 w 2182316"/>
              <a:gd name="connsiteY3" fmla="*/ 872926 h 872926"/>
              <a:gd name="connsiteX4" fmla="*/ 0 w 2182316"/>
              <a:gd name="connsiteY4" fmla="*/ 872926 h 872926"/>
              <a:gd name="connsiteX5" fmla="*/ 436463 w 2182316"/>
              <a:gd name="connsiteY5" fmla="*/ 436463 h 872926"/>
              <a:gd name="connsiteX6" fmla="*/ 0 w 2182316"/>
              <a:gd name="connsiteY6" fmla="*/ 0 h 87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2316" h="872926">
                <a:moveTo>
                  <a:pt x="0" y="0"/>
                </a:moveTo>
                <a:lnTo>
                  <a:pt x="1745853" y="0"/>
                </a:lnTo>
                <a:lnTo>
                  <a:pt x="2182316" y="436463"/>
                </a:lnTo>
                <a:lnTo>
                  <a:pt x="1745853" y="872926"/>
                </a:lnTo>
                <a:lnTo>
                  <a:pt x="0" y="872926"/>
                </a:lnTo>
                <a:lnTo>
                  <a:pt x="436463" y="4364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68213" tIns="15875" rIns="436463" bIns="15875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hu-HU" sz="2500" kern="1200" dirty="0"/>
              <a:t>Folyamat ábra</a:t>
            </a:r>
          </a:p>
        </p:txBody>
      </p:sp>
      <p:sp>
        <p:nvSpPr>
          <p:cNvPr id="24" name="Szabadkézi sokszög: alakzat 23">
            <a:extLst>
              <a:ext uri="{FF2B5EF4-FFF2-40B4-BE49-F238E27FC236}">
                <a16:creationId xmlns:a16="http://schemas.microsoft.com/office/drawing/2014/main" id="{964D5F32-9691-5861-E5B9-AFAB04B6FC47}"/>
              </a:ext>
            </a:extLst>
          </p:cNvPr>
          <p:cNvSpPr/>
          <p:nvPr/>
        </p:nvSpPr>
        <p:spPr>
          <a:xfrm>
            <a:off x="-7266822" y="1499543"/>
            <a:ext cx="2162635" cy="829339"/>
          </a:xfrm>
          <a:custGeom>
            <a:avLst/>
            <a:gdLst>
              <a:gd name="connsiteX0" fmla="*/ 0 w 2182316"/>
              <a:gd name="connsiteY0" fmla="*/ 0 h 872926"/>
              <a:gd name="connsiteX1" fmla="*/ 1745853 w 2182316"/>
              <a:gd name="connsiteY1" fmla="*/ 0 h 872926"/>
              <a:gd name="connsiteX2" fmla="*/ 2182316 w 2182316"/>
              <a:gd name="connsiteY2" fmla="*/ 436463 h 872926"/>
              <a:gd name="connsiteX3" fmla="*/ 1745853 w 2182316"/>
              <a:gd name="connsiteY3" fmla="*/ 872926 h 872926"/>
              <a:gd name="connsiteX4" fmla="*/ 0 w 2182316"/>
              <a:gd name="connsiteY4" fmla="*/ 872926 h 872926"/>
              <a:gd name="connsiteX5" fmla="*/ 436463 w 2182316"/>
              <a:gd name="connsiteY5" fmla="*/ 436463 h 872926"/>
              <a:gd name="connsiteX6" fmla="*/ 0 w 2182316"/>
              <a:gd name="connsiteY6" fmla="*/ 0 h 87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2316" h="872926">
                <a:moveTo>
                  <a:pt x="0" y="0"/>
                </a:moveTo>
                <a:lnTo>
                  <a:pt x="1745853" y="0"/>
                </a:lnTo>
                <a:lnTo>
                  <a:pt x="2182316" y="436463"/>
                </a:lnTo>
                <a:lnTo>
                  <a:pt x="1745853" y="872926"/>
                </a:lnTo>
                <a:lnTo>
                  <a:pt x="0" y="872926"/>
                </a:lnTo>
                <a:lnTo>
                  <a:pt x="436463" y="4364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68213" tIns="15875" rIns="436463" bIns="15875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hu-HU" sz="2500" kern="1200" dirty="0" err="1"/>
              <a:t>Py</a:t>
            </a:r>
            <a:endParaRPr lang="hu-HU" sz="2500" kern="1200" dirty="0"/>
          </a:p>
        </p:txBody>
      </p:sp>
      <p:sp>
        <p:nvSpPr>
          <p:cNvPr id="25" name="Szabadkézi sokszög: alakzat 24">
            <a:extLst>
              <a:ext uri="{FF2B5EF4-FFF2-40B4-BE49-F238E27FC236}">
                <a16:creationId xmlns:a16="http://schemas.microsoft.com/office/drawing/2014/main" id="{46C74C81-0092-C1C0-6F08-E43E2DF5312B}"/>
              </a:ext>
            </a:extLst>
          </p:cNvPr>
          <p:cNvSpPr/>
          <p:nvPr/>
        </p:nvSpPr>
        <p:spPr>
          <a:xfrm>
            <a:off x="-4889326" y="1499543"/>
            <a:ext cx="2162635" cy="829339"/>
          </a:xfrm>
          <a:custGeom>
            <a:avLst/>
            <a:gdLst>
              <a:gd name="connsiteX0" fmla="*/ 0 w 2182316"/>
              <a:gd name="connsiteY0" fmla="*/ 0 h 872926"/>
              <a:gd name="connsiteX1" fmla="*/ 1745853 w 2182316"/>
              <a:gd name="connsiteY1" fmla="*/ 0 h 872926"/>
              <a:gd name="connsiteX2" fmla="*/ 2182316 w 2182316"/>
              <a:gd name="connsiteY2" fmla="*/ 436463 h 872926"/>
              <a:gd name="connsiteX3" fmla="*/ 1745853 w 2182316"/>
              <a:gd name="connsiteY3" fmla="*/ 872926 h 872926"/>
              <a:gd name="connsiteX4" fmla="*/ 0 w 2182316"/>
              <a:gd name="connsiteY4" fmla="*/ 872926 h 872926"/>
              <a:gd name="connsiteX5" fmla="*/ 436463 w 2182316"/>
              <a:gd name="connsiteY5" fmla="*/ 436463 h 872926"/>
              <a:gd name="connsiteX6" fmla="*/ 0 w 2182316"/>
              <a:gd name="connsiteY6" fmla="*/ 0 h 87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2316" h="872926">
                <a:moveTo>
                  <a:pt x="0" y="0"/>
                </a:moveTo>
                <a:lnTo>
                  <a:pt x="1745853" y="0"/>
                </a:lnTo>
                <a:lnTo>
                  <a:pt x="2182316" y="436463"/>
                </a:lnTo>
                <a:lnTo>
                  <a:pt x="1745853" y="872926"/>
                </a:lnTo>
                <a:lnTo>
                  <a:pt x="0" y="872926"/>
                </a:lnTo>
                <a:lnTo>
                  <a:pt x="436463" y="4364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68213" tIns="15875" rIns="436463" bIns="15875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hu-HU" sz="2500" dirty="0" err="1"/>
              <a:t>Figma</a:t>
            </a:r>
            <a:endParaRPr lang="hu-HU" sz="2500" kern="1200" dirty="0"/>
          </a:p>
        </p:txBody>
      </p:sp>
      <p:sp>
        <p:nvSpPr>
          <p:cNvPr id="26" name="Szabadkézi sokszög: alakzat 25">
            <a:extLst>
              <a:ext uri="{FF2B5EF4-FFF2-40B4-BE49-F238E27FC236}">
                <a16:creationId xmlns:a16="http://schemas.microsoft.com/office/drawing/2014/main" id="{5A41EB35-5A76-9516-BBC5-92F86ECE38A0}"/>
              </a:ext>
            </a:extLst>
          </p:cNvPr>
          <p:cNvSpPr/>
          <p:nvPr/>
        </p:nvSpPr>
        <p:spPr>
          <a:xfrm>
            <a:off x="-2511830" y="1499543"/>
            <a:ext cx="2162635" cy="829339"/>
          </a:xfrm>
          <a:custGeom>
            <a:avLst/>
            <a:gdLst>
              <a:gd name="connsiteX0" fmla="*/ 0 w 2182316"/>
              <a:gd name="connsiteY0" fmla="*/ 0 h 872926"/>
              <a:gd name="connsiteX1" fmla="*/ 1745853 w 2182316"/>
              <a:gd name="connsiteY1" fmla="*/ 0 h 872926"/>
              <a:gd name="connsiteX2" fmla="*/ 2182316 w 2182316"/>
              <a:gd name="connsiteY2" fmla="*/ 436463 h 872926"/>
              <a:gd name="connsiteX3" fmla="*/ 1745853 w 2182316"/>
              <a:gd name="connsiteY3" fmla="*/ 872926 h 872926"/>
              <a:gd name="connsiteX4" fmla="*/ 0 w 2182316"/>
              <a:gd name="connsiteY4" fmla="*/ 872926 h 872926"/>
              <a:gd name="connsiteX5" fmla="*/ 436463 w 2182316"/>
              <a:gd name="connsiteY5" fmla="*/ 436463 h 872926"/>
              <a:gd name="connsiteX6" fmla="*/ 0 w 2182316"/>
              <a:gd name="connsiteY6" fmla="*/ 0 h 87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2316" h="872926">
                <a:moveTo>
                  <a:pt x="0" y="0"/>
                </a:moveTo>
                <a:lnTo>
                  <a:pt x="1745853" y="0"/>
                </a:lnTo>
                <a:lnTo>
                  <a:pt x="2182316" y="436463"/>
                </a:lnTo>
                <a:lnTo>
                  <a:pt x="1745853" y="872926"/>
                </a:lnTo>
                <a:lnTo>
                  <a:pt x="0" y="872926"/>
                </a:lnTo>
                <a:lnTo>
                  <a:pt x="436463" y="4364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68213" tIns="15875" rIns="436463" bIns="15875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hu-HU" sz="2500" dirty="0"/>
              <a:t>Web</a:t>
            </a:r>
            <a:endParaRPr lang="hu-HU" sz="2500" kern="1200" dirty="0"/>
          </a:p>
        </p:txBody>
      </p:sp>
      <p:sp>
        <p:nvSpPr>
          <p:cNvPr id="27" name="Szabadkézi sokszög: alakzat 26">
            <a:extLst>
              <a:ext uri="{FF2B5EF4-FFF2-40B4-BE49-F238E27FC236}">
                <a16:creationId xmlns:a16="http://schemas.microsoft.com/office/drawing/2014/main" id="{EAAEA0BF-8CC6-E630-D6D1-26F55AE51206}"/>
              </a:ext>
            </a:extLst>
          </p:cNvPr>
          <p:cNvSpPr/>
          <p:nvPr/>
        </p:nvSpPr>
        <p:spPr>
          <a:xfrm>
            <a:off x="-13114350" y="2712821"/>
            <a:ext cx="2182316" cy="872926"/>
          </a:xfrm>
          <a:custGeom>
            <a:avLst/>
            <a:gdLst>
              <a:gd name="connsiteX0" fmla="*/ 0 w 2182316"/>
              <a:gd name="connsiteY0" fmla="*/ 0 h 872926"/>
              <a:gd name="connsiteX1" fmla="*/ 1745853 w 2182316"/>
              <a:gd name="connsiteY1" fmla="*/ 0 h 872926"/>
              <a:gd name="connsiteX2" fmla="*/ 2182316 w 2182316"/>
              <a:gd name="connsiteY2" fmla="*/ 436463 h 872926"/>
              <a:gd name="connsiteX3" fmla="*/ 1745853 w 2182316"/>
              <a:gd name="connsiteY3" fmla="*/ 872926 h 872926"/>
              <a:gd name="connsiteX4" fmla="*/ 0 w 2182316"/>
              <a:gd name="connsiteY4" fmla="*/ 872926 h 872926"/>
              <a:gd name="connsiteX5" fmla="*/ 436463 w 2182316"/>
              <a:gd name="connsiteY5" fmla="*/ 436463 h 872926"/>
              <a:gd name="connsiteX6" fmla="*/ 0 w 2182316"/>
              <a:gd name="connsiteY6" fmla="*/ 0 h 87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2316" h="872926">
                <a:moveTo>
                  <a:pt x="0" y="0"/>
                </a:moveTo>
                <a:lnTo>
                  <a:pt x="1745853" y="0"/>
                </a:lnTo>
                <a:lnTo>
                  <a:pt x="2182316" y="436463"/>
                </a:lnTo>
                <a:lnTo>
                  <a:pt x="1745853" y="872926"/>
                </a:lnTo>
                <a:lnTo>
                  <a:pt x="0" y="872926"/>
                </a:lnTo>
                <a:lnTo>
                  <a:pt x="436463" y="4364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68213" tIns="15875" rIns="436463" bIns="15875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hu-HU" sz="2500" dirty="0"/>
              <a:t>PPT</a:t>
            </a:r>
            <a:endParaRPr lang="hu-HU" sz="2500" kern="1200" dirty="0"/>
          </a:p>
        </p:txBody>
      </p:sp>
      <p:sp>
        <p:nvSpPr>
          <p:cNvPr id="28" name="Szabadkézi sokszög: alakzat 27">
            <a:extLst>
              <a:ext uri="{FF2B5EF4-FFF2-40B4-BE49-F238E27FC236}">
                <a16:creationId xmlns:a16="http://schemas.microsoft.com/office/drawing/2014/main" id="{87B07D05-6381-CE1D-F964-6DD5E842B3B9}"/>
              </a:ext>
            </a:extLst>
          </p:cNvPr>
          <p:cNvSpPr/>
          <p:nvPr/>
        </p:nvSpPr>
        <p:spPr>
          <a:xfrm>
            <a:off x="-12750047" y="3875416"/>
            <a:ext cx="2605584" cy="999204"/>
          </a:xfrm>
          <a:custGeom>
            <a:avLst/>
            <a:gdLst>
              <a:gd name="connsiteX0" fmla="*/ 0 w 2629296"/>
              <a:gd name="connsiteY0" fmla="*/ 0 h 1051718"/>
              <a:gd name="connsiteX1" fmla="*/ 2103437 w 2629296"/>
              <a:gd name="connsiteY1" fmla="*/ 0 h 1051718"/>
              <a:gd name="connsiteX2" fmla="*/ 2629296 w 2629296"/>
              <a:gd name="connsiteY2" fmla="*/ 525859 h 1051718"/>
              <a:gd name="connsiteX3" fmla="*/ 2103437 w 2629296"/>
              <a:gd name="connsiteY3" fmla="*/ 1051718 h 1051718"/>
              <a:gd name="connsiteX4" fmla="*/ 0 w 2629296"/>
              <a:gd name="connsiteY4" fmla="*/ 1051718 h 1051718"/>
              <a:gd name="connsiteX5" fmla="*/ 525859 w 2629296"/>
              <a:gd name="connsiteY5" fmla="*/ 525859 h 1051718"/>
              <a:gd name="connsiteX6" fmla="*/ 0 w 2629296"/>
              <a:gd name="connsiteY6" fmla="*/ 0 h 1051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29296" h="1051718">
                <a:moveTo>
                  <a:pt x="0" y="0"/>
                </a:moveTo>
                <a:lnTo>
                  <a:pt x="2103437" y="0"/>
                </a:lnTo>
                <a:lnTo>
                  <a:pt x="2629296" y="525859"/>
                </a:lnTo>
                <a:lnTo>
                  <a:pt x="2103437" y="1051718"/>
                </a:lnTo>
                <a:lnTo>
                  <a:pt x="0" y="1051718"/>
                </a:lnTo>
                <a:lnTo>
                  <a:pt x="525859" y="52585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4119" tIns="24130" rIns="525859" bIns="24130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hu-HU" sz="3800" kern="1200" dirty="0" err="1"/>
              <a:t>Trello</a:t>
            </a:r>
            <a:endParaRPr lang="hu-HU" sz="3800" kern="1200" dirty="0"/>
          </a:p>
        </p:txBody>
      </p:sp>
      <p:sp>
        <p:nvSpPr>
          <p:cNvPr id="29" name="Szabadkézi sokszög: alakzat 28">
            <a:extLst>
              <a:ext uri="{FF2B5EF4-FFF2-40B4-BE49-F238E27FC236}">
                <a16:creationId xmlns:a16="http://schemas.microsoft.com/office/drawing/2014/main" id="{6EA4CCC1-29EB-2BC5-BED5-3C3741962842}"/>
              </a:ext>
            </a:extLst>
          </p:cNvPr>
          <p:cNvSpPr/>
          <p:nvPr/>
        </p:nvSpPr>
        <p:spPr>
          <a:xfrm>
            <a:off x="-9651109" y="3957441"/>
            <a:ext cx="2182317" cy="829926"/>
          </a:xfrm>
          <a:custGeom>
            <a:avLst/>
            <a:gdLst>
              <a:gd name="connsiteX0" fmla="*/ 0 w 2182316"/>
              <a:gd name="connsiteY0" fmla="*/ 0 h 872926"/>
              <a:gd name="connsiteX1" fmla="*/ 1745853 w 2182316"/>
              <a:gd name="connsiteY1" fmla="*/ 0 h 872926"/>
              <a:gd name="connsiteX2" fmla="*/ 2182316 w 2182316"/>
              <a:gd name="connsiteY2" fmla="*/ 436463 h 872926"/>
              <a:gd name="connsiteX3" fmla="*/ 1745853 w 2182316"/>
              <a:gd name="connsiteY3" fmla="*/ 872926 h 872926"/>
              <a:gd name="connsiteX4" fmla="*/ 0 w 2182316"/>
              <a:gd name="connsiteY4" fmla="*/ 872926 h 872926"/>
              <a:gd name="connsiteX5" fmla="*/ 436463 w 2182316"/>
              <a:gd name="connsiteY5" fmla="*/ 436463 h 872926"/>
              <a:gd name="connsiteX6" fmla="*/ 0 w 2182316"/>
              <a:gd name="connsiteY6" fmla="*/ 0 h 87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2316" h="872926">
                <a:moveTo>
                  <a:pt x="0" y="0"/>
                </a:moveTo>
                <a:lnTo>
                  <a:pt x="1745853" y="0"/>
                </a:lnTo>
                <a:lnTo>
                  <a:pt x="2182316" y="436463"/>
                </a:lnTo>
                <a:lnTo>
                  <a:pt x="1745853" y="872926"/>
                </a:lnTo>
                <a:lnTo>
                  <a:pt x="0" y="872926"/>
                </a:lnTo>
                <a:lnTo>
                  <a:pt x="436463" y="4364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68213" tIns="15875" rIns="436463" bIns="15875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hu-HU" sz="2500" kern="1200" dirty="0"/>
              <a:t>Folyamat ábra</a:t>
            </a:r>
          </a:p>
        </p:txBody>
      </p:sp>
      <p:sp>
        <p:nvSpPr>
          <p:cNvPr id="30" name="Szabadkézi sokszög: alakzat 29">
            <a:extLst>
              <a:ext uri="{FF2B5EF4-FFF2-40B4-BE49-F238E27FC236}">
                <a16:creationId xmlns:a16="http://schemas.microsoft.com/office/drawing/2014/main" id="{7F4DDB23-8E1E-781F-B19D-0B67585AF001}"/>
              </a:ext>
            </a:extLst>
          </p:cNvPr>
          <p:cNvSpPr/>
          <p:nvPr/>
        </p:nvSpPr>
        <p:spPr>
          <a:xfrm>
            <a:off x="-7266822" y="3875416"/>
            <a:ext cx="2162635" cy="829339"/>
          </a:xfrm>
          <a:custGeom>
            <a:avLst/>
            <a:gdLst>
              <a:gd name="connsiteX0" fmla="*/ 0 w 2182316"/>
              <a:gd name="connsiteY0" fmla="*/ 0 h 872926"/>
              <a:gd name="connsiteX1" fmla="*/ 1745853 w 2182316"/>
              <a:gd name="connsiteY1" fmla="*/ 0 h 872926"/>
              <a:gd name="connsiteX2" fmla="*/ 2182316 w 2182316"/>
              <a:gd name="connsiteY2" fmla="*/ 436463 h 872926"/>
              <a:gd name="connsiteX3" fmla="*/ 1745853 w 2182316"/>
              <a:gd name="connsiteY3" fmla="*/ 872926 h 872926"/>
              <a:gd name="connsiteX4" fmla="*/ 0 w 2182316"/>
              <a:gd name="connsiteY4" fmla="*/ 872926 h 872926"/>
              <a:gd name="connsiteX5" fmla="*/ 436463 w 2182316"/>
              <a:gd name="connsiteY5" fmla="*/ 436463 h 872926"/>
              <a:gd name="connsiteX6" fmla="*/ 0 w 2182316"/>
              <a:gd name="connsiteY6" fmla="*/ 0 h 87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2316" h="872926">
                <a:moveTo>
                  <a:pt x="0" y="0"/>
                </a:moveTo>
                <a:lnTo>
                  <a:pt x="1745853" y="0"/>
                </a:lnTo>
                <a:lnTo>
                  <a:pt x="2182316" y="436463"/>
                </a:lnTo>
                <a:lnTo>
                  <a:pt x="1745853" y="872926"/>
                </a:lnTo>
                <a:lnTo>
                  <a:pt x="0" y="872926"/>
                </a:lnTo>
                <a:lnTo>
                  <a:pt x="436463" y="4364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68213" tIns="15875" rIns="436463" bIns="15875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hu-HU" sz="2500" kern="1200" dirty="0" err="1"/>
              <a:t>Py</a:t>
            </a:r>
            <a:endParaRPr lang="hu-HU" sz="2500" kern="1200" dirty="0"/>
          </a:p>
        </p:txBody>
      </p:sp>
      <p:sp>
        <p:nvSpPr>
          <p:cNvPr id="31" name="Szabadkézi sokszög: alakzat 30">
            <a:extLst>
              <a:ext uri="{FF2B5EF4-FFF2-40B4-BE49-F238E27FC236}">
                <a16:creationId xmlns:a16="http://schemas.microsoft.com/office/drawing/2014/main" id="{D9543732-A44F-D9FD-DD01-9CC02919B091}"/>
              </a:ext>
            </a:extLst>
          </p:cNvPr>
          <p:cNvSpPr/>
          <p:nvPr/>
        </p:nvSpPr>
        <p:spPr>
          <a:xfrm>
            <a:off x="-4889326" y="3875416"/>
            <a:ext cx="2162635" cy="829339"/>
          </a:xfrm>
          <a:custGeom>
            <a:avLst/>
            <a:gdLst>
              <a:gd name="connsiteX0" fmla="*/ 0 w 2182316"/>
              <a:gd name="connsiteY0" fmla="*/ 0 h 872926"/>
              <a:gd name="connsiteX1" fmla="*/ 1745853 w 2182316"/>
              <a:gd name="connsiteY1" fmla="*/ 0 h 872926"/>
              <a:gd name="connsiteX2" fmla="*/ 2182316 w 2182316"/>
              <a:gd name="connsiteY2" fmla="*/ 436463 h 872926"/>
              <a:gd name="connsiteX3" fmla="*/ 1745853 w 2182316"/>
              <a:gd name="connsiteY3" fmla="*/ 872926 h 872926"/>
              <a:gd name="connsiteX4" fmla="*/ 0 w 2182316"/>
              <a:gd name="connsiteY4" fmla="*/ 872926 h 872926"/>
              <a:gd name="connsiteX5" fmla="*/ 436463 w 2182316"/>
              <a:gd name="connsiteY5" fmla="*/ 436463 h 872926"/>
              <a:gd name="connsiteX6" fmla="*/ 0 w 2182316"/>
              <a:gd name="connsiteY6" fmla="*/ 0 h 87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2316" h="872926">
                <a:moveTo>
                  <a:pt x="0" y="0"/>
                </a:moveTo>
                <a:lnTo>
                  <a:pt x="1745853" y="0"/>
                </a:lnTo>
                <a:lnTo>
                  <a:pt x="2182316" y="436463"/>
                </a:lnTo>
                <a:lnTo>
                  <a:pt x="1745853" y="872926"/>
                </a:lnTo>
                <a:lnTo>
                  <a:pt x="0" y="872926"/>
                </a:lnTo>
                <a:lnTo>
                  <a:pt x="436463" y="4364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68213" tIns="15875" rIns="436463" bIns="15875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hu-HU" sz="2500" dirty="0" err="1"/>
              <a:t>Figma</a:t>
            </a:r>
            <a:endParaRPr lang="hu-HU" sz="2500" kern="1200" dirty="0"/>
          </a:p>
        </p:txBody>
      </p:sp>
      <p:sp>
        <p:nvSpPr>
          <p:cNvPr id="32" name="Szabadkézi sokszög: alakzat 31">
            <a:extLst>
              <a:ext uri="{FF2B5EF4-FFF2-40B4-BE49-F238E27FC236}">
                <a16:creationId xmlns:a16="http://schemas.microsoft.com/office/drawing/2014/main" id="{2B2ABE35-8040-DA94-9EA8-5F695E714E81}"/>
              </a:ext>
            </a:extLst>
          </p:cNvPr>
          <p:cNvSpPr/>
          <p:nvPr/>
        </p:nvSpPr>
        <p:spPr>
          <a:xfrm>
            <a:off x="-2511830" y="3875416"/>
            <a:ext cx="2162635" cy="829339"/>
          </a:xfrm>
          <a:custGeom>
            <a:avLst/>
            <a:gdLst>
              <a:gd name="connsiteX0" fmla="*/ 0 w 2182316"/>
              <a:gd name="connsiteY0" fmla="*/ 0 h 872926"/>
              <a:gd name="connsiteX1" fmla="*/ 1745853 w 2182316"/>
              <a:gd name="connsiteY1" fmla="*/ 0 h 872926"/>
              <a:gd name="connsiteX2" fmla="*/ 2182316 w 2182316"/>
              <a:gd name="connsiteY2" fmla="*/ 436463 h 872926"/>
              <a:gd name="connsiteX3" fmla="*/ 1745853 w 2182316"/>
              <a:gd name="connsiteY3" fmla="*/ 872926 h 872926"/>
              <a:gd name="connsiteX4" fmla="*/ 0 w 2182316"/>
              <a:gd name="connsiteY4" fmla="*/ 872926 h 872926"/>
              <a:gd name="connsiteX5" fmla="*/ 436463 w 2182316"/>
              <a:gd name="connsiteY5" fmla="*/ 436463 h 872926"/>
              <a:gd name="connsiteX6" fmla="*/ 0 w 2182316"/>
              <a:gd name="connsiteY6" fmla="*/ 0 h 87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2316" h="872926">
                <a:moveTo>
                  <a:pt x="0" y="0"/>
                </a:moveTo>
                <a:lnTo>
                  <a:pt x="1745853" y="0"/>
                </a:lnTo>
                <a:lnTo>
                  <a:pt x="2182316" y="436463"/>
                </a:lnTo>
                <a:lnTo>
                  <a:pt x="1745853" y="872926"/>
                </a:lnTo>
                <a:lnTo>
                  <a:pt x="0" y="872926"/>
                </a:lnTo>
                <a:lnTo>
                  <a:pt x="436463" y="4364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68213" tIns="15875" rIns="436463" bIns="15875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hu-HU" sz="2500" dirty="0"/>
              <a:t>Web</a:t>
            </a:r>
            <a:endParaRPr lang="hu-HU" sz="2500" kern="1200" dirty="0"/>
          </a:p>
        </p:txBody>
      </p:sp>
      <p:sp>
        <p:nvSpPr>
          <p:cNvPr id="33" name="Szabadkézi sokszög: alakzat 32">
            <a:extLst>
              <a:ext uri="{FF2B5EF4-FFF2-40B4-BE49-F238E27FC236}">
                <a16:creationId xmlns:a16="http://schemas.microsoft.com/office/drawing/2014/main" id="{A5DC31FD-0E27-C4C3-CE51-3FB724A0D7A5}"/>
              </a:ext>
            </a:extLst>
          </p:cNvPr>
          <p:cNvSpPr/>
          <p:nvPr/>
        </p:nvSpPr>
        <p:spPr>
          <a:xfrm>
            <a:off x="-13114350" y="5088694"/>
            <a:ext cx="2182316" cy="872926"/>
          </a:xfrm>
          <a:custGeom>
            <a:avLst/>
            <a:gdLst>
              <a:gd name="connsiteX0" fmla="*/ 0 w 2182316"/>
              <a:gd name="connsiteY0" fmla="*/ 0 h 872926"/>
              <a:gd name="connsiteX1" fmla="*/ 1745853 w 2182316"/>
              <a:gd name="connsiteY1" fmla="*/ 0 h 872926"/>
              <a:gd name="connsiteX2" fmla="*/ 2182316 w 2182316"/>
              <a:gd name="connsiteY2" fmla="*/ 436463 h 872926"/>
              <a:gd name="connsiteX3" fmla="*/ 1745853 w 2182316"/>
              <a:gd name="connsiteY3" fmla="*/ 872926 h 872926"/>
              <a:gd name="connsiteX4" fmla="*/ 0 w 2182316"/>
              <a:gd name="connsiteY4" fmla="*/ 872926 h 872926"/>
              <a:gd name="connsiteX5" fmla="*/ 436463 w 2182316"/>
              <a:gd name="connsiteY5" fmla="*/ 436463 h 872926"/>
              <a:gd name="connsiteX6" fmla="*/ 0 w 2182316"/>
              <a:gd name="connsiteY6" fmla="*/ 0 h 87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2316" h="872926">
                <a:moveTo>
                  <a:pt x="0" y="0"/>
                </a:moveTo>
                <a:lnTo>
                  <a:pt x="1745853" y="0"/>
                </a:lnTo>
                <a:lnTo>
                  <a:pt x="2182316" y="436463"/>
                </a:lnTo>
                <a:lnTo>
                  <a:pt x="1745853" y="872926"/>
                </a:lnTo>
                <a:lnTo>
                  <a:pt x="0" y="872926"/>
                </a:lnTo>
                <a:lnTo>
                  <a:pt x="436463" y="4364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68213" tIns="15875" rIns="436463" bIns="15875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hu-HU" sz="2500" dirty="0"/>
              <a:t>PPT</a:t>
            </a:r>
            <a:endParaRPr lang="hu-HU" sz="2500" kern="1200" dirty="0"/>
          </a:p>
        </p:txBody>
      </p:sp>
    </p:spTree>
    <p:extLst>
      <p:ext uri="{BB962C8B-B14F-4D97-AF65-F5344CB8AC3E}">
        <p14:creationId xmlns:p14="http://schemas.microsoft.com/office/powerpoint/2010/main" val="44553232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8BC49-11CB-CC72-7309-28D28E983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150F3D-2D2F-96D4-22A5-DC0F22820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1" y="21161"/>
            <a:ext cx="5917799" cy="1248840"/>
          </a:xfrm>
        </p:spPr>
        <p:txBody>
          <a:bodyPr>
            <a:noAutofit/>
          </a:bodyPr>
          <a:lstStyle/>
          <a:p>
            <a:r>
              <a:rPr lang="hu-HU" sz="6600" dirty="0">
                <a:solidFill>
                  <a:schemeClr val="bg1"/>
                </a:solidFill>
              </a:rPr>
              <a:t>GitHub és </a:t>
            </a:r>
            <a:r>
              <a:rPr lang="hu-HU" sz="6600" dirty="0" err="1">
                <a:solidFill>
                  <a:schemeClr val="bg1"/>
                </a:solidFill>
              </a:rPr>
              <a:t>Trello</a:t>
            </a:r>
            <a:r>
              <a:rPr lang="hu-HU" sz="6600" dirty="0">
                <a:solidFill>
                  <a:schemeClr val="bg1"/>
                </a:solidFill>
              </a:rPr>
              <a:t>:</a:t>
            </a:r>
          </a:p>
        </p:txBody>
      </p:sp>
      <p:grpSp>
        <p:nvGrpSpPr>
          <p:cNvPr id="5" name="Csoportba foglalás 4">
            <a:extLst>
              <a:ext uri="{FF2B5EF4-FFF2-40B4-BE49-F238E27FC236}">
                <a16:creationId xmlns:a16="http://schemas.microsoft.com/office/drawing/2014/main" id="{4B40DF98-C2FF-D58B-4696-5752B141DCD7}"/>
              </a:ext>
            </a:extLst>
          </p:cNvPr>
          <p:cNvGrpSpPr/>
          <p:nvPr/>
        </p:nvGrpSpPr>
        <p:grpSpPr>
          <a:xfrm>
            <a:off x="43922" y="2135493"/>
            <a:ext cx="2162635" cy="2067955"/>
            <a:chOff x="166323" y="1529577"/>
            <a:chExt cx="4584532" cy="4499084"/>
          </a:xfrm>
        </p:grpSpPr>
        <p:sp>
          <p:nvSpPr>
            <p:cNvPr id="7" name="Ellipszis 6">
              <a:extLst>
                <a:ext uri="{FF2B5EF4-FFF2-40B4-BE49-F238E27FC236}">
                  <a16:creationId xmlns:a16="http://schemas.microsoft.com/office/drawing/2014/main" id="{3703CC75-549E-D91B-55F5-D19F951065F7}"/>
                </a:ext>
              </a:extLst>
            </p:cNvPr>
            <p:cNvSpPr/>
            <p:nvPr/>
          </p:nvSpPr>
          <p:spPr>
            <a:xfrm>
              <a:off x="166323" y="1529577"/>
              <a:ext cx="4584532" cy="4499084"/>
            </a:xfrm>
            <a:prstGeom prst="ellipse">
              <a:avLst/>
            </a:prstGeom>
            <a:solidFill>
              <a:schemeClr val="bg1">
                <a:alpha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pic>
          <p:nvPicPr>
            <p:cNvPr id="6" name="Ábra 5" descr="Számológép egyszínű kitöltéssel">
              <a:extLst>
                <a:ext uri="{FF2B5EF4-FFF2-40B4-BE49-F238E27FC236}">
                  <a16:creationId xmlns:a16="http://schemas.microsoft.com/office/drawing/2014/main" id="{086F5627-076D-C5B2-C1F0-88836571E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4477" y="1950318"/>
              <a:ext cx="3728224" cy="3728224"/>
            </a:xfrm>
            <a:prstGeom prst="rect">
              <a:avLst/>
            </a:prstGeom>
          </p:spPr>
        </p:pic>
      </p:grpSp>
      <p:grpSp>
        <p:nvGrpSpPr>
          <p:cNvPr id="19" name="Csoportba foglalás 18">
            <a:extLst>
              <a:ext uri="{FF2B5EF4-FFF2-40B4-BE49-F238E27FC236}">
                <a16:creationId xmlns:a16="http://schemas.microsoft.com/office/drawing/2014/main" id="{2A7E67DE-5BC5-BDE2-B00B-E4DDF60AA25E}"/>
              </a:ext>
            </a:extLst>
          </p:cNvPr>
          <p:cNvGrpSpPr/>
          <p:nvPr/>
        </p:nvGrpSpPr>
        <p:grpSpPr>
          <a:xfrm>
            <a:off x="13101" y="5961620"/>
            <a:ext cx="12192000" cy="975563"/>
            <a:chOff x="13101" y="5961620"/>
            <a:chExt cx="12192000" cy="975563"/>
          </a:xfrm>
        </p:grpSpPr>
        <p:grpSp>
          <p:nvGrpSpPr>
            <p:cNvPr id="17" name="Csoportba foglalás 16">
              <a:extLst>
                <a:ext uri="{FF2B5EF4-FFF2-40B4-BE49-F238E27FC236}">
                  <a16:creationId xmlns:a16="http://schemas.microsoft.com/office/drawing/2014/main" id="{2523B9C7-F4FB-3AFE-500B-09C66AA60CA8}"/>
                </a:ext>
              </a:extLst>
            </p:cNvPr>
            <p:cNvGrpSpPr/>
            <p:nvPr/>
          </p:nvGrpSpPr>
          <p:grpSpPr>
            <a:xfrm>
              <a:off x="13101" y="6024855"/>
              <a:ext cx="12192000" cy="829339"/>
              <a:chOff x="13101" y="6024855"/>
              <a:chExt cx="12192000" cy="829339"/>
            </a:xfrm>
          </p:grpSpPr>
          <p:grpSp>
            <p:nvGrpSpPr>
              <p:cNvPr id="14" name="Csoportba foglalás 13">
                <a:extLst>
                  <a:ext uri="{FF2B5EF4-FFF2-40B4-BE49-F238E27FC236}">
                    <a16:creationId xmlns:a16="http://schemas.microsoft.com/office/drawing/2014/main" id="{D117F494-4333-8F76-0F8A-7B22C8B721FE}"/>
                  </a:ext>
                </a:extLst>
              </p:cNvPr>
              <p:cNvGrpSpPr/>
              <p:nvPr/>
            </p:nvGrpSpPr>
            <p:grpSpPr>
              <a:xfrm>
                <a:off x="13101" y="6024855"/>
                <a:ext cx="12192000" cy="829339"/>
                <a:chOff x="13101" y="6024855"/>
                <a:chExt cx="12192000" cy="829339"/>
              </a:xfrm>
            </p:grpSpPr>
            <p:sp>
              <p:nvSpPr>
                <p:cNvPr id="4" name="Téglalap 3">
                  <a:extLst>
                    <a:ext uri="{FF2B5EF4-FFF2-40B4-BE49-F238E27FC236}">
                      <a16:creationId xmlns:a16="http://schemas.microsoft.com/office/drawing/2014/main" id="{7ECDD378-C508-CCF8-FD2E-C8DC317C2AEE}"/>
                    </a:ext>
                  </a:extLst>
                </p:cNvPr>
                <p:cNvSpPr/>
                <p:nvPr/>
              </p:nvSpPr>
              <p:spPr>
                <a:xfrm>
                  <a:off x="13101" y="6024855"/>
                  <a:ext cx="12192000" cy="829339"/>
                </a:xfrm>
                <a:prstGeom prst="rect">
                  <a:avLst/>
                </a:prstGeom>
                <a:solidFill>
                  <a:srgbClr val="0099C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10" name="Szövegdoboz 9">
                  <a:extLst>
                    <a:ext uri="{FF2B5EF4-FFF2-40B4-BE49-F238E27FC236}">
                      <a16:creationId xmlns:a16="http://schemas.microsoft.com/office/drawing/2014/main" id="{D9343804-8074-F33D-5EFF-430C60BB5E14}"/>
                    </a:ext>
                  </a:extLst>
                </p:cNvPr>
                <p:cNvSpPr txBox="1"/>
                <p:nvPr/>
              </p:nvSpPr>
              <p:spPr>
                <a:xfrm>
                  <a:off x="1106761" y="6150943"/>
                  <a:ext cx="77712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hu-HU" sz="3200" b="1" i="1" dirty="0">
                      <a:solidFill>
                        <a:schemeClr val="bg1"/>
                      </a:solidFill>
                    </a:rPr>
                    <a:t>2</a:t>
                  </a:r>
                </a:p>
              </p:txBody>
            </p:sp>
            <p:sp>
              <p:nvSpPr>
                <p:cNvPr id="11" name="Szövegdoboz 10">
                  <a:extLst>
                    <a:ext uri="{FF2B5EF4-FFF2-40B4-BE49-F238E27FC236}">
                      <a16:creationId xmlns:a16="http://schemas.microsoft.com/office/drawing/2014/main" id="{2D9E1C55-31F5-9634-8F76-5FDACAFEE35B}"/>
                    </a:ext>
                  </a:extLst>
                </p:cNvPr>
                <p:cNvSpPr txBox="1"/>
                <p:nvPr/>
              </p:nvSpPr>
              <p:spPr>
                <a:xfrm>
                  <a:off x="3934139" y="6150942"/>
                  <a:ext cx="77712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hu-HU" sz="3200" b="1" i="1" dirty="0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  <p:sp>
              <p:nvSpPr>
                <p:cNvPr id="12" name="Szövegdoboz 11">
                  <a:extLst>
                    <a:ext uri="{FF2B5EF4-FFF2-40B4-BE49-F238E27FC236}">
                      <a16:creationId xmlns:a16="http://schemas.microsoft.com/office/drawing/2014/main" id="{1D3D9F19-902C-9708-0A68-D55C945093DA}"/>
                    </a:ext>
                  </a:extLst>
                </p:cNvPr>
                <p:cNvSpPr txBox="1"/>
                <p:nvPr/>
              </p:nvSpPr>
              <p:spPr>
                <a:xfrm>
                  <a:off x="2458589" y="6150942"/>
                  <a:ext cx="77712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hu-HU" sz="3200" b="1" i="1" dirty="0">
                      <a:solidFill>
                        <a:schemeClr val="bg1"/>
                      </a:solidFill>
                    </a:rPr>
                    <a:t>+</a:t>
                  </a:r>
                </a:p>
              </p:txBody>
            </p:sp>
          </p:grpSp>
          <p:sp>
            <p:nvSpPr>
              <p:cNvPr id="15" name="Szövegdoboz 14">
                <a:extLst>
                  <a:ext uri="{FF2B5EF4-FFF2-40B4-BE49-F238E27FC236}">
                    <a16:creationId xmlns:a16="http://schemas.microsoft.com/office/drawing/2014/main" id="{8EF34F8D-8424-280C-50CF-5019AA32CB07}"/>
                  </a:ext>
                </a:extLst>
              </p:cNvPr>
              <p:cNvSpPr txBox="1"/>
              <p:nvPr/>
            </p:nvSpPr>
            <p:spPr>
              <a:xfrm>
                <a:off x="10308116" y="6147136"/>
                <a:ext cx="7771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3200" b="1" i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16" name="Szövegdoboz 15">
                <a:extLst>
                  <a:ext uri="{FF2B5EF4-FFF2-40B4-BE49-F238E27FC236}">
                    <a16:creationId xmlns:a16="http://schemas.microsoft.com/office/drawing/2014/main" id="{775888EE-7DB6-083A-5405-956826FD19A0}"/>
                  </a:ext>
                </a:extLst>
              </p:cNvPr>
              <p:cNvSpPr txBox="1"/>
              <p:nvPr/>
            </p:nvSpPr>
            <p:spPr>
              <a:xfrm>
                <a:off x="6655931" y="6147135"/>
                <a:ext cx="7771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3200" b="1" i="1" dirty="0">
                    <a:solidFill>
                      <a:schemeClr val="bg1"/>
                    </a:solidFill>
                  </a:rPr>
                  <a:t>=</a:t>
                </a:r>
              </a:p>
            </p:txBody>
          </p:sp>
        </p:grpSp>
        <p:pic>
          <p:nvPicPr>
            <p:cNvPr id="18" name="Ábra 17" descr="Számológép egyszínű kitöltéssel">
              <a:extLst>
                <a:ext uri="{FF2B5EF4-FFF2-40B4-BE49-F238E27FC236}">
                  <a16:creationId xmlns:a16="http://schemas.microsoft.com/office/drawing/2014/main" id="{73EC4E0E-E4D8-CB9D-9169-5932FB2C6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922" y="5961620"/>
              <a:ext cx="975563" cy="975563"/>
            </a:xfrm>
            <a:prstGeom prst="rect">
              <a:avLst/>
            </a:prstGeom>
          </p:spPr>
        </p:pic>
      </p:grpSp>
      <p:sp>
        <p:nvSpPr>
          <p:cNvPr id="9" name="Szabadkézi sokszög: alakzat 8">
            <a:extLst>
              <a:ext uri="{FF2B5EF4-FFF2-40B4-BE49-F238E27FC236}">
                <a16:creationId xmlns:a16="http://schemas.microsoft.com/office/drawing/2014/main" id="{C4997402-0062-7AE0-7914-9556B57BCAC0}"/>
              </a:ext>
            </a:extLst>
          </p:cNvPr>
          <p:cNvSpPr/>
          <p:nvPr/>
        </p:nvSpPr>
        <p:spPr>
          <a:xfrm>
            <a:off x="2103390" y="1481932"/>
            <a:ext cx="2605584" cy="999204"/>
          </a:xfrm>
          <a:custGeom>
            <a:avLst/>
            <a:gdLst>
              <a:gd name="connsiteX0" fmla="*/ 0 w 2629296"/>
              <a:gd name="connsiteY0" fmla="*/ 0 h 1051718"/>
              <a:gd name="connsiteX1" fmla="*/ 2103437 w 2629296"/>
              <a:gd name="connsiteY1" fmla="*/ 0 h 1051718"/>
              <a:gd name="connsiteX2" fmla="*/ 2629296 w 2629296"/>
              <a:gd name="connsiteY2" fmla="*/ 525859 h 1051718"/>
              <a:gd name="connsiteX3" fmla="*/ 2103437 w 2629296"/>
              <a:gd name="connsiteY3" fmla="*/ 1051718 h 1051718"/>
              <a:gd name="connsiteX4" fmla="*/ 0 w 2629296"/>
              <a:gd name="connsiteY4" fmla="*/ 1051718 h 1051718"/>
              <a:gd name="connsiteX5" fmla="*/ 525859 w 2629296"/>
              <a:gd name="connsiteY5" fmla="*/ 525859 h 1051718"/>
              <a:gd name="connsiteX6" fmla="*/ 0 w 2629296"/>
              <a:gd name="connsiteY6" fmla="*/ 0 h 1051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29296" h="1051718">
                <a:moveTo>
                  <a:pt x="0" y="0"/>
                </a:moveTo>
                <a:lnTo>
                  <a:pt x="2103437" y="0"/>
                </a:lnTo>
                <a:lnTo>
                  <a:pt x="2629296" y="525859"/>
                </a:lnTo>
                <a:lnTo>
                  <a:pt x="2103437" y="1051718"/>
                </a:lnTo>
                <a:lnTo>
                  <a:pt x="0" y="1051718"/>
                </a:lnTo>
                <a:lnTo>
                  <a:pt x="525859" y="525859"/>
                </a:lnTo>
                <a:lnTo>
                  <a:pt x="0" y="0"/>
                </a:lnTo>
                <a:close/>
              </a:path>
            </a:pathLst>
          </a:custGeom>
          <a:solidFill>
            <a:srgbClr val="DCBD2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4119" tIns="24130" rIns="525859" bIns="24130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hu-HU" sz="3800" kern="1200" dirty="0">
                <a:solidFill>
                  <a:schemeClr val="tx1"/>
                </a:solidFill>
              </a:rPr>
              <a:t>GitHub</a:t>
            </a:r>
          </a:p>
        </p:txBody>
      </p:sp>
      <p:sp>
        <p:nvSpPr>
          <p:cNvPr id="13" name="Szabadkézi sokszög: alakzat 12">
            <a:extLst>
              <a:ext uri="{FF2B5EF4-FFF2-40B4-BE49-F238E27FC236}">
                <a16:creationId xmlns:a16="http://schemas.microsoft.com/office/drawing/2014/main" id="{632C5836-2F38-2DF3-C3CB-1A422E314584}"/>
              </a:ext>
            </a:extLst>
          </p:cNvPr>
          <p:cNvSpPr/>
          <p:nvPr/>
        </p:nvSpPr>
        <p:spPr>
          <a:xfrm>
            <a:off x="4390879" y="1561813"/>
            <a:ext cx="2182316" cy="829927"/>
          </a:xfrm>
          <a:custGeom>
            <a:avLst/>
            <a:gdLst>
              <a:gd name="connsiteX0" fmla="*/ 0 w 2182316"/>
              <a:gd name="connsiteY0" fmla="*/ 0 h 872926"/>
              <a:gd name="connsiteX1" fmla="*/ 1745853 w 2182316"/>
              <a:gd name="connsiteY1" fmla="*/ 0 h 872926"/>
              <a:gd name="connsiteX2" fmla="*/ 2182316 w 2182316"/>
              <a:gd name="connsiteY2" fmla="*/ 436463 h 872926"/>
              <a:gd name="connsiteX3" fmla="*/ 1745853 w 2182316"/>
              <a:gd name="connsiteY3" fmla="*/ 872926 h 872926"/>
              <a:gd name="connsiteX4" fmla="*/ 0 w 2182316"/>
              <a:gd name="connsiteY4" fmla="*/ 872926 h 872926"/>
              <a:gd name="connsiteX5" fmla="*/ 436463 w 2182316"/>
              <a:gd name="connsiteY5" fmla="*/ 436463 h 872926"/>
              <a:gd name="connsiteX6" fmla="*/ 0 w 2182316"/>
              <a:gd name="connsiteY6" fmla="*/ 0 h 87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2316" h="872926">
                <a:moveTo>
                  <a:pt x="0" y="0"/>
                </a:moveTo>
                <a:lnTo>
                  <a:pt x="1745853" y="0"/>
                </a:lnTo>
                <a:lnTo>
                  <a:pt x="2182316" y="436463"/>
                </a:lnTo>
                <a:lnTo>
                  <a:pt x="1745853" y="872926"/>
                </a:lnTo>
                <a:lnTo>
                  <a:pt x="0" y="872926"/>
                </a:lnTo>
                <a:lnTo>
                  <a:pt x="436463" y="436463"/>
                </a:lnTo>
                <a:lnTo>
                  <a:pt x="0" y="0"/>
                </a:lnTo>
                <a:close/>
              </a:path>
            </a:pathLst>
          </a:custGeom>
          <a:solidFill>
            <a:srgbClr val="E4D11C">
              <a:alpha val="89804"/>
            </a:srgbClr>
          </a:solidFill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68213" tIns="15875" rIns="436463" bIns="15875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hu-HU" sz="2500" kern="1200" dirty="0"/>
              <a:t>Folyamat ábra</a:t>
            </a:r>
          </a:p>
        </p:txBody>
      </p:sp>
      <p:sp>
        <p:nvSpPr>
          <p:cNvPr id="24" name="Szabadkézi sokszög: alakzat 23">
            <a:extLst>
              <a:ext uri="{FF2B5EF4-FFF2-40B4-BE49-F238E27FC236}">
                <a16:creationId xmlns:a16="http://schemas.microsoft.com/office/drawing/2014/main" id="{07FE4254-125D-1507-4239-4B8836159044}"/>
              </a:ext>
            </a:extLst>
          </p:cNvPr>
          <p:cNvSpPr/>
          <p:nvPr/>
        </p:nvSpPr>
        <p:spPr>
          <a:xfrm>
            <a:off x="6267670" y="1562400"/>
            <a:ext cx="2162635" cy="829339"/>
          </a:xfrm>
          <a:custGeom>
            <a:avLst/>
            <a:gdLst>
              <a:gd name="connsiteX0" fmla="*/ 0 w 2182316"/>
              <a:gd name="connsiteY0" fmla="*/ 0 h 872926"/>
              <a:gd name="connsiteX1" fmla="*/ 1745853 w 2182316"/>
              <a:gd name="connsiteY1" fmla="*/ 0 h 872926"/>
              <a:gd name="connsiteX2" fmla="*/ 2182316 w 2182316"/>
              <a:gd name="connsiteY2" fmla="*/ 436463 h 872926"/>
              <a:gd name="connsiteX3" fmla="*/ 1745853 w 2182316"/>
              <a:gd name="connsiteY3" fmla="*/ 872926 h 872926"/>
              <a:gd name="connsiteX4" fmla="*/ 0 w 2182316"/>
              <a:gd name="connsiteY4" fmla="*/ 872926 h 872926"/>
              <a:gd name="connsiteX5" fmla="*/ 436463 w 2182316"/>
              <a:gd name="connsiteY5" fmla="*/ 436463 h 872926"/>
              <a:gd name="connsiteX6" fmla="*/ 0 w 2182316"/>
              <a:gd name="connsiteY6" fmla="*/ 0 h 87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2316" h="872926">
                <a:moveTo>
                  <a:pt x="0" y="0"/>
                </a:moveTo>
                <a:lnTo>
                  <a:pt x="1745853" y="0"/>
                </a:lnTo>
                <a:lnTo>
                  <a:pt x="2182316" y="436463"/>
                </a:lnTo>
                <a:lnTo>
                  <a:pt x="1745853" y="872926"/>
                </a:lnTo>
                <a:lnTo>
                  <a:pt x="0" y="872926"/>
                </a:lnTo>
                <a:lnTo>
                  <a:pt x="436463" y="436463"/>
                </a:lnTo>
                <a:lnTo>
                  <a:pt x="0" y="0"/>
                </a:lnTo>
                <a:close/>
              </a:path>
            </a:pathLst>
          </a:custGeom>
          <a:solidFill>
            <a:srgbClr val="E4D11C">
              <a:alpha val="89804"/>
            </a:srgbClr>
          </a:solidFill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68213" tIns="15875" rIns="436463" bIns="15875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hu-HU" sz="2500" kern="1200" dirty="0" err="1"/>
              <a:t>Py</a:t>
            </a:r>
            <a:endParaRPr lang="hu-HU" sz="2500" kern="1200" dirty="0"/>
          </a:p>
        </p:txBody>
      </p:sp>
      <p:sp>
        <p:nvSpPr>
          <p:cNvPr id="25" name="Szabadkézi sokszög: alakzat 24">
            <a:extLst>
              <a:ext uri="{FF2B5EF4-FFF2-40B4-BE49-F238E27FC236}">
                <a16:creationId xmlns:a16="http://schemas.microsoft.com/office/drawing/2014/main" id="{D7A0DDAD-7CB2-573E-8E06-CF9A0CECC625}"/>
              </a:ext>
            </a:extLst>
          </p:cNvPr>
          <p:cNvSpPr/>
          <p:nvPr/>
        </p:nvSpPr>
        <p:spPr>
          <a:xfrm>
            <a:off x="8108178" y="1562400"/>
            <a:ext cx="2162635" cy="829339"/>
          </a:xfrm>
          <a:custGeom>
            <a:avLst/>
            <a:gdLst>
              <a:gd name="connsiteX0" fmla="*/ 0 w 2182316"/>
              <a:gd name="connsiteY0" fmla="*/ 0 h 872926"/>
              <a:gd name="connsiteX1" fmla="*/ 1745853 w 2182316"/>
              <a:gd name="connsiteY1" fmla="*/ 0 h 872926"/>
              <a:gd name="connsiteX2" fmla="*/ 2182316 w 2182316"/>
              <a:gd name="connsiteY2" fmla="*/ 436463 h 872926"/>
              <a:gd name="connsiteX3" fmla="*/ 1745853 w 2182316"/>
              <a:gd name="connsiteY3" fmla="*/ 872926 h 872926"/>
              <a:gd name="connsiteX4" fmla="*/ 0 w 2182316"/>
              <a:gd name="connsiteY4" fmla="*/ 872926 h 872926"/>
              <a:gd name="connsiteX5" fmla="*/ 436463 w 2182316"/>
              <a:gd name="connsiteY5" fmla="*/ 436463 h 872926"/>
              <a:gd name="connsiteX6" fmla="*/ 0 w 2182316"/>
              <a:gd name="connsiteY6" fmla="*/ 0 h 87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2316" h="872926">
                <a:moveTo>
                  <a:pt x="0" y="0"/>
                </a:moveTo>
                <a:lnTo>
                  <a:pt x="1745853" y="0"/>
                </a:lnTo>
                <a:lnTo>
                  <a:pt x="2182316" y="436463"/>
                </a:lnTo>
                <a:lnTo>
                  <a:pt x="1745853" y="872926"/>
                </a:lnTo>
                <a:lnTo>
                  <a:pt x="0" y="872926"/>
                </a:lnTo>
                <a:lnTo>
                  <a:pt x="436463" y="436463"/>
                </a:lnTo>
                <a:lnTo>
                  <a:pt x="0" y="0"/>
                </a:lnTo>
                <a:close/>
              </a:path>
            </a:pathLst>
          </a:custGeom>
          <a:solidFill>
            <a:srgbClr val="E4D11C">
              <a:alpha val="89804"/>
            </a:srgbClr>
          </a:solidFill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68213" tIns="15875" rIns="436463" bIns="15875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hu-HU" sz="2500" dirty="0" err="1"/>
              <a:t>Figma</a:t>
            </a:r>
            <a:endParaRPr lang="hu-HU" sz="2500" kern="1200" dirty="0"/>
          </a:p>
        </p:txBody>
      </p:sp>
      <p:sp>
        <p:nvSpPr>
          <p:cNvPr id="26" name="Szabadkézi sokszög: alakzat 25">
            <a:extLst>
              <a:ext uri="{FF2B5EF4-FFF2-40B4-BE49-F238E27FC236}">
                <a16:creationId xmlns:a16="http://schemas.microsoft.com/office/drawing/2014/main" id="{F0449ADD-56AD-D968-C53E-EA7AB6F2497E}"/>
              </a:ext>
            </a:extLst>
          </p:cNvPr>
          <p:cNvSpPr/>
          <p:nvPr/>
        </p:nvSpPr>
        <p:spPr>
          <a:xfrm>
            <a:off x="9984970" y="1562400"/>
            <a:ext cx="2162635" cy="829339"/>
          </a:xfrm>
          <a:custGeom>
            <a:avLst/>
            <a:gdLst>
              <a:gd name="connsiteX0" fmla="*/ 0 w 2182316"/>
              <a:gd name="connsiteY0" fmla="*/ 0 h 872926"/>
              <a:gd name="connsiteX1" fmla="*/ 1745853 w 2182316"/>
              <a:gd name="connsiteY1" fmla="*/ 0 h 872926"/>
              <a:gd name="connsiteX2" fmla="*/ 2182316 w 2182316"/>
              <a:gd name="connsiteY2" fmla="*/ 436463 h 872926"/>
              <a:gd name="connsiteX3" fmla="*/ 1745853 w 2182316"/>
              <a:gd name="connsiteY3" fmla="*/ 872926 h 872926"/>
              <a:gd name="connsiteX4" fmla="*/ 0 w 2182316"/>
              <a:gd name="connsiteY4" fmla="*/ 872926 h 872926"/>
              <a:gd name="connsiteX5" fmla="*/ 436463 w 2182316"/>
              <a:gd name="connsiteY5" fmla="*/ 436463 h 872926"/>
              <a:gd name="connsiteX6" fmla="*/ 0 w 2182316"/>
              <a:gd name="connsiteY6" fmla="*/ 0 h 87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2316" h="872926">
                <a:moveTo>
                  <a:pt x="0" y="0"/>
                </a:moveTo>
                <a:lnTo>
                  <a:pt x="1745853" y="0"/>
                </a:lnTo>
                <a:lnTo>
                  <a:pt x="2182316" y="436463"/>
                </a:lnTo>
                <a:lnTo>
                  <a:pt x="1745853" y="872926"/>
                </a:lnTo>
                <a:lnTo>
                  <a:pt x="0" y="872926"/>
                </a:lnTo>
                <a:lnTo>
                  <a:pt x="436463" y="436463"/>
                </a:lnTo>
                <a:lnTo>
                  <a:pt x="0" y="0"/>
                </a:lnTo>
                <a:close/>
              </a:path>
            </a:pathLst>
          </a:custGeom>
          <a:solidFill>
            <a:srgbClr val="E4D11C">
              <a:alpha val="89804"/>
            </a:srgbClr>
          </a:solidFill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68213" tIns="15875" rIns="436463" bIns="15875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hu-HU" sz="2500" dirty="0"/>
              <a:t>Web</a:t>
            </a:r>
            <a:endParaRPr lang="hu-HU" sz="2500" kern="1200" dirty="0"/>
          </a:p>
        </p:txBody>
      </p:sp>
      <p:sp>
        <p:nvSpPr>
          <p:cNvPr id="27" name="Szabadkézi sokszög: alakzat 26">
            <a:extLst>
              <a:ext uri="{FF2B5EF4-FFF2-40B4-BE49-F238E27FC236}">
                <a16:creationId xmlns:a16="http://schemas.microsoft.com/office/drawing/2014/main" id="{7974D942-3D61-E9FC-DDA1-8DB4ABFA4BA7}"/>
              </a:ext>
            </a:extLst>
          </p:cNvPr>
          <p:cNvSpPr/>
          <p:nvPr/>
        </p:nvSpPr>
        <p:spPr>
          <a:xfrm>
            <a:off x="4107897" y="2693067"/>
            <a:ext cx="2182316" cy="872926"/>
          </a:xfrm>
          <a:custGeom>
            <a:avLst/>
            <a:gdLst>
              <a:gd name="connsiteX0" fmla="*/ 0 w 2182316"/>
              <a:gd name="connsiteY0" fmla="*/ 0 h 872926"/>
              <a:gd name="connsiteX1" fmla="*/ 1745853 w 2182316"/>
              <a:gd name="connsiteY1" fmla="*/ 0 h 872926"/>
              <a:gd name="connsiteX2" fmla="*/ 2182316 w 2182316"/>
              <a:gd name="connsiteY2" fmla="*/ 436463 h 872926"/>
              <a:gd name="connsiteX3" fmla="*/ 1745853 w 2182316"/>
              <a:gd name="connsiteY3" fmla="*/ 872926 h 872926"/>
              <a:gd name="connsiteX4" fmla="*/ 0 w 2182316"/>
              <a:gd name="connsiteY4" fmla="*/ 872926 h 872926"/>
              <a:gd name="connsiteX5" fmla="*/ 436463 w 2182316"/>
              <a:gd name="connsiteY5" fmla="*/ 436463 h 872926"/>
              <a:gd name="connsiteX6" fmla="*/ 0 w 2182316"/>
              <a:gd name="connsiteY6" fmla="*/ 0 h 87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2316" h="872926">
                <a:moveTo>
                  <a:pt x="0" y="0"/>
                </a:moveTo>
                <a:lnTo>
                  <a:pt x="1745853" y="0"/>
                </a:lnTo>
                <a:lnTo>
                  <a:pt x="2182316" y="436463"/>
                </a:lnTo>
                <a:lnTo>
                  <a:pt x="1745853" y="872926"/>
                </a:lnTo>
                <a:lnTo>
                  <a:pt x="0" y="872926"/>
                </a:lnTo>
                <a:lnTo>
                  <a:pt x="436463" y="436463"/>
                </a:lnTo>
                <a:lnTo>
                  <a:pt x="0" y="0"/>
                </a:lnTo>
                <a:close/>
              </a:path>
            </a:pathLst>
          </a:custGeom>
          <a:solidFill>
            <a:srgbClr val="E4D11C">
              <a:alpha val="89804"/>
            </a:srgbClr>
          </a:solidFill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68213" tIns="15875" rIns="436463" bIns="15875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hu-HU" sz="2500" dirty="0"/>
              <a:t>PPT</a:t>
            </a:r>
            <a:endParaRPr lang="hu-HU" sz="2500" kern="1200" dirty="0"/>
          </a:p>
        </p:txBody>
      </p:sp>
      <p:sp>
        <p:nvSpPr>
          <p:cNvPr id="28" name="Szabadkézi sokszög: alakzat 27">
            <a:extLst>
              <a:ext uri="{FF2B5EF4-FFF2-40B4-BE49-F238E27FC236}">
                <a16:creationId xmlns:a16="http://schemas.microsoft.com/office/drawing/2014/main" id="{CEE6FF74-727F-82F0-0900-5830467B6DA7}"/>
              </a:ext>
            </a:extLst>
          </p:cNvPr>
          <p:cNvSpPr/>
          <p:nvPr/>
        </p:nvSpPr>
        <p:spPr>
          <a:xfrm>
            <a:off x="2103390" y="3857805"/>
            <a:ext cx="2605584" cy="999204"/>
          </a:xfrm>
          <a:custGeom>
            <a:avLst/>
            <a:gdLst>
              <a:gd name="connsiteX0" fmla="*/ 0 w 2629296"/>
              <a:gd name="connsiteY0" fmla="*/ 0 h 1051718"/>
              <a:gd name="connsiteX1" fmla="*/ 2103437 w 2629296"/>
              <a:gd name="connsiteY1" fmla="*/ 0 h 1051718"/>
              <a:gd name="connsiteX2" fmla="*/ 2629296 w 2629296"/>
              <a:gd name="connsiteY2" fmla="*/ 525859 h 1051718"/>
              <a:gd name="connsiteX3" fmla="*/ 2103437 w 2629296"/>
              <a:gd name="connsiteY3" fmla="*/ 1051718 h 1051718"/>
              <a:gd name="connsiteX4" fmla="*/ 0 w 2629296"/>
              <a:gd name="connsiteY4" fmla="*/ 1051718 h 1051718"/>
              <a:gd name="connsiteX5" fmla="*/ 525859 w 2629296"/>
              <a:gd name="connsiteY5" fmla="*/ 525859 h 1051718"/>
              <a:gd name="connsiteX6" fmla="*/ 0 w 2629296"/>
              <a:gd name="connsiteY6" fmla="*/ 0 h 1051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29296" h="1051718">
                <a:moveTo>
                  <a:pt x="0" y="0"/>
                </a:moveTo>
                <a:lnTo>
                  <a:pt x="2103437" y="0"/>
                </a:lnTo>
                <a:lnTo>
                  <a:pt x="2629296" y="525859"/>
                </a:lnTo>
                <a:lnTo>
                  <a:pt x="2103437" y="1051718"/>
                </a:lnTo>
                <a:lnTo>
                  <a:pt x="0" y="1051718"/>
                </a:lnTo>
                <a:lnTo>
                  <a:pt x="525859" y="525859"/>
                </a:lnTo>
                <a:lnTo>
                  <a:pt x="0" y="0"/>
                </a:lnTo>
                <a:close/>
              </a:path>
            </a:pathLst>
          </a:custGeom>
          <a:solidFill>
            <a:srgbClr val="DCBD2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4119" tIns="24130" rIns="525859" bIns="24130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hu-HU" sz="3800" kern="1200" dirty="0" err="1">
                <a:solidFill>
                  <a:schemeClr val="tx1"/>
                </a:solidFill>
              </a:rPr>
              <a:t>Trello</a:t>
            </a:r>
            <a:endParaRPr lang="hu-HU" sz="3800" kern="1200" dirty="0">
              <a:solidFill>
                <a:schemeClr val="tx1"/>
              </a:solidFill>
            </a:endParaRPr>
          </a:p>
        </p:txBody>
      </p:sp>
      <p:sp>
        <p:nvSpPr>
          <p:cNvPr id="29" name="Szabadkézi sokszög: alakzat 28">
            <a:extLst>
              <a:ext uri="{FF2B5EF4-FFF2-40B4-BE49-F238E27FC236}">
                <a16:creationId xmlns:a16="http://schemas.microsoft.com/office/drawing/2014/main" id="{2194570B-6253-12C9-430B-FE020349C1B1}"/>
              </a:ext>
            </a:extLst>
          </p:cNvPr>
          <p:cNvSpPr/>
          <p:nvPr/>
        </p:nvSpPr>
        <p:spPr>
          <a:xfrm>
            <a:off x="4390878" y="3937687"/>
            <a:ext cx="2182317" cy="829926"/>
          </a:xfrm>
          <a:custGeom>
            <a:avLst/>
            <a:gdLst>
              <a:gd name="connsiteX0" fmla="*/ 0 w 2182316"/>
              <a:gd name="connsiteY0" fmla="*/ 0 h 872926"/>
              <a:gd name="connsiteX1" fmla="*/ 1745853 w 2182316"/>
              <a:gd name="connsiteY1" fmla="*/ 0 h 872926"/>
              <a:gd name="connsiteX2" fmla="*/ 2182316 w 2182316"/>
              <a:gd name="connsiteY2" fmla="*/ 436463 h 872926"/>
              <a:gd name="connsiteX3" fmla="*/ 1745853 w 2182316"/>
              <a:gd name="connsiteY3" fmla="*/ 872926 h 872926"/>
              <a:gd name="connsiteX4" fmla="*/ 0 w 2182316"/>
              <a:gd name="connsiteY4" fmla="*/ 872926 h 872926"/>
              <a:gd name="connsiteX5" fmla="*/ 436463 w 2182316"/>
              <a:gd name="connsiteY5" fmla="*/ 436463 h 872926"/>
              <a:gd name="connsiteX6" fmla="*/ 0 w 2182316"/>
              <a:gd name="connsiteY6" fmla="*/ 0 h 87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2316" h="872926">
                <a:moveTo>
                  <a:pt x="0" y="0"/>
                </a:moveTo>
                <a:lnTo>
                  <a:pt x="1745853" y="0"/>
                </a:lnTo>
                <a:lnTo>
                  <a:pt x="2182316" y="436463"/>
                </a:lnTo>
                <a:lnTo>
                  <a:pt x="1745853" y="872926"/>
                </a:lnTo>
                <a:lnTo>
                  <a:pt x="0" y="872926"/>
                </a:lnTo>
                <a:lnTo>
                  <a:pt x="436463" y="436463"/>
                </a:lnTo>
                <a:lnTo>
                  <a:pt x="0" y="0"/>
                </a:lnTo>
                <a:close/>
              </a:path>
            </a:pathLst>
          </a:custGeom>
          <a:solidFill>
            <a:srgbClr val="E4D11C">
              <a:alpha val="89804"/>
            </a:srgbClr>
          </a:solidFill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68213" tIns="15875" rIns="436463" bIns="15875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hu-HU" sz="2500" kern="1200" dirty="0"/>
              <a:t>Folyamat ábra</a:t>
            </a:r>
          </a:p>
        </p:txBody>
      </p:sp>
      <p:sp>
        <p:nvSpPr>
          <p:cNvPr id="30" name="Szabadkézi sokszög: alakzat 29">
            <a:extLst>
              <a:ext uri="{FF2B5EF4-FFF2-40B4-BE49-F238E27FC236}">
                <a16:creationId xmlns:a16="http://schemas.microsoft.com/office/drawing/2014/main" id="{859094C2-DAA8-A036-188A-3B1FED049D4B}"/>
              </a:ext>
            </a:extLst>
          </p:cNvPr>
          <p:cNvSpPr/>
          <p:nvPr/>
        </p:nvSpPr>
        <p:spPr>
          <a:xfrm>
            <a:off x="6267670" y="3938273"/>
            <a:ext cx="2162635" cy="829339"/>
          </a:xfrm>
          <a:custGeom>
            <a:avLst/>
            <a:gdLst>
              <a:gd name="connsiteX0" fmla="*/ 0 w 2182316"/>
              <a:gd name="connsiteY0" fmla="*/ 0 h 872926"/>
              <a:gd name="connsiteX1" fmla="*/ 1745853 w 2182316"/>
              <a:gd name="connsiteY1" fmla="*/ 0 h 872926"/>
              <a:gd name="connsiteX2" fmla="*/ 2182316 w 2182316"/>
              <a:gd name="connsiteY2" fmla="*/ 436463 h 872926"/>
              <a:gd name="connsiteX3" fmla="*/ 1745853 w 2182316"/>
              <a:gd name="connsiteY3" fmla="*/ 872926 h 872926"/>
              <a:gd name="connsiteX4" fmla="*/ 0 w 2182316"/>
              <a:gd name="connsiteY4" fmla="*/ 872926 h 872926"/>
              <a:gd name="connsiteX5" fmla="*/ 436463 w 2182316"/>
              <a:gd name="connsiteY5" fmla="*/ 436463 h 872926"/>
              <a:gd name="connsiteX6" fmla="*/ 0 w 2182316"/>
              <a:gd name="connsiteY6" fmla="*/ 0 h 87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2316" h="872926">
                <a:moveTo>
                  <a:pt x="0" y="0"/>
                </a:moveTo>
                <a:lnTo>
                  <a:pt x="1745853" y="0"/>
                </a:lnTo>
                <a:lnTo>
                  <a:pt x="2182316" y="436463"/>
                </a:lnTo>
                <a:lnTo>
                  <a:pt x="1745853" y="872926"/>
                </a:lnTo>
                <a:lnTo>
                  <a:pt x="0" y="872926"/>
                </a:lnTo>
                <a:lnTo>
                  <a:pt x="436463" y="436463"/>
                </a:lnTo>
                <a:lnTo>
                  <a:pt x="0" y="0"/>
                </a:lnTo>
                <a:close/>
              </a:path>
            </a:pathLst>
          </a:custGeom>
          <a:solidFill>
            <a:srgbClr val="E4D11C">
              <a:alpha val="89804"/>
            </a:srgbClr>
          </a:solidFill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68213" tIns="15875" rIns="436463" bIns="15875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hu-HU" sz="2500" kern="1200" dirty="0" err="1"/>
              <a:t>Py</a:t>
            </a:r>
            <a:endParaRPr lang="hu-HU" sz="2500" kern="1200" dirty="0"/>
          </a:p>
        </p:txBody>
      </p:sp>
      <p:sp>
        <p:nvSpPr>
          <p:cNvPr id="31" name="Szabadkézi sokszög: alakzat 30">
            <a:extLst>
              <a:ext uri="{FF2B5EF4-FFF2-40B4-BE49-F238E27FC236}">
                <a16:creationId xmlns:a16="http://schemas.microsoft.com/office/drawing/2014/main" id="{C99B8D74-8F85-B103-D889-7BFFE2378129}"/>
              </a:ext>
            </a:extLst>
          </p:cNvPr>
          <p:cNvSpPr/>
          <p:nvPr/>
        </p:nvSpPr>
        <p:spPr>
          <a:xfrm>
            <a:off x="8108178" y="3938273"/>
            <a:ext cx="2162635" cy="829339"/>
          </a:xfrm>
          <a:custGeom>
            <a:avLst/>
            <a:gdLst>
              <a:gd name="connsiteX0" fmla="*/ 0 w 2182316"/>
              <a:gd name="connsiteY0" fmla="*/ 0 h 872926"/>
              <a:gd name="connsiteX1" fmla="*/ 1745853 w 2182316"/>
              <a:gd name="connsiteY1" fmla="*/ 0 h 872926"/>
              <a:gd name="connsiteX2" fmla="*/ 2182316 w 2182316"/>
              <a:gd name="connsiteY2" fmla="*/ 436463 h 872926"/>
              <a:gd name="connsiteX3" fmla="*/ 1745853 w 2182316"/>
              <a:gd name="connsiteY3" fmla="*/ 872926 h 872926"/>
              <a:gd name="connsiteX4" fmla="*/ 0 w 2182316"/>
              <a:gd name="connsiteY4" fmla="*/ 872926 h 872926"/>
              <a:gd name="connsiteX5" fmla="*/ 436463 w 2182316"/>
              <a:gd name="connsiteY5" fmla="*/ 436463 h 872926"/>
              <a:gd name="connsiteX6" fmla="*/ 0 w 2182316"/>
              <a:gd name="connsiteY6" fmla="*/ 0 h 87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2316" h="872926">
                <a:moveTo>
                  <a:pt x="0" y="0"/>
                </a:moveTo>
                <a:lnTo>
                  <a:pt x="1745853" y="0"/>
                </a:lnTo>
                <a:lnTo>
                  <a:pt x="2182316" y="436463"/>
                </a:lnTo>
                <a:lnTo>
                  <a:pt x="1745853" y="872926"/>
                </a:lnTo>
                <a:lnTo>
                  <a:pt x="0" y="872926"/>
                </a:lnTo>
                <a:lnTo>
                  <a:pt x="436463" y="436463"/>
                </a:lnTo>
                <a:lnTo>
                  <a:pt x="0" y="0"/>
                </a:lnTo>
                <a:close/>
              </a:path>
            </a:pathLst>
          </a:custGeom>
          <a:solidFill>
            <a:srgbClr val="E4D11C">
              <a:alpha val="89804"/>
            </a:srgbClr>
          </a:solidFill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68213" tIns="15875" rIns="436463" bIns="15875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hu-HU" sz="2500" dirty="0" err="1"/>
              <a:t>Figma</a:t>
            </a:r>
            <a:endParaRPr lang="hu-HU" sz="2500" kern="1200" dirty="0"/>
          </a:p>
        </p:txBody>
      </p:sp>
      <p:sp>
        <p:nvSpPr>
          <p:cNvPr id="32" name="Szabadkézi sokszög: alakzat 31">
            <a:extLst>
              <a:ext uri="{FF2B5EF4-FFF2-40B4-BE49-F238E27FC236}">
                <a16:creationId xmlns:a16="http://schemas.microsoft.com/office/drawing/2014/main" id="{3DFB0C46-238E-9F69-A257-5ACCE76029FC}"/>
              </a:ext>
            </a:extLst>
          </p:cNvPr>
          <p:cNvSpPr/>
          <p:nvPr/>
        </p:nvSpPr>
        <p:spPr>
          <a:xfrm>
            <a:off x="9984970" y="3938273"/>
            <a:ext cx="2162635" cy="829339"/>
          </a:xfrm>
          <a:custGeom>
            <a:avLst/>
            <a:gdLst>
              <a:gd name="connsiteX0" fmla="*/ 0 w 2182316"/>
              <a:gd name="connsiteY0" fmla="*/ 0 h 872926"/>
              <a:gd name="connsiteX1" fmla="*/ 1745853 w 2182316"/>
              <a:gd name="connsiteY1" fmla="*/ 0 h 872926"/>
              <a:gd name="connsiteX2" fmla="*/ 2182316 w 2182316"/>
              <a:gd name="connsiteY2" fmla="*/ 436463 h 872926"/>
              <a:gd name="connsiteX3" fmla="*/ 1745853 w 2182316"/>
              <a:gd name="connsiteY3" fmla="*/ 872926 h 872926"/>
              <a:gd name="connsiteX4" fmla="*/ 0 w 2182316"/>
              <a:gd name="connsiteY4" fmla="*/ 872926 h 872926"/>
              <a:gd name="connsiteX5" fmla="*/ 436463 w 2182316"/>
              <a:gd name="connsiteY5" fmla="*/ 436463 h 872926"/>
              <a:gd name="connsiteX6" fmla="*/ 0 w 2182316"/>
              <a:gd name="connsiteY6" fmla="*/ 0 h 87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2316" h="872926">
                <a:moveTo>
                  <a:pt x="0" y="0"/>
                </a:moveTo>
                <a:lnTo>
                  <a:pt x="1745853" y="0"/>
                </a:lnTo>
                <a:lnTo>
                  <a:pt x="2182316" y="436463"/>
                </a:lnTo>
                <a:lnTo>
                  <a:pt x="1745853" y="872926"/>
                </a:lnTo>
                <a:lnTo>
                  <a:pt x="0" y="872926"/>
                </a:lnTo>
                <a:lnTo>
                  <a:pt x="436463" y="436463"/>
                </a:lnTo>
                <a:lnTo>
                  <a:pt x="0" y="0"/>
                </a:lnTo>
                <a:close/>
              </a:path>
            </a:pathLst>
          </a:custGeom>
          <a:solidFill>
            <a:srgbClr val="E4D11C">
              <a:alpha val="89804"/>
            </a:srgbClr>
          </a:solidFill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68213" tIns="15875" rIns="436463" bIns="15875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hu-HU" sz="2500" dirty="0"/>
              <a:t>Web</a:t>
            </a:r>
            <a:endParaRPr lang="hu-HU" sz="2500" kern="1200" dirty="0"/>
          </a:p>
        </p:txBody>
      </p:sp>
      <p:sp>
        <p:nvSpPr>
          <p:cNvPr id="33" name="Szabadkézi sokszög: alakzat 32">
            <a:extLst>
              <a:ext uri="{FF2B5EF4-FFF2-40B4-BE49-F238E27FC236}">
                <a16:creationId xmlns:a16="http://schemas.microsoft.com/office/drawing/2014/main" id="{77C303B4-DD4E-6F03-0AE3-957C89635B84}"/>
              </a:ext>
            </a:extLst>
          </p:cNvPr>
          <p:cNvSpPr/>
          <p:nvPr/>
        </p:nvSpPr>
        <p:spPr>
          <a:xfrm>
            <a:off x="4107897" y="5068940"/>
            <a:ext cx="2182316" cy="872926"/>
          </a:xfrm>
          <a:custGeom>
            <a:avLst/>
            <a:gdLst>
              <a:gd name="connsiteX0" fmla="*/ 0 w 2182316"/>
              <a:gd name="connsiteY0" fmla="*/ 0 h 872926"/>
              <a:gd name="connsiteX1" fmla="*/ 1745853 w 2182316"/>
              <a:gd name="connsiteY1" fmla="*/ 0 h 872926"/>
              <a:gd name="connsiteX2" fmla="*/ 2182316 w 2182316"/>
              <a:gd name="connsiteY2" fmla="*/ 436463 h 872926"/>
              <a:gd name="connsiteX3" fmla="*/ 1745853 w 2182316"/>
              <a:gd name="connsiteY3" fmla="*/ 872926 h 872926"/>
              <a:gd name="connsiteX4" fmla="*/ 0 w 2182316"/>
              <a:gd name="connsiteY4" fmla="*/ 872926 h 872926"/>
              <a:gd name="connsiteX5" fmla="*/ 436463 w 2182316"/>
              <a:gd name="connsiteY5" fmla="*/ 436463 h 872926"/>
              <a:gd name="connsiteX6" fmla="*/ 0 w 2182316"/>
              <a:gd name="connsiteY6" fmla="*/ 0 h 87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2316" h="872926">
                <a:moveTo>
                  <a:pt x="0" y="0"/>
                </a:moveTo>
                <a:lnTo>
                  <a:pt x="1745853" y="0"/>
                </a:lnTo>
                <a:lnTo>
                  <a:pt x="2182316" y="436463"/>
                </a:lnTo>
                <a:lnTo>
                  <a:pt x="1745853" y="872926"/>
                </a:lnTo>
                <a:lnTo>
                  <a:pt x="0" y="872926"/>
                </a:lnTo>
                <a:lnTo>
                  <a:pt x="436463" y="436463"/>
                </a:lnTo>
                <a:lnTo>
                  <a:pt x="0" y="0"/>
                </a:lnTo>
                <a:close/>
              </a:path>
            </a:pathLst>
          </a:custGeom>
          <a:solidFill>
            <a:srgbClr val="E4D11C">
              <a:alpha val="89804"/>
            </a:srgbClr>
          </a:solidFill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68213" tIns="15875" rIns="436463" bIns="15875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hu-HU" sz="2500" dirty="0"/>
              <a:t>PPT</a:t>
            </a:r>
            <a:endParaRPr lang="hu-HU" sz="2500" kern="1200" dirty="0"/>
          </a:p>
        </p:txBody>
      </p:sp>
    </p:spTree>
    <p:extLst>
      <p:ext uri="{BB962C8B-B14F-4D97-AF65-F5344CB8AC3E}">
        <p14:creationId xmlns:p14="http://schemas.microsoft.com/office/powerpoint/2010/main" val="3576943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8AFD73-9B94-676F-2DC7-341B2B462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C4EFFA-9606-B587-595A-A4B8F7FB1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1" y="21160"/>
            <a:ext cx="10515600" cy="1325563"/>
          </a:xfrm>
        </p:spPr>
        <p:txBody>
          <a:bodyPr>
            <a:noAutofit/>
          </a:bodyPr>
          <a:lstStyle/>
          <a:p>
            <a:r>
              <a:rPr lang="hu-HU" sz="6600" dirty="0">
                <a:solidFill>
                  <a:schemeClr val="bg1"/>
                </a:solidFill>
              </a:rPr>
              <a:t>Folyamat ábra és Python:</a:t>
            </a:r>
          </a:p>
        </p:txBody>
      </p:sp>
      <p:grpSp>
        <p:nvGrpSpPr>
          <p:cNvPr id="5" name="Csoportba foglalás 4">
            <a:extLst>
              <a:ext uri="{FF2B5EF4-FFF2-40B4-BE49-F238E27FC236}">
                <a16:creationId xmlns:a16="http://schemas.microsoft.com/office/drawing/2014/main" id="{F7DC6FC0-535C-BD97-1291-278FEB945A34}"/>
              </a:ext>
            </a:extLst>
          </p:cNvPr>
          <p:cNvGrpSpPr/>
          <p:nvPr/>
        </p:nvGrpSpPr>
        <p:grpSpPr>
          <a:xfrm>
            <a:off x="166323" y="2358025"/>
            <a:ext cx="2292266" cy="2147777"/>
            <a:chOff x="166323" y="1529577"/>
            <a:chExt cx="4584532" cy="4499084"/>
          </a:xfrm>
        </p:grpSpPr>
        <p:sp>
          <p:nvSpPr>
            <p:cNvPr id="7" name="Ellipszis 6">
              <a:extLst>
                <a:ext uri="{FF2B5EF4-FFF2-40B4-BE49-F238E27FC236}">
                  <a16:creationId xmlns:a16="http://schemas.microsoft.com/office/drawing/2014/main" id="{AF1004EF-1F6D-8FC8-0CB1-0A45A0A6A38A}"/>
                </a:ext>
              </a:extLst>
            </p:cNvPr>
            <p:cNvSpPr/>
            <p:nvPr/>
          </p:nvSpPr>
          <p:spPr>
            <a:xfrm>
              <a:off x="166323" y="1529577"/>
              <a:ext cx="4584532" cy="4499084"/>
            </a:xfrm>
            <a:prstGeom prst="ellipse">
              <a:avLst/>
            </a:prstGeom>
            <a:solidFill>
              <a:schemeClr val="bg1">
                <a:alpha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pic>
          <p:nvPicPr>
            <p:cNvPr id="6" name="Ábra 5" descr="Számológép egyszínű kitöltéssel">
              <a:extLst>
                <a:ext uri="{FF2B5EF4-FFF2-40B4-BE49-F238E27FC236}">
                  <a16:creationId xmlns:a16="http://schemas.microsoft.com/office/drawing/2014/main" id="{3EAD09BC-E28F-E88D-4293-E37712B19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4477" y="1950318"/>
              <a:ext cx="3728224" cy="3728224"/>
            </a:xfrm>
            <a:prstGeom prst="rect">
              <a:avLst/>
            </a:prstGeom>
          </p:spPr>
        </p:pic>
      </p:grpSp>
      <p:grpSp>
        <p:nvGrpSpPr>
          <p:cNvPr id="19" name="Csoportba foglalás 18">
            <a:extLst>
              <a:ext uri="{FF2B5EF4-FFF2-40B4-BE49-F238E27FC236}">
                <a16:creationId xmlns:a16="http://schemas.microsoft.com/office/drawing/2014/main" id="{F073611F-049D-A66A-8BE9-DEDCAC277E6F}"/>
              </a:ext>
            </a:extLst>
          </p:cNvPr>
          <p:cNvGrpSpPr/>
          <p:nvPr/>
        </p:nvGrpSpPr>
        <p:grpSpPr>
          <a:xfrm>
            <a:off x="13101" y="5961620"/>
            <a:ext cx="12192000" cy="975563"/>
            <a:chOff x="13101" y="5961620"/>
            <a:chExt cx="12192000" cy="975563"/>
          </a:xfrm>
        </p:grpSpPr>
        <p:grpSp>
          <p:nvGrpSpPr>
            <p:cNvPr id="17" name="Csoportba foglalás 16">
              <a:extLst>
                <a:ext uri="{FF2B5EF4-FFF2-40B4-BE49-F238E27FC236}">
                  <a16:creationId xmlns:a16="http://schemas.microsoft.com/office/drawing/2014/main" id="{300909C6-3A46-3B2D-AF8E-5DC565F54E01}"/>
                </a:ext>
              </a:extLst>
            </p:cNvPr>
            <p:cNvGrpSpPr/>
            <p:nvPr/>
          </p:nvGrpSpPr>
          <p:grpSpPr>
            <a:xfrm>
              <a:off x="13101" y="6024855"/>
              <a:ext cx="12192000" cy="829339"/>
              <a:chOff x="13101" y="6024855"/>
              <a:chExt cx="12192000" cy="829339"/>
            </a:xfrm>
          </p:grpSpPr>
          <p:grpSp>
            <p:nvGrpSpPr>
              <p:cNvPr id="14" name="Csoportba foglalás 13">
                <a:extLst>
                  <a:ext uri="{FF2B5EF4-FFF2-40B4-BE49-F238E27FC236}">
                    <a16:creationId xmlns:a16="http://schemas.microsoft.com/office/drawing/2014/main" id="{A3D18FE0-5214-7E7E-145F-AA60E4148B7F}"/>
                  </a:ext>
                </a:extLst>
              </p:cNvPr>
              <p:cNvGrpSpPr/>
              <p:nvPr/>
            </p:nvGrpSpPr>
            <p:grpSpPr>
              <a:xfrm>
                <a:off x="13101" y="6024855"/>
                <a:ext cx="12192000" cy="829339"/>
                <a:chOff x="13101" y="6024855"/>
                <a:chExt cx="12192000" cy="829339"/>
              </a:xfrm>
            </p:grpSpPr>
            <p:sp>
              <p:nvSpPr>
                <p:cNvPr id="4" name="Téglalap 3">
                  <a:extLst>
                    <a:ext uri="{FF2B5EF4-FFF2-40B4-BE49-F238E27FC236}">
                      <a16:creationId xmlns:a16="http://schemas.microsoft.com/office/drawing/2014/main" id="{10026E35-82D2-5498-206E-A40895845E5E}"/>
                    </a:ext>
                  </a:extLst>
                </p:cNvPr>
                <p:cNvSpPr/>
                <p:nvPr/>
              </p:nvSpPr>
              <p:spPr>
                <a:xfrm>
                  <a:off x="13101" y="6024855"/>
                  <a:ext cx="12192000" cy="829339"/>
                </a:xfrm>
                <a:prstGeom prst="rect">
                  <a:avLst/>
                </a:prstGeom>
                <a:solidFill>
                  <a:srgbClr val="0099C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10" name="Szövegdoboz 9">
                  <a:extLst>
                    <a:ext uri="{FF2B5EF4-FFF2-40B4-BE49-F238E27FC236}">
                      <a16:creationId xmlns:a16="http://schemas.microsoft.com/office/drawing/2014/main" id="{C3EF0134-B800-6BE1-2DDD-F6C756AF4B09}"/>
                    </a:ext>
                  </a:extLst>
                </p:cNvPr>
                <p:cNvSpPr txBox="1"/>
                <p:nvPr/>
              </p:nvSpPr>
              <p:spPr>
                <a:xfrm>
                  <a:off x="1106761" y="6150943"/>
                  <a:ext cx="77712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hu-HU" sz="3200" b="1" i="1" dirty="0">
                      <a:solidFill>
                        <a:schemeClr val="bg1"/>
                      </a:solidFill>
                    </a:rPr>
                    <a:t>2</a:t>
                  </a:r>
                </a:p>
              </p:txBody>
            </p:sp>
            <p:sp>
              <p:nvSpPr>
                <p:cNvPr id="11" name="Szövegdoboz 10">
                  <a:extLst>
                    <a:ext uri="{FF2B5EF4-FFF2-40B4-BE49-F238E27FC236}">
                      <a16:creationId xmlns:a16="http://schemas.microsoft.com/office/drawing/2014/main" id="{BBD6F153-69AF-1A98-9738-DA5AFC4B5D15}"/>
                    </a:ext>
                  </a:extLst>
                </p:cNvPr>
                <p:cNvSpPr txBox="1"/>
                <p:nvPr/>
              </p:nvSpPr>
              <p:spPr>
                <a:xfrm>
                  <a:off x="3934139" y="6150942"/>
                  <a:ext cx="77712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hu-HU" sz="3200" b="1" i="1" dirty="0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  <p:sp>
              <p:nvSpPr>
                <p:cNvPr id="12" name="Szövegdoboz 11">
                  <a:extLst>
                    <a:ext uri="{FF2B5EF4-FFF2-40B4-BE49-F238E27FC236}">
                      <a16:creationId xmlns:a16="http://schemas.microsoft.com/office/drawing/2014/main" id="{9AFF3B0E-2C50-E0FB-81A2-31F947E37A9F}"/>
                    </a:ext>
                  </a:extLst>
                </p:cNvPr>
                <p:cNvSpPr txBox="1"/>
                <p:nvPr/>
              </p:nvSpPr>
              <p:spPr>
                <a:xfrm>
                  <a:off x="2458589" y="6150942"/>
                  <a:ext cx="77712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hu-HU" sz="3200" b="1" i="1" dirty="0">
                      <a:solidFill>
                        <a:schemeClr val="bg1"/>
                      </a:solidFill>
                    </a:rPr>
                    <a:t>+</a:t>
                  </a:r>
                </a:p>
              </p:txBody>
            </p:sp>
          </p:grpSp>
          <p:sp>
            <p:nvSpPr>
              <p:cNvPr id="15" name="Szövegdoboz 14">
                <a:extLst>
                  <a:ext uri="{FF2B5EF4-FFF2-40B4-BE49-F238E27FC236}">
                    <a16:creationId xmlns:a16="http://schemas.microsoft.com/office/drawing/2014/main" id="{DAFB5DE3-5B96-30CD-18DD-5094424ABBD1}"/>
                  </a:ext>
                </a:extLst>
              </p:cNvPr>
              <p:cNvSpPr txBox="1"/>
              <p:nvPr/>
            </p:nvSpPr>
            <p:spPr>
              <a:xfrm>
                <a:off x="10308116" y="6147136"/>
                <a:ext cx="7771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3200" b="1" i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16" name="Szövegdoboz 15">
                <a:extLst>
                  <a:ext uri="{FF2B5EF4-FFF2-40B4-BE49-F238E27FC236}">
                    <a16:creationId xmlns:a16="http://schemas.microsoft.com/office/drawing/2014/main" id="{39C2F8A7-B2BA-559E-D873-050D3E40B0D1}"/>
                  </a:ext>
                </a:extLst>
              </p:cNvPr>
              <p:cNvSpPr txBox="1"/>
              <p:nvPr/>
            </p:nvSpPr>
            <p:spPr>
              <a:xfrm>
                <a:off x="6655931" y="6147135"/>
                <a:ext cx="7771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3200" b="1" i="1" dirty="0">
                    <a:solidFill>
                      <a:schemeClr val="bg1"/>
                    </a:solidFill>
                  </a:rPr>
                  <a:t>=</a:t>
                </a:r>
              </a:p>
            </p:txBody>
          </p:sp>
        </p:grpSp>
        <p:pic>
          <p:nvPicPr>
            <p:cNvPr id="18" name="Ábra 17" descr="Számológép egyszínű kitöltéssel">
              <a:extLst>
                <a:ext uri="{FF2B5EF4-FFF2-40B4-BE49-F238E27FC236}">
                  <a16:creationId xmlns:a16="http://schemas.microsoft.com/office/drawing/2014/main" id="{6EBD31C5-93F3-0D7E-69BE-02B817483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922" y="5961620"/>
              <a:ext cx="975563" cy="975563"/>
            </a:xfrm>
            <a:prstGeom prst="rect">
              <a:avLst/>
            </a:prstGeom>
          </p:spPr>
        </p:pic>
      </p:grpSp>
      <p:sp>
        <p:nvSpPr>
          <p:cNvPr id="9" name="Szabadkézi sokszög: alakzat 8">
            <a:extLst>
              <a:ext uri="{FF2B5EF4-FFF2-40B4-BE49-F238E27FC236}">
                <a16:creationId xmlns:a16="http://schemas.microsoft.com/office/drawing/2014/main" id="{53E83F48-4998-A6C3-738F-BB008223CAFD}"/>
              </a:ext>
            </a:extLst>
          </p:cNvPr>
          <p:cNvSpPr/>
          <p:nvPr/>
        </p:nvSpPr>
        <p:spPr>
          <a:xfrm>
            <a:off x="7433054" y="-1439063"/>
            <a:ext cx="1207480" cy="784862"/>
          </a:xfrm>
          <a:custGeom>
            <a:avLst/>
            <a:gdLst>
              <a:gd name="connsiteX0" fmla="*/ 0 w 1207480"/>
              <a:gd name="connsiteY0" fmla="*/ 130813 h 784862"/>
              <a:gd name="connsiteX1" fmla="*/ 130813 w 1207480"/>
              <a:gd name="connsiteY1" fmla="*/ 0 h 784862"/>
              <a:gd name="connsiteX2" fmla="*/ 1076667 w 1207480"/>
              <a:gd name="connsiteY2" fmla="*/ 0 h 784862"/>
              <a:gd name="connsiteX3" fmla="*/ 1207480 w 1207480"/>
              <a:gd name="connsiteY3" fmla="*/ 130813 h 784862"/>
              <a:gd name="connsiteX4" fmla="*/ 1207480 w 1207480"/>
              <a:gd name="connsiteY4" fmla="*/ 654049 h 784862"/>
              <a:gd name="connsiteX5" fmla="*/ 1076667 w 1207480"/>
              <a:gd name="connsiteY5" fmla="*/ 784862 h 784862"/>
              <a:gd name="connsiteX6" fmla="*/ 130813 w 1207480"/>
              <a:gd name="connsiteY6" fmla="*/ 784862 h 784862"/>
              <a:gd name="connsiteX7" fmla="*/ 0 w 1207480"/>
              <a:gd name="connsiteY7" fmla="*/ 654049 h 784862"/>
              <a:gd name="connsiteX8" fmla="*/ 0 w 1207480"/>
              <a:gd name="connsiteY8" fmla="*/ 130813 h 78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7480" h="784862">
                <a:moveTo>
                  <a:pt x="0" y="130813"/>
                </a:moveTo>
                <a:cubicBezTo>
                  <a:pt x="0" y="58567"/>
                  <a:pt x="58567" y="0"/>
                  <a:pt x="130813" y="0"/>
                </a:cubicBezTo>
                <a:lnTo>
                  <a:pt x="1076667" y="0"/>
                </a:lnTo>
                <a:cubicBezTo>
                  <a:pt x="1148913" y="0"/>
                  <a:pt x="1207480" y="58567"/>
                  <a:pt x="1207480" y="130813"/>
                </a:cubicBezTo>
                <a:lnTo>
                  <a:pt x="1207480" y="654049"/>
                </a:lnTo>
                <a:cubicBezTo>
                  <a:pt x="1207480" y="726295"/>
                  <a:pt x="1148913" y="784862"/>
                  <a:pt x="1076667" y="784862"/>
                </a:cubicBezTo>
                <a:lnTo>
                  <a:pt x="130813" y="784862"/>
                </a:lnTo>
                <a:cubicBezTo>
                  <a:pt x="58567" y="784862"/>
                  <a:pt x="0" y="726295"/>
                  <a:pt x="0" y="654049"/>
                </a:cubicBezTo>
                <a:lnTo>
                  <a:pt x="0" y="13081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7844" tIns="87844" rIns="87844" bIns="87844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hu-HU" sz="1300" kern="1200" dirty="0"/>
              <a:t>Gondolkodás</a:t>
            </a:r>
          </a:p>
        </p:txBody>
      </p:sp>
      <p:sp>
        <p:nvSpPr>
          <p:cNvPr id="13" name="Szabadkézi sokszög: alakzat 12">
            <a:extLst>
              <a:ext uri="{FF2B5EF4-FFF2-40B4-BE49-F238E27FC236}">
                <a16:creationId xmlns:a16="http://schemas.microsoft.com/office/drawing/2014/main" id="{4508E7F9-6F93-91AA-8485-FC43409272DF}"/>
              </a:ext>
            </a:extLst>
          </p:cNvPr>
          <p:cNvSpPr/>
          <p:nvPr/>
        </p:nvSpPr>
        <p:spPr>
          <a:xfrm>
            <a:off x="6976156" y="-1046632"/>
            <a:ext cx="3695596" cy="369559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603159" y="161444"/>
                </a:moveTo>
                <a:arcTo wR="1847798" hR="1847798" stAng="17647731" swAng="923060"/>
              </a:path>
            </a:pathLst>
          </a:custGeom>
          <a:noFill/>
          <a:ln>
            <a:solidFill>
              <a:srgbClr val="FFFF00"/>
            </a:solidFill>
            <a:tailEnd type="arrow"/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hu-HU"/>
          </a:p>
        </p:txBody>
      </p:sp>
      <p:sp>
        <p:nvSpPr>
          <p:cNvPr id="20" name="Szabadkézi sokszög: alakzat 19">
            <a:extLst>
              <a:ext uri="{FF2B5EF4-FFF2-40B4-BE49-F238E27FC236}">
                <a16:creationId xmlns:a16="http://schemas.microsoft.com/office/drawing/2014/main" id="{3CE0EA50-F624-F885-D99A-7C34715D7BEA}"/>
              </a:ext>
            </a:extLst>
          </p:cNvPr>
          <p:cNvSpPr/>
          <p:nvPr/>
        </p:nvSpPr>
        <p:spPr>
          <a:xfrm>
            <a:off x="12537365" y="1339116"/>
            <a:ext cx="1207480" cy="784862"/>
          </a:xfrm>
          <a:custGeom>
            <a:avLst/>
            <a:gdLst>
              <a:gd name="connsiteX0" fmla="*/ 0 w 1207480"/>
              <a:gd name="connsiteY0" fmla="*/ 130813 h 784862"/>
              <a:gd name="connsiteX1" fmla="*/ 130813 w 1207480"/>
              <a:gd name="connsiteY1" fmla="*/ 0 h 784862"/>
              <a:gd name="connsiteX2" fmla="*/ 1076667 w 1207480"/>
              <a:gd name="connsiteY2" fmla="*/ 0 h 784862"/>
              <a:gd name="connsiteX3" fmla="*/ 1207480 w 1207480"/>
              <a:gd name="connsiteY3" fmla="*/ 130813 h 784862"/>
              <a:gd name="connsiteX4" fmla="*/ 1207480 w 1207480"/>
              <a:gd name="connsiteY4" fmla="*/ 654049 h 784862"/>
              <a:gd name="connsiteX5" fmla="*/ 1076667 w 1207480"/>
              <a:gd name="connsiteY5" fmla="*/ 784862 h 784862"/>
              <a:gd name="connsiteX6" fmla="*/ 130813 w 1207480"/>
              <a:gd name="connsiteY6" fmla="*/ 784862 h 784862"/>
              <a:gd name="connsiteX7" fmla="*/ 0 w 1207480"/>
              <a:gd name="connsiteY7" fmla="*/ 654049 h 784862"/>
              <a:gd name="connsiteX8" fmla="*/ 0 w 1207480"/>
              <a:gd name="connsiteY8" fmla="*/ 130813 h 78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7480" h="784862">
                <a:moveTo>
                  <a:pt x="0" y="130813"/>
                </a:moveTo>
                <a:cubicBezTo>
                  <a:pt x="0" y="58567"/>
                  <a:pt x="58567" y="0"/>
                  <a:pt x="130813" y="0"/>
                </a:cubicBezTo>
                <a:lnTo>
                  <a:pt x="1076667" y="0"/>
                </a:lnTo>
                <a:cubicBezTo>
                  <a:pt x="1148913" y="0"/>
                  <a:pt x="1207480" y="58567"/>
                  <a:pt x="1207480" y="130813"/>
                </a:cubicBezTo>
                <a:lnTo>
                  <a:pt x="1207480" y="654049"/>
                </a:lnTo>
                <a:cubicBezTo>
                  <a:pt x="1207480" y="726295"/>
                  <a:pt x="1148913" y="784862"/>
                  <a:pt x="1076667" y="784862"/>
                </a:cubicBezTo>
                <a:lnTo>
                  <a:pt x="130813" y="784862"/>
                </a:lnTo>
                <a:cubicBezTo>
                  <a:pt x="58567" y="784862"/>
                  <a:pt x="0" y="726295"/>
                  <a:pt x="0" y="654049"/>
                </a:cubicBezTo>
                <a:lnTo>
                  <a:pt x="0" y="13081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7844" tIns="87844" rIns="87844" bIns="87844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hu-HU" sz="1300" kern="1200" dirty="0"/>
              <a:t>Írás</a:t>
            </a:r>
          </a:p>
        </p:txBody>
      </p:sp>
      <p:sp>
        <p:nvSpPr>
          <p:cNvPr id="21" name="Szabadkézi sokszög: alakzat 20">
            <a:extLst>
              <a:ext uri="{FF2B5EF4-FFF2-40B4-BE49-F238E27FC236}">
                <a16:creationId xmlns:a16="http://schemas.microsoft.com/office/drawing/2014/main" id="{414FFCC1-8803-EAAF-F3CF-57BD0649B726}"/>
              </a:ext>
            </a:extLst>
          </p:cNvPr>
          <p:cNvSpPr/>
          <p:nvPr/>
        </p:nvSpPr>
        <p:spPr>
          <a:xfrm>
            <a:off x="9393304" y="1396121"/>
            <a:ext cx="3695596" cy="369559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666826" y="1522999"/>
                </a:moveTo>
                <a:arcTo wR="1847798" hR="1847798" stAng="20992569" swAng="1214861"/>
              </a:path>
            </a:pathLst>
          </a:custGeom>
          <a:noFill/>
          <a:ln>
            <a:solidFill>
              <a:srgbClr val="FFFF00"/>
            </a:solidFill>
            <a:tailEnd type="arrow"/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hu-HU"/>
          </a:p>
        </p:txBody>
      </p:sp>
      <p:sp>
        <p:nvSpPr>
          <p:cNvPr id="22" name="Szabadkézi sokszög: alakzat 21">
            <a:extLst>
              <a:ext uri="{FF2B5EF4-FFF2-40B4-BE49-F238E27FC236}">
                <a16:creationId xmlns:a16="http://schemas.microsoft.com/office/drawing/2014/main" id="{817478B7-01D0-E7ED-D841-547AEE89C9B2}"/>
              </a:ext>
            </a:extLst>
          </p:cNvPr>
          <p:cNvSpPr/>
          <p:nvPr/>
        </p:nvSpPr>
        <p:spPr>
          <a:xfrm>
            <a:off x="12320913" y="6465569"/>
            <a:ext cx="1207480" cy="784862"/>
          </a:xfrm>
          <a:custGeom>
            <a:avLst/>
            <a:gdLst>
              <a:gd name="connsiteX0" fmla="*/ 0 w 1207480"/>
              <a:gd name="connsiteY0" fmla="*/ 130813 h 784862"/>
              <a:gd name="connsiteX1" fmla="*/ 130813 w 1207480"/>
              <a:gd name="connsiteY1" fmla="*/ 0 h 784862"/>
              <a:gd name="connsiteX2" fmla="*/ 1076667 w 1207480"/>
              <a:gd name="connsiteY2" fmla="*/ 0 h 784862"/>
              <a:gd name="connsiteX3" fmla="*/ 1207480 w 1207480"/>
              <a:gd name="connsiteY3" fmla="*/ 130813 h 784862"/>
              <a:gd name="connsiteX4" fmla="*/ 1207480 w 1207480"/>
              <a:gd name="connsiteY4" fmla="*/ 654049 h 784862"/>
              <a:gd name="connsiteX5" fmla="*/ 1076667 w 1207480"/>
              <a:gd name="connsiteY5" fmla="*/ 784862 h 784862"/>
              <a:gd name="connsiteX6" fmla="*/ 130813 w 1207480"/>
              <a:gd name="connsiteY6" fmla="*/ 784862 h 784862"/>
              <a:gd name="connsiteX7" fmla="*/ 0 w 1207480"/>
              <a:gd name="connsiteY7" fmla="*/ 654049 h 784862"/>
              <a:gd name="connsiteX8" fmla="*/ 0 w 1207480"/>
              <a:gd name="connsiteY8" fmla="*/ 130813 h 78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7480" h="784862">
                <a:moveTo>
                  <a:pt x="0" y="130813"/>
                </a:moveTo>
                <a:cubicBezTo>
                  <a:pt x="0" y="58567"/>
                  <a:pt x="58567" y="0"/>
                  <a:pt x="130813" y="0"/>
                </a:cubicBezTo>
                <a:lnTo>
                  <a:pt x="1076667" y="0"/>
                </a:lnTo>
                <a:cubicBezTo>
                  <a:pt x="1148913" y="0"/>
                  <a:pt x="1207480" y="58567"/>
                  <a:pt x="1207480" y="130813"/>
                </a:cubicBezTo>
                <a:lnTo>
                  <a:pt x="1207480" y="654049"/>
                </a:lnTo>
                <a:cubicBezTo>
                  <a:pt x="1207480" y="726295"/>
                  <a:pt x="1148913" y="784862"/>
                  <a:pt x="1076667" y="784862"/>
                </a:cubicBezTo>
                <a:lnTo>
                  <a:pt x="130813" y="784862"/>
                </a:lnTo>
                <a:cubicBezTo>
                  <a:pt x="58567" y="784862"/>
                  <a:pt x="0" y="726295"/>
                  <a:pt x="0" y="654049"/>
                </a:cubicBezTo>
                <a:lnTo>
                  <a:pt x="0" y="13081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7844" tIns="87844" rIns="87844" bIns="87844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hu-HU" sz="1300" kern="1200" dirty="0"/>
              <a:t>Ellenőrzés</a:t>
            </a:r>
          </a:p>
        </p:txBody>
      </p:sp>
      <p:sp>
        <p:nvSpPr>
          <p:cNvPr id="23" name="Szabadkézi sokszög: alakzat 22">
            <a:extLst>
              <a:ext uri="{FF2B5EF4-FFF2-40B4-BE49-F238E27FC236}">
                <a16:creationId xmlns:a16="http://schemas.microsoft.com/office/drawing/2014/main" id="{E4F7E761-BCC4-E16E-3488-2097B663673F}"/>
              </a:ext>
            </a:extLst>
          </p:cNvPr>
          <p:cNvSpPr/>
          <p:nvPr/>
        </p:nvSpPr>
        <p:spPr>
          <a:xfrm>
            <a:off x="7726125" y="4338662"/>
            <a:ext cx="3695596" cy="369559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023470" y="3273334"/>
                </a:moveTo>
                <a:arcTo wR="1847798" hR="1847798" stAng="3029210" swAng="923060"/>
              </a:path>
            </a:pathLst>
          </a:custGeom>
          <a:noFill/>
          <a:ln>
            <a:solidFill>
              <a:srgbClr val="FFFF00"/>
            </a:solidFill>
            <a:tailEnd type="arrow"/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4" name="Szabadkézi sokszög: alakzat 23">
            <a:extLst>
              <a:ext uri="{FF2B5EF4-FFF2-40B4-BE49-F238E27FC236}">
                <a16:creationId xmlns:a16="http://schemas.microsoft.com/office/drawing/2014/main" id="{8D207D60-2C37-6A19-5A27-CED82013C668}"/>
              </a:ext>
            </a:extLst>
          </p:cNvPr>
          <p:cNvSpPr/>
          <p:nvPr/>
        </p:nvSpPr>
        <p:spPr>
          <a:xfrm>
            <a:off x="6752034" y="7660938"/>
            <a:ext cx="1207480" cy="784862"/>
          </a:xfrm>
          <a:custGeom>
            <a:avLst/>
            <a:gdLst>
              <a:gd name="connsiteX0" fmla="*/ 0 w 1207480"/>
              <a:gd name="connsiteY0" fmla="*/ 130813 h 784862"/>
              <a:gd name="connsiteX1" fmla="*/ 130813 w 1207480"/>
              <a:gd name="connsiteY1" fmla="*/ 0 h 784862"/>
              <a:gd name="connsiteX2" fmla="*/ 1076667 w 1207480"/>
              <a:gd name="connsiteY2" fmla="*/ 0 h 784862"/>
              <a:gd name="connsiteX3" fmla="*/ 1207480 w 1207480"/>
              <a:gd name="connsiteY3" fmla="*/ 130813 h 784862"/>
              <a:gd name="connsiteX4" fmla="*/ 1207480 w 1207480"/>
              <a:gd name="connsiteY4" fmla="*/ 654049 h 784862"/>
              <a:gd name="connsiteX5" fmla="*/ 1076667 w 1207480"/>
              <a:gd name="connsiteY5" fmla="*/ 784862 h 784862"/>
              <a:gd name="connsiteX6" fmla="*/ 130813 w 1207480"/>
              <a:gd name="connsiteY6" fmla="*/ 784862 h 784862"/>
              <a:gd name="connsiteX7" fmla="*/ 0 w 1207480"/>
              <a:gd name="connsiteY7" fmla="*/ 654049 h 784862"/>
              <a:gd name="connsiteX8" fmla="*/ 0 w 1207480"/>
              <a:gd name="connsiteY8" fmla="*/ 130813 h 78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7480" h="784862">
                <a:moveTo>
                  <a:pt x="0" y="130813"/>
                </a:moveTo>
                <a:cubicBezTo>
                  <a:pt x="0" y="58567"/>
                  <a:pt x="58567" y="0"/>
                  <a:pt x="130813" y="0"/>
                </a:cubicBezTo>
                <a:lnTo>
                  <a:pt x="1076667" y="0"/>
                </a:lnTo>
                <a:cubicBezTo>
                  <a:pt x="1148913" y="0"/>
                  <a:pt x="1207480" y="58567"/>
                  <a:pt x="1207480" y="130813"/>
                </a:cubicBezTo>
                <a:lnTo>
                  <a:pt x="1207480" y="654049"/>
                </a:lnTo>
                <a:cubicBezTo>
                  <a:pt x="1207480" y="726295"/>
                  <a:pt x="1148913" y="784862"/>
                  <a:pt x="1076667" y="784862"/>
                </a:cubicBezTo>
                <a:lnTo>
                  <a:pt x="130813" y="784862"/>
                </a:lnTo>
                <a:cubicBezTo>
                  <a:pt x="58567" y="784862"/>
                  <a:pt x="0" y="726295"/>
                  <a:pt x="0" y="654049"/>
                </a:cubicBezTo>
                <a:lnTo>
                  <a:pt x="0" y="130813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7844" tIns="87844" rIns="87844" bIns="87844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hu-HU" sz="1300" kern="1200" dirty="0">
                <a:solidFill>
                  <a:schemeClr val="tx1"/>
                </a:solidFill>
                <a:effectLst/>
              </a:rPr>
              <a:t>Másolás</a:t>
            </a:r>
          </a:p>
        </p:txBody>
      </p:sp>
      <p:sp>
        <p:nvSpPr>
          <p:cNvPr id="25" name="Szabadkézi sokszög: alakzat 24">
            <a:extLst>
              <a:ext uri="{FF2B5EF4-FFF2-40B4-BE49-F238E27FC236}">
                <a16:creationId xmlns:a16="http://schemas.microsoft.com/office/drawing/2014/main" id="{3E4C54CE-7AB2-7805-F7F6-583B418E1826}"/>
              </a:ext>
            </a:extLst>
          </p:cNvPr>
          <p:cNvSpPr/>
          <p:nvPr/>
        </p:nvSpPr>
        <p:spPr>
          <a:xfrm>
            <a:off x="3443899" y="4852093"/>
            <a:ext cx="3695596" cy="369559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092436" y="3534151"/>
                </a:moveTo>
                <a:arcTo wR="1847798" hR="1847798" stAng="6847731" swAng="923060"/>
              </a:path>
            </a:pathLst>
          </a:custGeom>
          <a:noFill/>
          <a:ln>
            <a:solidFill>
              <a:srgbClr val="FFFF00"/>
            </a:solidFill>
            <a:tailEnd type="arrow"/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hu-HU"/>
          </a:p>
        </p:txBody>
      </p:sp>
      <p:sp>
        <p:nvSpPr>
          <p:cNvPr id="26" name="Szabadkézi sokszög: alakzat 25">
            <a:extLst>
              <a:ext uri="{FF2B5EF4-FFF2-40B4-BE49-F238E27FC236}">
                <a16:creationId xmlns:a16="http://schemas.microsoft.com/office/drawing/2014/main" id="{D96C1619-DFFC-27BC-3DC2-347B5A21A5C1}"/>
              </a:ext>
            </a:extLst>
          </p:cNvPr>
          <p:cNvSpPr/>
          <p:nvPr/>
        </p:nvSpPr>
        <p:spPr>
          <a:xfrm>
            <a:off x="1640772" y="7459949"/>
            <a:ext cx="1207480" cy="784862"/>
          </a:xfrm>
          <a:custGeom>
            <a:avLst/>
            <a:gdLst>
              <a:gd name="connsiteX0" fmla="*/ 0 w 1207480"/>
              <a:gd name="connsiteY0" fmla="*/ 130813 h 784862"/>
              <a:gd name="connsiteX1" fmla="*/ 130813 w 1207480"/>
              <a:gd name="connsiteY1" fmla="*/ 0 h 784862"/>
              <a:gd name="connsiteX2" fmla="*/ 1076667 w 1207480"/>
              <a:gd name="connsiteY2" fmla="*/ 0 h 784862"/>
              <a:gd name="connsiteX3" fmla="*/ 1207480 w 1207480"/>
              <a:gd name="connsiteY3" fmla="*/ 130813 h 784862"/>
              <a:gd name="connsiteX4" fmla="*/ 1207480 w 1207480"/>
              <a:gd name="connsiteY4" fmla="*/ 654049 h 784862"/>
              <a:gd name="connsiteX5" fmla="*/ 1076667 w 1207480"/>
              <a:gd name="connsiteY5" fmla="*/ 784862 h 784862"/>
              <a:gd name="connsiteX6" fmla="*/ 130813 w 1207480"/>
              <a:gd name="connsiteY6" fmla="*/ 784862 h 784862"/>
              <a:gd name="connsiteX7" fmla="*/ 0 w 1207480"/>
              <a:gd name="connsiteY7" fmla="*/ 654049 h 784862"/>
              <a:gd name="connsiteX8" fmla="*/ 0 w 1207480"/>
              <a:gd name="connsiteY8" fmla="*/ 130813 h 78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7480" h="784862">
                <a:moveTo>
                  <a:pt x="0" y="130813"/>
                </a:moveTo>
                <a:cubicBezTo>
                  <a:pt x="0" y="58567"/>
                  <a:pt x="58567" y="0"/>
                  <a:pt x="130813" y="0"/>
                </a:cubicBezTo>
                <a:lnTo>
                  <a:pt x="1076667" y="0"/>
                </a:lnTo>
                <a:cubicBezTo>
                  <a:pt x="1148913" y="0"/>
                  <a:pt x="1207480" y="58567"/>
                  <a:pt x="1207480" y="130813"/>
                </a:cubicBezTo>
                <a:lnTo>
                  <a:pt x="1207480" y="654049"/>
                </a:lnTo>
                <a:cubicBezTo>
                  <a:pt x="1207480" y="726295"/>
                  <a:pt x="1148913" y="784862"/>
                  <a:pt x="1076667" y="784862"/>
                </a:cubicBezTo>
                <a:lnTo>
                  <a:pt x="130813" y="784862"/>
                </a:lnTo>
                <a:cubicBezTo>
                  <a:pt x="58567" y="784862"/>
                  <a:pt x="0" y="726295"/>
                  <a:pt x="0" y="654049"/>
                </a:cubicBezTo>
                <a:lnTo>
                  <a:pt x="0" y="130813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7844" tIns="87844" rIns="87844" bIns="87844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hu-HU" sz="1300" kern="1200" dirty="0">
                <a:solidFill>
                  <a:schemeClr val="tx1"/>
                </a:solidFill>
                <a:effectLst/>
              </a:rPr>
              <a:t>Futtatás</a:t>
            </a:r>
          </a:p>
        </p:txBody>
      </p:sp>
      <p:sp>
        <p:nvSpPr>
          <p:cNvPr id="27" name="Szabadkézi sokszög: alakzat 26">
            <a:extLst>
              <a:ext uri="{FF2B5EF4-FFF2-40B4-BE49-F238E27FC236}">
                <a16:creationId xmlns:a16="http://schemas.microsoft.com/office/drawing/2014/main" id="{81E34D58-8C7D-15B0-8F26-BF69089CB270}"/>
              </a:ext>
            </a:extLst>
          </p:cNvPr>
          <p:cNvSpPr/>
          <p:nvPr/>
        </p:nvSpPr>
        <p:spPr>
          <a:xfrm>
            <a:off x="-1196126" y="1837991"/>
            <a:ext cx="3695596" cy="369559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8769" y="2172597"/>
                </a:moveTo>
                <a:arcTo wR="1847798" hR="1847798" stAng="10192569" swAng="1214861"/>
              </a:path>
            </a:pathLst>
          </a:custGeom>
          <a:noFill/>
          <a:ln>
            <a:solidFill>
              <a:srgbClr val="FFFF00"/>
            </a:solidFill>
            <a:tailEnd type="arrow"/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hu-HU"/>
          </a:p>
        </p:txBody>
      </p:sp>
      <p:sp>
        <p:nvSpPr>
          <p:cNvPr id="28" name="Szabadkézi sokszög: alakzat 27">
            <a:extLst>
              <a:ext uri="{FF2B5EF4-FFF2-40B4-BE49-F238E27FC236}">
                <a16:creationId xmlns:a16="http://schemas.microsoft.com/office/drawing/2014/main" id="{2D188945-7299-0530-B950-3174D6DDD0B9}"/>
              </a:ext>
            </a:extLst>
          </p:cNvPr>
          <p:cNvSpPr/>
          <p:nvPr/>
        </p:nvSpPr>
        <p:spPr>
          <a:xfrm>
            <a:off x="1596928" y="-977027"/>
            <a:ext cx="1207480" cy="784862"/>
          </a:xfrm>
          <a:custGeom>
            <a:avLst/>
            <a:gdLst>
              <a:gd name="connsiteX0" fmla="*/ 0 w 1207480"/>
              <a:gd name="connsiteY0" fmla="*/ 130813 h 784862"/>
              <a:gd name="connsiteX1" fmla="*/ 130813 w 1207480"/>
              <a:gd name="connsiteY1" fmla="*/ 0 h 784862"/>
              <a:gd name="connsiteX2" fmla="*/ 1076667 w 1207480"/>
              <a:gd name="connsiteY2" fmla="*/ 0 h 784862"/>
              <a:gd name="connsiteX3" fmla="*/ 1207480 w 1207480"/>
              <a:gd name="connsiteY3" fmla="*/ 130813 h 784862"/>
              <a:gd name="connsiteX4" fmla="*/ 1207480 w 1207480"/>
              <a:gd name="connsiteY4" fmla="*/ 654049 h 784862"/>
              <a:gd name="connsiteX5" fmla="*/ 1076667 w 1207480"/>
              <a:gd name="connsiteY5" fmla="*/ 784862 h 784862"/>
              <a:gd name="connsiteX6" fmla="*/ 130813 w 1207480"/>
              <a:gd name="connsiteY6" fmla="*/ 784862 h 784862"/>
              <a:gd name="connsiteX7" fmla="*/ 0 w 1207480"/>
              <a:gd name="connsiteY7" fmla="*/ 654049 h 784862"/>
              <a:gd name="connsiteX8" fmla="*/ 0 w 1207480"/>
              <a:gd name="connsiteY8" fmla="*/ 130813 h 78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7480" h="784862">
                <a:moveTo>
                  <a:pt x="0" y="130813"/>
                </a:moveTo>
                <a:cubicBezTo>
                  <a:pt x="0" y="58567"/>
                  <a:pt x="58567" y="0"/>
                  <a:pt x="130813" y="0"/>
                </a:cubicBezTo>
                <a:lnTo>
                  <a:pt x="1076667" y="0"/>
                </a:lnTo>
                <a:cubicBezTo>
                  <a:pt x="1148913" y="0"/>
                  <a:pt x="1207480" y="58567"/>
                  <a:pt x="1207480" y="130813"/>
                </a:cubicBezTo>
                <a:lnTo>
                  <a:pt x="1207480" y="654049"/>
                </a:lnTo>
                <a:cubicBezTo>
                  <a:pt x="1207480" y="726295"/>
                  <a:pt x="1148913" y="784862"/>
                  <a:pt x="1076667" y="784862"/>
                </a:cubicBezTo>
                <a:lnTo>
                  <a:pt x="130813" y="784862"/>
                </a:lnTo>
                <a:cubicBezTo>
                  <a:pt x="58567" y="784862"/>
                  <a:pt x="0" y="726295"/>
                  <a:pt x="0" y="654049"/>
                </a:cubicBezTo>
                <a:lnTo>
                  <a:pt x="0" y="130813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7844" tIns="87844" rIns="87844" bIns="87844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hu-HU" sz="1300" kern="1200" dirty="0">
                <a:solidFill>
                  <a:schemeClr val="tx1"/>
                </a:solidFill>
                <a:effectLst/>
              </a:rPr>
              <a:t>Hiba keresés</a:t>
            </a:r>
          </a:p>
        </p:txBody>
      </p:sp>
      <p:sp>
        <p:nvSpPr>
          <p:cNvPr id="29" name="Szabadkézi sokszög: alakzat 28">
            <a:extLst>
              <a:ext uri="{FF2B5EF4-FFF2-40B4-BE49-F238E27FC236}">
                <a16:creationId xmlns:a16="http://schemas.microsoft.com/office/drawing/2014/main" id="{731DAC9B-8AA1-65D0-57C9-9151C5D52092}"/>
              </a:ext>
            </a:extLst>
          </p:cNvPr>
          <p:cNvSpPr/>
          <p:nvPr/>
        </p:nvSpPr>
        <p:spPr>
          <a:xfrm>
            <a:off x="4063979" y="-1168916"/>
            <a:ext cx="3695596" cy="369559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672126" y="422261"/>
                </a:moveTo>
                <a:arcTo wR="1847798" hR="1847798" stAng="13829210" swAng="923060"/>
              </a:path>
            </a:pathLst>
          </a:custGeom>
          <a:noFill/>
          <a:ln>
            <a:solidFill>
              <a:srgbClr val="FFFF00"/>
            </a:solidFill>
            <a:tailEnd type="arrow"/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hu-HU"/>
          </a:p>
        </p:txBody>
      </p: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D3DA202F-910A-FA0F-BE65-C7E2644DCD68}"/>
              </a:ext>
            </a:extLst>
          </p:cNvPr>
          <p:cNvSpPr txBox="1"/>
          <p:nvPr/>
        </p:nvSpPr>
        <p:spPr>
          <a:xfrm>
            <a:off x="2804408" y="-2298379"/>
            <a:ext cx="1207480" cy="646331"/>
          </a:xfrm>
          <a:prstGeom prst="rect">
            <a:avLst/>
          </a:prstGeom>
          <a:solidFill>
            <a:srgbClr val="0070C0"/>
          </a:solidFill>
          <a:effectLst>
            <a:softEdge rad="25400"/>
          </a:effectLst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Folyamat ábra</a:t>
            </a:r>
          </a:p>
        </p:txBody>
      </p: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D32C57BB-C834-016F-EB42-B186614C2AF6}"/>
              </a:ext>
            </a:extLst>
          </p:cNvPr>
          <p:cNvSpPr txBox="1"/>
          <p:nvPr/>
        </p:nvSpPr>
        <p:spPr>
          <a:xfrm>
            <a:off x="2804408" y="8850567"/>
            <a:ext cx="1207480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hu-HU" dirty="0"/>
              <a:t>Python</a:t>
            </a:r>
          </a:p>
          <a:p>
            <a:endParaRPr lang="hu-HU" dirty="0"/>
          </a:p>
        </p:txBody>
      </p: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102CD761-0FBA-314A-1531-09879DA41155}"/>
              </a:ext>
            </a:extLst>
          </p:cNvPr>
          <p:cNvSpPr txBox="1"/>
          <p:nvPr/>
        </p:nvSpPr>
        <p:spPr>
          <a:xfrm>
            <a:off x="13980154" y="3854272"/>
            <a:ext cx="777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i="1" dirty="0">
                <a:solidFill>
                  <a:srgbClr val="0099CC"/>
                </a:solidFill>
              </a:rPr>
              <a:t>*3</a:t>
            </a:r>
          </a:p>
        </p:txBody>
      </p:sp>
    </p:spTree>
    <p:extLst>
      <p:ext uri="{BB962C8B-B14F-4D97-AF65-F5344CB8AC3E}">
        <p14:creationId xmlns:p14="http://schemas.microsoft.com/office/powerpoint/2010/main" val="243496645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44991-A999-27F8-748C-1C7D12FD6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3CF6C5-D943-D3CF-890E-FC328157F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1" y="21160"/>
            <a:ext cx="10515600" cy="1325563"/>
          </a:xfrm>
        </p:spPr>
        <p:txBody>
          <a:bodyPr>
            <a:noAutofit/>
          </a:bodyPr>
          <a:lstStyle/>
          <a:p>
            <a:r>
              <a:rPr lang="hu-HU" sz="6600" dirty="0">
                <a:solidFill>
                  <a:schemeClr val="bg1"/>
                </a:solidFill>
              </a:rPr>
              <a:t>Folyamat ábra és Python:</a:t>
            </a:r>
          </a:p>
        </p:txBody>
      </p:sp>
      <p:grpSp>
        <p:nvGrpSpPr>
          <p:cNvPr id="5" name="Csoportba foglalás 4">
            <a:extLst>
              <a:ext uri="{FF2B5EF4-FFF2-40B4-BE49-F238E27FC236}">
                <a16:creationId xmlns:a16="http://schemas.microsoft.com/office/drawing/2014/main" id="{FEC93FDA-D993-67D2-DB1F-D03B4FAC063E}"/>
              </a:ext>
            </a:extLst>
          </p:cNvPr>
          <p:cNvGrpSpPr/>
          <p:nvPr/>
        </p:nvGrpSpPr>
        <p:grpSpPr>
          <a:xfrm>
            <a:off x="166323" y="2358025"/>
            <a:ext cx="2292266" cy="2147777"/>
            <a:chOff x="166323" y="1529577"/>
            <a:chExt cx="4584532" cy="4499084"/>
          </a:xfrm>
        </p:grpSpPr>
        <p:sp>
          <p:nvSpPr>
            <p:cNvPr id="7" name="Ellipszis 6">
              <a:extLst>
                <a:ext uri="{FF2B5EF4-FFF2-40B4-BE49-F238E27FC236}">
                  <a16:creationId xmlns:a16="http://schemas.microsoft.com/office/drawing/2014/main" id="{6CABFC49-F1A0-5D33-86F5-245354E16503}"/>
                </a:ext>
              </a:extLst>
            </p:cNvPr>
            <p:cNvSpPr/>
            <p:nvPr/>
          </p:nvSpPr>
          <p:spPr>
            <a:xfrm>
              <a:off x="166323" y="1529577"/>
              <a:ext cx="4584532" cy="4499084"/>
            </a:xfrm>
            <a:prstGeom prst="ellipse">
              <a:avLst/>
            </a:prstGeom>
            <a:solidFill>
              <a:schemeClr val="bg1">
                <a:alpha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pic>
          <p:nvPicPr>
            <p:cNvPr id="6" name="Ábra 5" descr="Számológép egyszínű kitöltéssel">
              <a:extLst>
                <a:ext uri="{FF2B5EF4-FFF2-40B4-BE49-F238E27FC236}">
                  <a16:creationId xmlns:a16="http://schemas.microsoft.com/office/drawing/2014/main" id="{D6AAF8B0-3A2F-FB57-C86E-C67823433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4477" y="1950318"/>
              <a:ext cx="3728224" cy="3728224"/>
            </a:xfrm>
            <a:prstGeom prst="rect">
              <a:avLst/>
            </a:prstGeom>
          </p:spPr>
        </p:pic>
      </p:grpSp>
      <p:grpSp>
        <p:nvGrpSpPr>
          <p:cNvPr id="19" name="Csoportba foglalás 18">
            <a:extLst>
              <a:ext uri="{FF2B5EF4-FFF2-40B4-BE49-F238E27FC236}">
                <a16:creationId xmlns:a16="http://schemas.microsoft.com/office/drawing/2014/main" id="{95AAA23E-5068-4FC1-6982-E7BFB7FDB4D2}"/>
              </a:ext>
            </a:extLst>
          </p:cNvPr>
          <p:cNvGrpSpPr/>
          <p:nvPr/>
        </p:nvGrpSpPr>
        <p:grpSpPr>
          <a:xfrm>
            <a:off x="13101" y="5961620"/>
            <a:ext cx="12192000" cy="975563"/>
            <a:chOff x="13101" y="5961620"/>
            <a:chExt cx="12192000" cy="975563"/>
          </a:xfrm>
        </p:grpSpPr>
        <p:grpSp>
          <p:nvGrpSpPr>
            <p:cNvPr id="17" name="Csoportba foglalás 16">
              <a:extLst>
                <a:ext uri="{FF2B5EF4-FFF2-40B4-BE49-F238E27FC236}">
                  <a16:creationId xmlns:a16="http://schemas.microsoft.com/office/drawing/2014/main" id="{99368824-DCC4-A3D3-A2D4-65BDAE02F903}"/>
                </a:ext>
              </a:extLst>
            </p:cNvPr>
            <p:cNvGrpSpPr/>
            <p:nvPr/>
          </p:nvGrpSpPr>
          <p:grpSpPr>
            <a:xfrm>
              <a:off x="13101" y="6024855"/>
              <a:ext cx="12192000" cy="829339"/>
              <a:chOff x="13101" y="6024855"/>
              <a:chExt cx="12192000" cy="829339"/>
            </a:xfrm>
          </p:grpSpPr>
          <p:grpSp>
            <p:nvGrpSpPr>
              <p:cNvPr id="14" name="Csoportba foglalás 13">
                <a:extLst>
                  <a:ext uri="{FF2B5EF4-FFF2-40B4-BE49-F238E27FC236}">
                    <a16:creationId xmlns:a16="http://schemas.microsoft.com/office/drawing/2014/main" id="{7B897E05-F064-3236-9D8E-C8FB0BC20FEF}"/>
                  </a:ext>
                </a:extLst>
              </p:cNvPr>
              <p:cNvGrpSpPr/>
              <p:nvPr/>
            </p:nvGrpSpPr>
            <p:grpSpPr>
              <a:xfrm>
                <a:off x="13101" y="6024855"/>
                <a:ext cx="12192000" cy="829339"/>
                <a:chOff x="13101" y="6024855"/>
                <a:chExt cx="12192000" cy="829339"/>
              </a:xfrm>
            </p:grpSpPr>
            <p:sp>
              <p:nvSpPr>
                <p:cNvPr id="4" name="Téglalap 3">
                  <a:extLst>
                    <a:ext uri="{FF2B5EF4-FFF2-40B4-BE49-F238E27FC236}">
                      <a16:creationId xmlns:a16="http://schemas.microsoft.com/office/drawing/2014/main" id="{B84E8891-EAC1-3C7E-B59E-CCF23A486D0B}"/>
                    </a:ext>
                  </a:extLst>
                </p:cNvPr>
                <p:cNvSpPr/>
                <p:nvPr/>
              </p:nvSpPr>
              <p:spPr>
                <a:xfrm>
                  <a:off x="13101" y="6024855"/>
                  <a:ext cx="12192000" cy="829339"/>
                </a:xfrm>
                <a:prstGeom prst="rect">
                  <a:avLst/>
                </a:prstGeom>
                <a:solidFill>
                  <a:srgbClr val="0099C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10" name="Szövegdoboz 9">
                  <a:extLst>
                    <a:ext uri="{FF2B5EF4-FFF2-40B4-BE49-F238E27FC236}">
                      <a16:creationId xmlns:a16="http://schemas.microsoft.com/office/drawing/2014/main" id="{854626F6-F600-B86C-9A6A-66202B4DE1D1}"/>
                    </a:ext>
                  </a:extLst>
                </p:cNvPr>
                <p:cNvSpPr txBox="1"/>
                <p:nvPr/>
              </p:nvSpPr>
              <p:spPr>
                <a:xfrm>
                  <a:off x="1106761" y="6150943"/>
                  <a:ext cx="77712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hu-HU" sz="3200" b="1" i="1" dirty="0">
                      <a:solidFill>
                        <a:schemeClr val="bg1"/>
                      </a:solidFill>
                    </a:rPr>
                    <a:t>3</a:t>
                  </a:r>
                </a:p>
              </p:txBody>
            </p:sp>
            <p:sp>
              <p:nvSpPr>
                <p:cNvPr id="11" name="Szövegdoboz 10">
                  <a:extLst>
                    <a:ext uri="{FF2B5EF4-FFF2-40B4-BE49-F238E27FC236}">
                      <a16:creationId xmlns:a16="http://schemas.microsoft.com/office/drawing/2014/main" id="{CAF1F605-1DFB-0E40-1F19-EA9345F93B72}"/>
                    </a:ext>
                  </a:extLst>
                </p:cNvPr>
                <p:cNvSpPr txBox="1"/>
                <p:nvPr/>
              </p:nvSpPr>
              <p:spPr>
                <a:xfrm>
                  <a:off x="3934139" y="6150942"/>
                  <a:ext cx="77712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hu-HU" sz="3200" b="1" i="1" dirty="0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  <p:sp>
              <p:nvSpPr>
                <p:cNvPr id="12" name="Szövegdoboz 11">
                  <a:extLst>
                    <a:ext uri="{FF2B5EF4-FFF2-40B4-BE49-F238E27FC236}">
                      <a16:creationId xmlns:a16="http://schemas.microsoft.com/office/drawing/2014/main" id="{7B8BF542-079D-A81E-EEBA-5E4B9C9D765C}"/>
                    </a:ext>
                  </a:extLst>
                </p:cNvPr>
                <p:cNvSpPr txBox="1"/>
                <p:nvPr/>
              </p:nvSpPr>
              <p:spPr>
                <a:xfrm>
                  <a:off x="2458589" y="6150942"/>
                  <a:ext cx="77712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hu-HU" sz="3200" b="1" i="1" dirty="0">
                      <a:solidFill>
                        <a:schemeClr val="bg1"/>
                      </a:solidFill>
                    </a:rPr>
                    <a:t>+</a:t>
                  </a:r>
                </a:p>
              </p:txBody>
            </p:sp>
          </p:grpSp>
          <p:sp>
            <p:nvSpPr>
              <p:cNvPr id="15" name="Szövegdoboz 14">
                <a:extLst>
                  <a:ext uri="{FF2B5EF4-FFF2-40B4-BE49-F238E27FC236}">
                    <a16:creationId xmlns:a16="http://schemas.microsoft.com/office/drawing/2014/main" id="{2E2A5802-5252-13D6-C70C-38D0AE1BE62C}"/>
                  </a:ext>
                </a:extLst>
              </p:cNvPr>
              <p:cNvSpPr txBox="1"/>
              <p:nvPr/>
            </p:nvSpPr>
            <p:spPr>
              <a:xfrm>
                <a:off x="10308116" y="6147136"/>
                <a:ext cx="7771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3200" b="1" i="1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16" name="Szövegdoboz 15">
                <a:extLst>
                  <a:ext uri="{FF2B5EF4-FFF2-40B4-BE49-F238E27FC236}">
                    <a16:creationId xmlns:a16="http://schemas.microsoft.com/office/drawing/2014/main" id="{1156A026-7B3C-4988-154F-A99509AC77A8}"/>
                  </a:ext>
                </a:extLst>
              </p:cNvPr>
              <p:cNvSpPr txBox="1"/>
              <p:nvPr/>
            </p:nvSpPr>
            <p:spPr>
              <a:xfrm>
                <a:off x="6655931" y="6147135"/>
                <a:ext cx="7771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3200" b="1" i="1" dirty="0">
                    <a:solidFill>
                      <a:schemeClr val="bg1"/>
                    </a:solidFill>
                  </a:rPr>
                  <a:t>=</a:t>
                </a:r>
              </a:p>
            </p:txBody>
          </p:sp>
        </p:grpSp>
        <p:pic>
          <p:nvPicPr>
            <p:cNvPr id="18" name="Ábra 17" descr="Számológép egyszínű kitöltéssel">
              <a:extLst>
                <a:ext uri="{FF2B5EF4-FFF2-40B4-BE49-F238E27FC236}">
                  <a16:creationId xmlns:a16="http://schemas.microsoft.com/office/drawing/2014/main" id="{0789A345-89C6-8965-D106-DCEF26596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922" y="5961620"/>
              <a:ext cx="975563" cy="975563"/>
            </a:xfrm>
            <a:prstGeom prst="rect">
              <a:avLst/>
            </a:prstGeom>
          </p:spPr>
        </p:pic>
      </p:grpSp>
      <p:sp>
        <p:nvSpPr>
          <p:cNvPr id="9" name="Szabadkézi sokszög: alakzat 8">
            <a:extLst>
              <a:ext uri="{FF2B5EF4-FFF2-40B4-BE49-F238E27FC236}">
                <a16:creationId xmlns:a16="http://schemas.microsoft.com/office/drawing/2014/main" id="{0427A9AF-A623-A193-0735-285503F1B98D}"/>
              </a:ext>
            </a:extLst>
          </p:cNvPr>
          <p:cNvSpPr/>
          <p:nvPr/>
        </p:nvSpPr>
        <p:spPr>
          <a:xfrm>
            <a:off x="6154651" y="1348354"/>
            <a:ext cx="1207480" cy="784862"/>
          </a:xfrm>
          <a:custGeom>
            <a:avLst/>
            <a:gdLst>
              <a:gd name="connsiteX0" fmla="*/ 0 w 1207480"/>
              <a:gd name="connsiteY0" fmla="*/ 130813 h 784862"/>
              <a:gd name="connsiteX1" fmla="*/ 130813 w 1207480"/>
              <a:gd name="connsiteY1" fmla="*/ 0 h 784862"/>
              <a:gd name="connsiteX2" fmla="*/ 1076667 w 1207480"/>
              <a:gd name="connsiteY2" fmla="*/ 0 h 784862"/>
              <a:gd name="connsiteX3" fmla="*/ 1207480 w 1207480"/>
              <a:gd name="connsiteY3" fmla="*/ 130813 h 784862"/>
              <a:gd name="connsiteX4" fmla="*/ 1207480 w 1207480"/>
              <a:gd name="connsiteY4" fmla="*/ 654049 h 784862"/>
              <a:gd name="connsiteX5" fmla="*/ 1076667 w 1207480"/>
              <a:gd name="connsiteY5" fmla="*/ 784862 h 784862"/>
              <a:gd name="connsiteX6" fmla="*/ 130813 w 1207480"/>
              <a:gd name="connsiteY6" fmla="*/ 784862 h 784862"/>
              <a:gd name="connsiteX7" fmla="*/ 0 w 1207480"/>
              <a:gd name="connsiteY7" fmla="*/ 654049 h 784862"/>
              <a:gd name="connsiteX8" fmla="*/ 0 w 1207480"/>
              <a:gd name="connsiteY8" fmla="*/ 130813 h 78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7480" h="784862">
                <a:moveTo>
                  <a:pt x="0" y="130813"/>
                </a:moveTo>
                <a:cubicBezTo>
                  <a:pt x="0" y="58567"/>
                  <a:pt x="58567" y="0"/>
                  <a:pt x="130813" y="0"/>
                </a:cubicBezTo>
                <a:lnTo>
                  <a:pt x="1076667" y="0"/>
                </a:lnTo>
                <a:cubicBezTo>
                  <a:pt x="1148913" y="0"/>
                  <a:pt x="1207480" y="58567"/>
                  <a:pt x="1207480" y="130813"/>
                </a:cubicBezTo>
                <a:lnTo>
                  <a:pt x="1207480" y="654049"/>
                </a:lnTo>
                <a:cubicBezTo>
                  <a:pt x="1207480" y="726295"/>
                  <a:pt x="1148913" y="784862"/>
                  <a:pt x="1076667" y="784862"/>
                </a:cubicBezTo>
                <a:lnTo>
                  <a:pt x="130813" y="784862"/>
                </a:lnTo>
                <a:cubicBezTo>
                  <a:pt x="58567" y="784862"/>
                  <a:pt x="0" y="726295"/>
                  <a:pt x="0" y="654049"/>
                </a:cubicBezTo>
                <a:lnTo>
                  <a:pt x="0" y="13081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7844" tIns="87844" rIns="87844" bIns="87844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hu-HU" sz="1300" kern="1200" dirty="0"/>
              <a:t>Gondolkodás</a:t>
            </a:r>
          </a:p>
        </p:txBody>
      </p:sp>
      <p:sp>
        <p:nvSpPr>
          <p:cNvPr id="13" name="Szabadkézi sokszög: alakzat 12">
            <a:extLst>
              <a:ext uri="{FF2B5EF4-FFF2-40B4-BE49-F238E27FC236}">
                <a16:creationId xmlns:a16="http://schemas.microsoft.com/office/drawing/2014/main" id="{2AD1136E-0FDB-8FC7-AE06-7955DF9A34D5}"/>
              </a:ext>
            </a:extLst>
          </p:cNvPr>
          <p:cNvSpPr/>
          <p:nvPr/>
        </p:nvSpPr>
        <p:spPr>
          <a:xfrm>
            <a:off x="4910593" y="1740785"/>
            <a:ext cx="3695596" cy="369559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603159" y="161444"/>
                </a:moveTo>
                <a:arcTo wR="1847798" hR="1847798" stAng="17647731" swAng="923060"/>
              </a:path>
            </a:pathLst>
          </a:custGeom>
          <a:noFill/>
          <a:ln>
            <a:solidFill>
              <a:srgbClr val="FFFF00"/>
            </a:solidFill>
            <a:tailEnd type="arrow"/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hu-HU"/>
          </a:p>
        </p:txBody>
      </p:sp>
      <p:sp>
        <p:nvSpPr>
          <p:cNvPr id="20" name="Szabadkézi sokszög: alakzat 19">
            <a:extLst>
              <a:ext uri="{FF2B5EF4-FFF2-40B4-BE49-F238E27FC236}">
                <a16:creationId xmlns:a16="http://schemas.microsoft.com/office/drawing/2014/main" id="{4D566AEC-F7B6-531C-C49A-3EBD75FF532E}"/>
              </a:ext>
            </a:extLst>
          </p:cNvPr>
          <p:cNvSpPr/>
          <p:nvPr/>
        </p:nvSpPr>
        <p:spPr>
          <a:xfrm>
            <a:off x="7754891" y="2272253"/>
            <a:ext cx="1207480" cy="784862"/>
          </a:xfrm>
          <a:custGeom>
            <a:avLst/>
            <a:gdLst>
              <a:gd name="connsiteX0" fmla="*/ 0 w 1207480"/>
              <a:gd name="connsiteY0" fmla="*/ 130813 h 784862"/>
              <a:gd name="connsiteX1" fmla="*/ 130813 w 1207480"/>
              <a:gd name="connsiteY1" fmla="*/ 0 h 784862"/>
              <a:gd name="connsiteX2" fmla="*/ 1076667 w 1207480"/>
              <a:gd name="connsiteY2" fmla="*/ 0 h 784862"/>
              <a:gd name="connsiteX3" fmla="*/ 1207480 w 1207480"/>
              <a:gd name="connsiteY3" fmla="*/ 130813 h 784862"/>
              <a:gd name="connsiteX4" fmla="*/ 1207480 w 1207480"/>
              <a:gd name="connsiteY4" fmla="*/ 654049 h 784862"/>
              <a:gd name="connsiteX5" fmla="*/ 1076667 w 1207480"/>
              <a:gd name="connsiteY5" fmla="*/ 784862 h 784862"/>
              <a:gd name="connsiteX6" fmla="*/ 130813 w 1207480"/>
              <a:gd name="connsiteY6" fmla="*/ 784862 h 784862"/>
              <a:gd name="connsiteX7" fmla="*/ 0 w 1207480"/>
              <a:gd name="connsiteY7" fmla="*/ 654049 h 784862"/>
              <a:gd name="connsiteX8" fmla="*/ 0 w 1207480"/>
              <a:gd name="connsiteY8" fmla="*/ 130813 h 78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7480" h="784862">
                <a:moveTo>
                  <a:pt x="0" y="130813"/>
                </a:moveTo>
                <a:cubicBezTo>
                  <a:pt x="0" y="58567"/>
                  <a:pt x="58567" y="0"/>
                  <a:pt x="130813" y="0"/>
                </a:cubicBezTo>
                <a:lnTo>
                  <a:pt x="1076667" y="0"/>
                </a:lnTo>
                <a:cubicBezTo>
                  <a:pt x="1148913" y="0"/>
                  <a:pt x="1207480" y="58567"/>
                  <a:pt x="1207480" y="130813"/>
                </a:cubicBezTo>
                <a:lnTo>
                  <a:pt x="1207480" y="654049"/>
                </a:lnTo>
                <a:cubicBezTo>
                  <a:pt x="1207480" y="726295"/>
                  <a:pt x="1148913" y="784862"/>
                  <a:pt x="1076667" y="784862"/>
                </a:cubicBezTo>
                <a:lnTo>
                  <a:pt x="130813" y="784862"/>
                </a:lnTo>
                <a:cubicBezTo>
                  <a:pt x="58567" y="784862"/>
                  <a:pt x="0" y="726295"/>
                  <a:pt x="0" y="654049"/>
                </a:cubicBezTo>
                <a:lnTo>
                  <a:pt x="0" y="13081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7844" tIns="87844" rIns="87844" bIns="87844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hu-HU" sz="1300" kern="1200" dirty="0"/>
              <a:t>Írás</a:t>
            </a:r>
          </a:p>
        </p:txBody>
      </p:sp>
      <p:sp>
        <p:nvSpPr>
          <p:cNvPr id="21" name="Szabadkézi sokszög: alakzat 20">
            <a:extLst>
              <a:ext uri="{FF2B5EF4-FFF2-40B4-BE49-F238E27FC236}">
                <a16:creationId xmlns:a16="http://schemas.microsoft.com/office/drawing/2014/main" id="{7EF67E43-2265-5050-4B15-6BE499B05683}"/>
              </a:ext>
            </a:extLst>
          </p:cNvPr>
          <p:cNvSpPr/>
          <p:nvPr/>
        </p:nvSpPr>
        <p:spPr>
          <a:xfrm>
            <a:off x="4910593" y="1740785"/>
            <a:ext cx="3695596" cy="369559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666826" y="1522999"/>
                </a:moveTo>
                <a:arcTo wR="1847798" hR="1847798" stAng="20992569" swAng="1214861"/>
              </a:path>
            </a:pathLst>
          </a:custGeom>
          <a:noFill/>
          <a:ln>
            <a:solidFill>
              <a:srgbClr val="FFFF00"/>
            </a:solidFill>
            <a:tailEnd type="arrow"/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hu-HU"/>
          </a:p>
        </p:txBody>
      </p:sp>
      <p:sp>
        <p:nvSpPr>
          <p:cNvPr id="22" name="Szabadkézi sokszög: alakzat 21">
            <a:extLst>
              <a:ext uri="{FF2B5EF4-FFF2-40B4-BE49-F238E27FC236}">
                <a16:creationId xmlns:a16="http://schemas.microsoft.com/office/drawing/2014/main" id="{28C66585-47B3-27B8-21AD-3DE193774B0A}"/>
              </a:ext>
            </a:extLst>
          </p:cNvPr>
          <p:cNvSpPr/>
          <p:nvPr/>
        </p:nvSpPr>
        <p:spPr>
          <a:xfrm>
            <a:off x="7754891" y="4120052"/>
            <a:ext cx="1207480" cy="784862"/>
          </a:xfrm>
          <a:custGeom>
            <a:avLst/>
            <a:gdLst>
              <a:gd name="connsiteX0" fmla="*/ 0 w 1207480"/>
              <a:gd name="connsiteY0" fmla="*/ 130813 h 784862"/>
              <a:gd name="connsiteX1" fmla="*/ 130813 w 1207480"/>
              <a:gd name="connsiteY1" fmla="*/ 0 h 784862"/>
              <a:gd name="connsiteX2" fmla="*/ 1076667 w 1207480"/>
              <a:gd name="connsiteY2" fmla="*/ 0 h 784862"/>
              <a:gd name="connsiteX3" fmla="*/ 1207480 w 1207480"/>
              <a:gd name="connsiteY3" fmla="*/ 130813 h 784862"/>
              <a:gd name="connsiteX4" fmla="*/ 1207480 w 1207480"/>
              <a:gd name="connsiteY4" fmla="*/ 654049 h 784862"/>
              <a:gd name="connsiteX5" fmla="*/ 1076667 w 1207480"/>
              <a:gd name="connsiteY5" fmla="*/ 784862 h 784862"/>
              <a:gd name="connsiteX6" fmla="*/ 130813 w 1207480"/>
              <a:gd name="connsiteY6" fmla="*/ 784862 h 784862"/>
              <a:gd name="connsiteX7" fmla="*/ 0 w 1207480"/>
              <a:gd name="connsiteY7" fmla="*/ 654049 h 784862"/>
              <a:gd name="connsiteX8" fmla="*/ 0 w 1207480"/>
              <a:gd name="connsiteY8" fmla="*/ 130813 h 78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7480" h="784862">
                <a:moveTo>
                  <a:pt x="0" y="130813"/>
                </a:moveTo>
                <a:cubicBezTo>
                  <a:pt x="0" y="58567"/>
                  <a:pt x="58567" y="0"/>
                  <a:pt x="130813" y="0"/>
                </a:cubicBezTo>
                <a:lnTo>
                  <a:pt x="1076667" y="0"/>
                </a:lnTo>
                <a:cubicBezTo>
                  <a:pt x="1148913" y="0"/>
                  <a:pt x="1207480" y="58567"/>
                  <a:pt x="1207480" y="130813"/>
                </a:cubicBezTo>
                <a:lnTo>
                  <a:pt x="1207480" y="654049"/>
                </a:lnTo>
                <a:cubicBezTo>
                  <a:pt x="1207480" y="726295"/>
                  <a:pt x="1148913" y="784862"/>
                  <a:pt x="1076667" y="784862"/>
                </a:cubicBezTo>
                <a:lnTo>
                  <a:pt x="130813" y="784862"/>
                </a:lnTo>
                <a:cubicBezTo>
                  <a:pt x="58567" y="784862"/>
                  <a:pt x="0" y="726295"/>
                  <a:pt x="0" y="654049"/>
                </a:cubicBezTo>
                <a:lnTo>
                  <a:pt x="0" y="13081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7844" tIns="87844" rIns="87844" bIns="87844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hu-HU" sz="1300" kern="1200" dirty="0"/>
              <a:t>Ellenőrzés</a:t>
            </a:r>
          </a:p>
        </p:txBody>
      </p:sp>
      <p:sp>
        <p:nvSpPr>
          <p:cNvPr id="23" name="Szabadkézi sokszög: alakzat 22">
            <a:extLst>
              <a:ext uri="{FF2B5EF4-FFF2-40B4-BE49-F238E27FC236}">
                <a16:creationId xmlns:a16="http://schemas.microsoft.com/office/drawing/2014/main" id="{2AE6A362-A203-123C-B106-B12F64E3E11A}"/>
              </a:ext>
            </a:extLst>
          </p:cNvPr>
          <p:cNvSpPr/>
          <p:nvPr/>
        </p:nvSpPr>
        <p:spPr>
          <a:xfrm>
            <a:off x="4910593" y="1740785"/>
            <a:ext cx="3695596" cy="369559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023470" y="3273334"/>
                </a:moveTo>
                <a:arcTo wR="1847798" hR="1847798" stAng="3029210" swAng="923060"/>
              </a:path>
            </a:pathLst>
          </a:custGeom>
          <a:noFill/>
          <a:ln>
            <a:solidFill>
              <a:srgbClr val="FFFF00"/>
            </a:solidFill>
            <a:tailEnd type="arrow"/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4" name="Szabadkézi sokszög: alakzat 23">
            <a:extLst>
              <a:ext uri="{FF2B5EF4-FFF2-40B4-BE49-F238E27FC236}">
                <a16:creationId xmlns:a16="http://schemas.microsoft.com/office/drawing/2014/main" id="{64549FD5-A6AE-B531-0069-F418A4FDE182}"/>
              </a:ext>
            </a:extLst>
          </p:cNvPr>
          <p:cNvSpPr/>
          <p:nvPr/>
        </p:nvSpPr>
        <p:spPr>
          <a:xfrm>
            <a:off x="6154651" y="5043951"/>
            <a:ext cx="1207480" cy="784862"/>
          </a:xfrm>
          <a:custGeom>
            <a:avLst/>
            <a:gdLst>
              <a:gd name="connsiteX0" fmla="*/ 0 w 1207480"/>
              <a:gd name="connsiteY0" fmla="*/ 130813 h 784862"/>
              <a:gd name="connsiteX1" fmla="*/ 130813 w 1207480"/>
              <a:gd name="connsiteY1" fmla="*/ 0 h 784862"/>
              <a:gd name="connsiteX2" fmla="*/ 1076667 w 1207480"/>
              <a:gd name="connsiteY2" fmla="*/ 0 h 784862"/>
              <a:gd name="connsiteX3" fmla="*/ 1207480 w 1207480"/>
              <a:gd name="connsiteY3" fmla="*/ 130813 h 784862"/>
              <a:gd name="connsiteX4" fmla="*/ 1207480 w 1207480"/>
              <a:gd name="connsiteY4" fmla="*/ 654049 h 784862"/>
              <a:gd name="connsiteX5" fmla="*/ 1076667 w 1207480"/>
              <a:gd name="connsiteY5" fmla="*/ 784862 h 784862"/>
              <a:gd name="connsiteX6" fmla="*/ 130813 w 1207480"/>
              <a:gd name="connsiteY6" fmla="*/ 784862 h 784862"/>
              <a:gd name="connsiteX7" fmla="*/ 0 w 1207480"/>
              <a:gd name="connsiteY7" fmla="*/ 654049 h 784862"/>
              <a:gd name="connsiteX8" fmla="*/ 0 w 1207480"/>
              <a:gd name="connsiteY8" fmla="*/ 130813 h 78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7480" h="784862">
                <a:moveTo>
                  <a:pt x="0" y="130813"/>
                </a:moveTo>
                <a:cubicBezTo>
                  <a:pt x="0" y="58567"/>
                  <a:pt x="58567" y="0"/>
                  <a:pt x="130813" y="0"/>
                </a:cubicBezTo>
                <a:lnTo>
                  <a:pt x="1076667" y="0"/>
                </a:lnTo>
                <a:cubicBezTo>
                  <a:pt x="1148913" y="0"/>
                  <a:pt x="1207480" y="58567"/>
                  <a:pt x="1207480" y="130813"/>
                </a:cubicBezTo>
                <a:lnTo>
                  <a:pt x="1207480" y="654049"/>
                </a:lnTo>
                <a:cubicBezTo>
                  <a:pt x="1207480" y="726295"/>
                  <a:pt x="1148913" y="784862"/>
                  <a:pt x="1076667" y="784862"/>
                </a:cubicBezTo>
                <a:lnTo>
                  <a:pt x="130813" y="784862"/>
                </a:lnTo>
                <a:cubicBezTo>
                  <a:pt x="58567" y="784862"/>
                  <a:pt x="0" y="726295"/>
                  <a:pt x="0" y="654049"/>
                </a:cubicBezTo>
                <a:lnTo>
                  <a:pt x="0" y="130813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7844" tIns="87844" rIns="87844" bIns="87844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hu-HU" sz="1300" kern="1200" dirty="0">
                <a:solidFill>
                  <a:schemeClr val="tx1"/>
                </a:solidFill>
                <a:effectLst/>
              </a:rPr>
              <a:t>Másolás</a:t>
            </a:r>
          </a:p>
        </p:txBody>
      </p:sp>
      <p:sp>
        <p:nvSpPr>
          <p:cNvPr id="25" name="Szabadkézi sokszög: alakzat 24">
            <a:extLst>
              <a:ext uri="{FF2B5EF4-FFF2-40B4-BE49-F238E27FC236}">
                <a16:creationId xmlns:a16="http://schemas.microsoft.com/office/drawing/2014/main" id="{8DD93BCC-E696-8447-900E-E9FCCBD46C2E}"/>
              </a:ext>
            </a:extLst>
          </p:cNvPr>
          <p:cNvSpPr/>
          <p:nvPr/>
        </p:nvSpPr>
        <p:spPr>
          <a:xfrm>
            <a:off x="4910593" y="1740785"/>
            <a:ext cx="3695596" cy="369559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092436" y="3534151"/>
                </a:moveTo>
                <a:arcTo wR="1847798" hR="1847798" stAng="6847731" swAng="923060"/>
              </a:path>
            </a:pathLst>
          </a:custGeom>
          <a:noFill/>
          <a:ln>
            <a:solidFill>
              <a:srgbClr val="FFFF00"/>
            </a:solidFill>
            <a:tailEnd type="arrow"/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hu-HU"/>
          </a:p>
        </p:txBody>
      </p:sp>
      <p:sp>
        <p:nvSpPr>
          <p:cNvPr id="26" name="Szabadkézi sokszög: alakzat 25">
            <a:extLst>
              <a:ext uri="{FF2B5EF4-FFF2-40B4-BE49-F238E27FC236}">
                <a16:creationId xmlns:a16="http://schemas.microsoft.com/office/drawing/2014/main" id="{C930D73F-EE1E-557D-BBF1-C59BC838729E}"/>
              </a:ext>
            </a:extLst>
          </p:cNvPr>
          <p:cNvSpPr/>
          <p:nvPr/>
        </p:nvSpPr>
        <p:spPr>
          <a:xfrm>
            <a:off x="4554410" y="4120052"/>
            <a:ext cx="1207480" cy="784862"/>
          </a:xfrm>
          <a:custGeom>
            <a:avLst/>
            <a:gdLst>
              <a:gd name="connsiteX0" fmla="*/ 0 w 1207480"/>
              <a:gd name="connsiteY0" fmla="*/ 130813 h 784862"/>
              <a:gd name="connsiteX1" fmla="*/ 130813 w 1207480"/>
              <a:gd name="connsiteY1" fmla="*/ 0 h 784862"/>
              <a:gd name="connsiteX2" fmla="*/ 1076667 w 1207480"/>
              <a:gd name="connsiteY2" fmla="*/ 0 h 784862"/>
              <a:gd name="connsiteX3" fmla="*/ 1207480 w 1207480"/>
              <a:gd name="connsiteY3" fmla="*/ 130813 h 784862"/>
              <a:gd name="connsiteX4" fmla="*/ 1207480 w 1207480"/>
              <a:gd name="connsiteY4" fmla="*/ 654049 h 784862"/>
              <a:gd name="connsiteX5" fmla="*/ 1076667 w 1207480"/>
              <a:gd name="connsiteY5" fmla="*/ 784862 h 784862"/>
              <a:gd name="connsiteX6" fmla="*/ 130813 w 1207480"/>
              <a:gd name="connsiteY6" fmla="*/ 784862 h 784862"/>
              <a:gd name="connsiteX7" fmla="*/ 0 w 1207480"/>
              <a:gd name="connsiteY7" fmla="*/ 654049 h 784862"/>
              <a:gd name="connsiteX8" fmla="*/ 0 w 1207480"/>
              <a:gd name="connsiteY8" fmla="*/ 130813 h 78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7480" h="784862">
                <a:moveTo>
                  <a:pt x="0" y="130813"/>
                </a:moveTo>
                <a:cubicBezTo>
                  <a:pt x="0" y="58567"/>
                  <a:pt x="58567" y="0"/>
                  <a:pt x="130813" y="0"/>
                </a:cubicBezTo>
                <a:lnTo>
                  <a:pt x="1076667" y="0"/>
                </a:lnTo>
                <a:cubicBezTo>
                  <a:pt x="1148913" y="0"/>
                  <a:pt x="1207480" y="58567"/>
                  <a:pt x="1207480" y="130813"/>
                </a:cubicBezTo>
                <a:lnTo>
                  <a:pt x="1207480" y="654049"/>
                </a:lnTo>
                <a:cubicBezTo>
                  <a:pt x="1207480" y="726295"/>
                  <a:pt x="1148913" y="784862"/>
                  <a:pt x="1076667" y="784862"/>
                </a:cubicBezTo>
                <a:lnTo>
                  <a:pt x="130813" y="784862"/>
                </a:lnTo>
                <a:cubicBezTo>
                  <a:pt x="58567" y="784862"/>
                  <a:pt x="0" y="726295"/>
                  <a:pt x="0" y="654049"/>
                </a:cubicBezTo>
                <a:lnTo>
                  <a:pt x="0" y="130813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7844" tIns="87844" rIns="87844" bIns="87844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hu-HU" sz="1300" kern="1200" dirty="0">
                <a:solidFill>
                  <a:schemeClr val="tx1"/>
                </a:solidFill>
                <a:effectLst/>
              </a:rPr>
              <a:t>Futtatás</a:t>
            </a:r>
          </a:p>
        </p:txBody>
      </p:sp>
      <p:sp>
        <p:nvSpPr>
          <p:cNvPr id="27" name="Szabadkézi sokszög: alakzat 26">
            <a:extLst>
              <a:ext uri="{FF2B5EF4-FFF2-40B4-BE49-F238E27FC236}">
                <a16:creationId xmlns:a16="http://schemas.microsoft.com/office/drawing/2014/main" id="{48AD38F1-3576-A1D7-23DC-9751555C6B80}"/>
              </a:ext>
            </a:extLst>
          </p:cNvPr>
          <p:cNvSpPr/>
          <p:nvPr/>
        </p:nvSpPr>
        <p:spPr>
          <a:xfrm>
            <a:off x="4910593" y="1740785"/>
            <a:ext cx="3695596" cy="369559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8769" y="2172597"/>
                </a:moveTo>
                <a:arcTo wR="1847798" hR="1847798" stAng="10192569" swAng="1214861"/>
              </a:path>
            </a:pathLst>
          </a:custGeom>
          <a:noFill/>
          <a:ln>
            <a:solidFill>
              <a:srgbClr val="FFFF00"/>
            </a:solidFill>
            <a:tailEnd type="arrow"/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hu-HU"/>
          </a:p>
        </p:txBody>
      </p:sp>
      <p:sp>
        <p:nvSpPr>
          <p:cNvPr id="28" name="Szabadkézi sokszög: alakzat 27">
            <a:extLst>
              <a:ext uri="{FF2B5EF4-FFF2-40B4-BE49-F238E27FC236}">
                <a16:creationId xmlns:a16="http://schemas.microsoft.com/office/drawing/2014/main" id="{73ED5546-FDB4-D8AC-458B-F1726C9DC848}"/>
              </a:ext>
            </a:extLst>
          </p:cNvPr>
          <p:cNvSpPr/>
          <p:nvPr/>
        </p:nvSpPr>
        <p:spPr>
          <a:xfrm>
            <a:off x="4554410" y="2272253"/>
            <a:ext cx="1207480" cy="784862"/>
          </a:xfrm>
          <a:custGeom>
            <a:avLst/>
            <a:gdLst>
              <a:gd name="connsiteX0" fmla="*/ 0 w 1207480"/>
              <a:gd name="connsiteY0" fmla="*/ 130813 h 784862"/>
              <a:gd name="connsiteX1" fmla="*/ 130813 w 1207480"/>
              <a:gd name="connsiteY1" fmla="*/ 0 h 784862"/>
              <a:gd name="connsiteX2" fmla="*/ 1076667 w 1207480"/>
              <a:gd name="connsiteY2" fmla="*/ 0 h 784862"/>
              <a:gd name="connsiteX3" fmla="*/ 1207480 w 1207480"/>
              <a:gd name="connsiteY3" fmla="*/ 130813 h 784862"/>
              <a:gd name="connsiteX4" fmla="*/ 1207480 w 1207480"/>
              <a:gd name="connsiteY4" fmla="*/ 654049 h 784862"/>
              <a:gd name="connsiteX5" fmla="*/ 1076667 w 1207480"/>
              <a:gd name="connsiteY5" fmla="*/ 784862 h 784862"/>
              <a:gd name="connsiteX6" fmla="*/ 130813 w 1207480"/>
              <a:gd name="connsiteY6" fmla="*/ 784862 h 784862"/>
              <a:gd name="connsiteX7" fmla="*/ 0 w 1207480"/>
              <a:gd name="connsiteY7" fmla="*/ 654049 h 784862"/>
              <a:gd name="connsiteX8" fmla="*/ 0 w 1207480"/>
              <a:gd name="connsiteY8" fmla="*/ 130813 h 78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7480" h="784862">
                <a:moveTo>
                  <a:pt x="0" y="130813"/>
                </a:moveTo>
                <a:cubicBezTo>
                  <a:pt x="0" y="58567"/>
                  <a:pt x="58567" y="0"/>
                  <a:pt x="130813" y="0"/>
                </a:cubicBezTo>
                <a:lnTo>
                  <a:pt x="1076667" y="0"/>
                </a:lnTo>
                <a:cubicBezTo>
                  <a:pt x="1148913" y="0"/>
                  <a:pt x="1207480" y="58567"/>
                  <a:pt x="1207480" y="130813"/>
                </a:cubicBezTo>
                <a:lnTo>
                  <a:pt x="1207480" y="654049"/>
                </a:lnTo>
                <a:cubicBezTo>
                  <a:pt x="1207480" y="726295"/>
                  <a:pt x="1148913" y="784862"/>
                  <a:pt x="1076667" y="784862"/>
                </a:cubicBezTo>
                <a:lnTo>
                  <a:pt x="130813" y="784862"/>
                </a:lnTo>
                <a:cubicBezTo>
                  <a:pt x="58567" y="784862"/>
                  <a:pt x="0" y="726295"/>
                  <a:pt x="0" y="654049"/>
                </a:cubicBezTo>
                <a:lnTo>
                  <a:pt x="0" y="130813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7844" tIns="87844" rIns="87844" bIns="87844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hu-HU" sz="1300" kern="1200" dirty="0">
                <a:solidFill>
                  <a:schemeClr val="tx1"/>
                </a:solidFill>
                <a:effectLst/>
              </a:rPr>
              <a:t>Hiba keresés</a:t>
            </a:r>
          </a:p>
        </p:txBody>
      </p:sp>
      <p:sp>
        <p:nvSpPr>
          <p:cNvPr id="29" name="Szabadkézi sokszög: alakzat 28">
            <a:extLst>
              <a:ext uri="{FF2B5EF4-FFF2-40B4-BE49-F238E27FC236}">
                <a16:creationId xmlns:a16="http://schemas.microsoft.com/office/drawing/2014/main" id="{7F531985-E745-3859-823C-7F96256516E1}"/>
              </a:ext>
            </a:extLst>
          </p:cNvPr>
          <p:cNvSpPr/>
          <p:nvPr/>
        </p:nvSpPr>
        <p:spPr>
          <a:xfrm>
            <a:off x="4910593" y="1740785"/>
            <a:ext cx="3695596" cy="369559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672126" y="422261"/>
                </a:moveTo>
                <a:arcTo wR="1847798" hR="1847798" stAng="13829210" swAng="923060"/>
              </a:path>
            </a:pathLst>
          </a:custGeom>
          <a:noFill/>
          <a:ln>
            <a:solidFill>
              <a:srgbClr val="FFFF00"/>
            </a:solidFill>
            <a:tailEnd type="arrow"/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hu-HU"/>
          </a:p>
        </p:txBody>
      </p: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4DE148BD-8670-CC87-82F5-6C7F2E1BBAA4}"/>
              </a:ext>
            </a:extLst>
          </p:cNvPr>
          <p:cNvSpPr txBox="1"/>
          <p:nvPr/>
        </p:nvSpPr>
        <p:spPr>
          <a:xfrm>
            <a:off x="2804408" y="1655544"/>
            <a:ext cx="1207480" cy="646331"/>
          </a:xfrm>
          <a:prstGeom prst="rect">
            <a:avLst/>
          </a:prstGeom>
          <a:solidFill>
            <a:srgbClr val="0070C0"/>
          </a:solidFill>
          <a:effectLst>
            <a:softEdge rad="25400"/>
          </a:effectLst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Folyamat ábra</a:t>
            </a:r>
          </a:p>
        </p:txBody>
      </p: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93085D28-7BF4-6650-5396-9DD5E3BF9D38}"/>
              </a:ext>
            </a:extLst>
          </p:cNvPr>
          <p:cNvSpPr txBox="1"/>
          <p:nvPr/>
        </p:nvSpPr>
        <p:spPr>
          <a:xfrm>
            <a:off x="2804408" y="4512483"/>
            <a:ext cx="1207480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hu-HU" dirty="0"/>
              <a:t>Python</a:t>
            </a:r>
          </a:p>
          <a:p>
            <a:endParaRPr lang="hu-HU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9505464E-A779-985F-296A-174C27B16238}"/>
              </a:ext>
            </a:extLst>
          </p:cNvPr>
          <p:cNvSpPr txBox="1"/>
          <p:nvPr/>
        </p:nvSpPr>
        <p:spPr>
          <a:xfrm>
            <a:off x="6369829" y="3265418"/>
            <a:ext cx="777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i="1" dirty="0">
                <a:solidFill>
                  <a:srgbClr val="0099CC"/>
                </a:solidFill>
              </a:rPr>
              <a:t>*3</a:t>
            </a:r>
          </a:p>
        </p:txBody>
      </p:sp>
    </p:spTree>
    <p:extLst>
      <p:ext uri="{BB962C8B-B14F-4D97-AF65-F5344CB8AC3E}">
        <p14:creationId xmlns:p14="http://schemas.microsoft.com/office/powerpoint/2010/main" val="4264738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0672A-326D-E059-69E3-8DB775FB3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4DE9BE-8D44-67E7-ED6F-7C2684C14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1" y="21160"/>
            <a:ext cx="10515600" cy="1325563"/>
          </a:xfrm>
        </p:spPr>
        <p:txBody>
          <a:bodyPr>
            <a:noAutofit/>
          </a:bodyPr>
          <a:lstStyle/>
          <a:p>
            <a:r>
              <a:rPr lang="hu-HU" sz="6600" dirty="0" err="1">
                <a:solidFill>
                  <a:schemeClr val="bg1"/>
                </a:solidFill>
              </a:rPr>
              <a:t>Figma</a:t>
            </a:r>
            <a:r>
              <a:rPr lang="hu-HU" sz="6600" dirty="0">
                <a:solidFill>
                  <a:schemeClr val="bg1"/>
                </a:solidFill>
              </a:rPr>
              <a:t> és Web: </a:t>
            </a:r>
          </a:p>
        </p:txBody>
      </p:sp>
      <p:grpSp>
        <p:nvGrpSpPr>
          <p:cNvPr id="5" name="Csoportba foglalás 4">
            <a:extLst>
              <a:ext uri="{FF2B5EF4-FFF2-40B4-BE49-F238E27FC236}">
                <a16:creationId xmlns:a16="http://schemas.microsoft.com/office/drawing/2014/main" id="{01FB7CF1-4727-A828-F611-F17B09D3750F}"/>
              </a:ext>
            </a:extLst>
          </p:cNvPr>
          <p:cNvGrpSpPr/>
          <p:nvPr/>
        </p:nvGrpSpPr>
        <p:grpSpPr>
          <a:xfrm>
            <a:off x="166323" y="2358025"/>
            <a:ext cx="2292266" cy="2147777"/>
            <a:chOff x="166323" y="1529577"/>
            <a:chExt cx="4584532" cy="4499084"/>
          </a:xfrm>
        </p:grpSpPr>
        <p:sp>
          <p:nvSpPr>
            <p:cNvPr id="7" name="Ellipszis 6">
              <a:extLst>
                <a:ext uri="{FF2B5EF4-FFF2-40B4-BE49-F238E27FC236}">
                  <a16:creationId xmlns:a16="http://schemas.microsoft.com/office/drawing/2014/main" id="{E2C339CF-CCE5-CA18-5E61-A05EDD750C14}"/>
                </a:ext>
              </a:extLst>
            </p:cNvPr>
            <p:cNvSpPr/>
            <p:nvPr/>
          </p:nvSpPr>
          <p:spPr>
            <a:xfrm>
              <a:off x="166323" y="1529577"/>
              <a:ext cx="4584532" cy="4499084"/>
            </a:xfrm>
            <a:prstGeom prst="ellipse">
              <a:avLst/>
            </a:prstGeom>
            <a:solidFill>
              <a:schemeClr val="bg1">
                <a:alpha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pic>
          <p:nvPicPr>
            <p:cNvPr id="6" name="Ábra 5" descr="Számológép egyszínű kitöltéssel">
              <a:extLst>
                <a:ext uri="{FF2B5EF4-FFF2-40B4-BE49-F238E27FC236}">
                  <a16:creationId xmlns:a16="http://schemas.microsoft.com/office/drawing/2014/main" id="{71DE45CF-C425-FD6F-CA5A-6DCC2FE7F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4477" y="1950318"/>
              <a:ext cx="3728224" cy="3728224"/>
            </a:xfrm>
            <a:prstGeom prst="rect">
              <a:avLst/>
            </a:prstGeom>
          </p:spPr>
        </p:pic>
      </p:grpSp>
      <p:grpSp>
        <p:nvGrpSpPr>
          <p:cNvPr id="19" name="Csoportba foglalás 18">
            <a:extLst>
              <a:ext uri="{FF2B5EF4-FFF2-40B4-BE49-F238E27FC236}">
                <a16:creationId xmlns:a16="http://schemas.microsoft.com/office/drawing/2014/main" id="{9D9E6E4D-D92A-B536-A5D2-5A536639E895}"/>
              </a:ext>
            </a:extLst>
          </p:cNvPr>
          <p:cNvGrpSpPr/>
          <p:nvPr/>
        </p:nvGrpSpPr>
        <p:grpSpPr>
          <a:xfrm>
            <a:off x="13101" y="5961620"/>
            <a:ext cx="12192000" cy="975563"/>
            <a:chOff x="13101" y="5961620"/>
            <a:chExt cx="12192000" cy="975563"/>
          </a:xfrm>
        </p:grpSpPr>
        <p:grpSp>
          <p:nvGrpSpPr>
            <p:cNvPr id="17" name="Csoportba foglalás 16">
              <a:extLst>
                <a:ext uri="{FF2B5EF4-FFF2-40B4-BE49-F238E27FC236}">
                  <a16:creationId xmlns:a16="http://schemas.microsoft.com/office/drawing/2014/main" id="{F7C4FB8C-8026-12DD-1B32-5CED9E6D8BF5}"/>
                </a:ext>
              </a:extLst>
            </p:cNvPr>
            <p:cNvGrpSpPr/>
            <p:nvPr/>
          </p:nvGrpSpPr>
          <p:grpSpPr>
            <a:xfrm>
              <a:off x="13101" y="6024855"/>
              <a:ext cx="12192000" cy="829339"/>
              <a:chOff x="13101" y="6024855"/>
              <a:chExt cx="12192000" cy="829339"/>
            </a:xfrm>
          </p:grpSpPr>
          <p:grpSp>
            <p:nvGrpSpPr>
              <p:cNvPr id="14" name="Csoportba foglalás 13">
                <a:extLst>
                  <a:ext uri="{FF2B5EF4-FFF2-40B4-BE49-F238E27FC236}">
                    <a16:creationId xmlns:a16="http://schemas.microsoft.com/office/drawing/2014/main" id="{8A7BF128-37BE-48D5-77EC-15561E82298B}"/>
                  </a:ext>
                </a:extLst>
              </p:cNvPr>
              <p:cNvGrpSpPr/>
              <p:nvPr/>
            </p:nvGrpSpPr>
            <p:grpSpPr>
              <a:xfrm>
                <a:off x="13101" y="6024855"/>
                <a:ext cx="12192000" cy="829339"/>
                <a:chOff x="13101" y="6024855"/>
                <a:chExt cx="12192000" cy="829339"/>
              </a:xfrm>
            </p:grpSpPr>
            <p:sp>
              <p:nvSpPr>
                <p:cNvPr id="4" name="Téglalap 3">
                  <a:extLst>
                    <a:ext uri="{FF2B5EF4-FFF2-40B4-BE49-F238E27FC236}">
                      <a16:creationId xmlns:a16="http://schemas.microsoft.com/office/drawing/2014/main" id="{89BBEF8B-F5BB-6258-5353-6536E9432911}"/>
                    </a:ext>
                  </a:extLst>
                </p:cNvPr>
                <p:cNvSpPr/>
                <p:nvPr/>
              </p:nvSpPr>
              <p:spPr>
                <a:xfrm>
                  <a:off x="13101" y="6024855"/>
                  <a:ext cx="12192000" cy="829339"/>
                </a:xfrm>
                <a:prstGeom prst="rect">
                  <a:avLst/>
                </a:prstGeom>
                <a:solidFill>
                  <a:srgbClr val="0099C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10" name="Szövegdoboz 9">
                  <a:extLst>
                    <a:ext uri="{FF2B5EF4-FFF2-40B4-BE49-F238E27FC236}">
                      <a16:creationId xmlns:a16="http://schemas.microsoft.com/office/drawing/2014/main" id="{8E794388-9C86-E5A0-9A27-5CAFBC3F0C00}"/>
                    </a:ext>
                  </a:extLst>
                </p:cNvPr>
                <p:cNvSpPr txBox="1"/>
                <p:nvPr/>
              </p:nvSpPr>
              <p:spPr>
                <a:xfrm>
                  <a:off x="1106761" y="6150943"/>
                  <a:ext cx="77712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hu-HU" sz="3200" b="1" i="1" dirty="0">
                      <a:solidFill>
                        <a:schemeClr val="bg1"/>
                      </a:solidFill>
                    </a:rPr>
                    <a:t>4</a:t>
                  </a:r>
                </a:p>
              </p:txBody>
            </p:sp>
            <p:sp>
              <p:nvSpPr>
                <p:cNvPr id="11" name="Szövegdoboz 10">
                  <a:extLst>
                    <a:ext uri="{FF2B5EF4-FFF2-40B4-BE49-F238E27FC236}">
                      <a16:creationId xmlns:a16="http://schemas.microsoft.com/office/drawing/2014/main" id="{A4A81FA7-0407-D744-3A43-A1A919EAFF94}"/>
                    </a:ext>
                  </a:extLst>
                </p:cNvPr>
                <p:cNvSpPr txBox="1"/>
                <p:nvPr/>
              </p:nvSpPr>
              <p:spPr>
                <a:xfrm>
                  <a:off x="3934139" y="6150942"/>
                  <a:ext cx="77712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hu-HU" sz="3200" b="1" i="1" dirty="0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  <p:sp>
              <p:nvSpPr>
                <p:cNvPr id="12" name="Szövegdoboz 11">
                  <a:extLst>
                    <a:ext uri="{FF2B5EF4-FFF2-40B4-BE49-F238E27FC236}">
                      <a16:creationId xmlns:a16="http://schemas.microsoft.com/office/drawing/2014/main" id="{D01EE88E-2C70-2E40-5420-A72C8232DDBC}"/>
                    </a:ext>
                  </a:extLst>
                </p:cNvPr>
                <p:cNvSpPr txBox="1"/>
                <p:nvPr/>
              </p:nvSpPr>
              <p:spPr>
                <a:xfrm>
                  <a:off x="2458589" y="6150942"/>
                  <a:ext cx="77712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hu-HU" sz="3200" b="1" i="1" dirty="0">
                      <a:solidFill>
                        <a:schemeClr val="bg1"/>
                      </a:solidFill>
                    </a:rPr>
                    <a:t>+</a:t>
                  </a:r>
                </a:p>
              </p:txBody>
            </p:sp>
          </p:grpSp>
          <p:sp>
            <p:nvSpPr>
              <p:cNvPr id="15" name="Szövegdoboz 14">
                <a:extLst>
                  <a:ext uri="{FF2B5EF4-FFF2-40B4-BE49-F238E27FC236}">
                    <a16:creationId xmlns:a16="http://schemas.microsoft.com/office/drawing/2014/main" id="{AD4270CF-6FCF-B7BC-D5F5-BD237138503F}"/>
                  </a:ext>
                </a:extLst>
              </p:cNvPr>
              <p:cNvSpPr txBox="1"/>
              <p:nvPr/>
            </p:nvSpPr>
            <p:spPr>
              <a:xfrm>
                <a:off x="10308116" y="6147136"/>
                <a:ext cx="7771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3200" b="1" i="1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  <p:sp>
            <p:nvSpPr>
              <p:cNvPr id="16" name="Szövegdoboz 15">
                <a:extLst>
                  <a:ext uri="{FF2B5EF4-FFF2-40B4-BE49-F238E27FC236}">
                    <a16:creationId xmlns:a16="http://schemas.microsoft.com/office/drawing/2014/main" id="{E6A0C215-5C29-60A4-BAE7-4960168E4A15}"/>
                  </a:ext>
                </a:extLst>
              </p:cNvPr>
              <p:cNvSpPr txBox="1"/>
              <p:nvPr/>
            </p:nvSpPr>
            <p:spPr>
              <a:xfrm>
                <a:off x="6655931" y="6147135"/>
                <a:ext cx="7771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3200" b="1" i="1" dirty="0">
                    <a:solidFill>
                      <a:schemeClr val="bg1"/>
                    </a:solidFill>
                  </a:rPr>
                  <a:t>=</a:t>
                </a:r>
              </a:p>
            </p:txBody>
          </p:sp>
        </p:grpSp>
        <p:pic>
          <p:nvPicPr>
            <p:cNvPr id="18" name="Ábra 17" descr="Számológép egyszínű kitöltéssel">
              <a:extLst>
                <a:ext uri="{FF2B5EF4-FFF2-40B4-BE49-F238E27FC236}">
                  <a16:creationId xmlns:a16="http://schemas.microsoft.com/office/drawing/2014/main" id="{E108F0F4-5F3B-D44F-4AF4-A6519DB96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922" y="5961620"/>
              <a:ext cx="975563" cy="975563"/>
            </a:xfrm>
            <a:prstGeom prst="rect">
              <a:avLst/>
            </a:prstGeom>
          </p:spPr>
        </p:pic>
      </p:grpSp>
      <p:sp>
        <p:nvSpPr>
          <p:cNvPr id="13" name="Szabadkézi sokszög: alakzat 12">
            <a:extLst>
              <a:ext uri="{FF2B5EF4-FFF2-40B4-BE49-F238E27FC236}">
                <a16:creationId xmlns:a16="http://schemas.microsoft.com/office/drawing/2014/main" id="{CA744714-BC03-26B8-A2D8-C22A26D546FD}"/>
              </a:ext>
            </a:extLst>
          </p:cNvPr>
          <p:cNvSpPr/>
          <p:nvPr/>
        </p:nvSpPr>
        <p:spPr>
          <a:xfrm>
            <a:off x="14885002" y="266700"/>
            <a:ext cx="1625600" cy="1127174"/>
          </a:xfrm>
          <a:custGeom>
            <a:avLst/>
            <a:gdLst>
              <a:gd name="connsiteX0" fmla="*/ 0 w 1625600"/>
              <a:gd name="connsiteY0" fmla="*/ 1127174 h 1127174"/>
              <a:gd name="connsiteX1" fmla="*/ 812800 w 1625600"/>
              <a:gd name="connsiteY1" fmla="*/ 0 h 1127174"/>
              <a:gd name="connsiteX2" fmla="*/ 812800 w 1625600"/>
              <a:gd name="connsiteY2" fmla="*/ 0 h 1127174"/>
              <a:gd name="connsiteX3" fmla="*/ 1625600 w 1625600"/>
              <a:gd name="connsiteY3" fmla="*/ 1127174 h 1127174"/>
              <a:gd name="connsiteX4" fmla="*/ 0 w 1625600"/>
              <a:gd name="connsiteY4" fmla="*/ 1127174 h 1127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5600" h="1127174">
                <a:moveTo>
                  <a:pt x="0" y="1127174"/>
                </a:moveTo>
                <a:lnTo>
                  <a:pt x="812800" y="0"/>
                </a:lnTo>
                <a:lnTo>
                  <a:pt x="812800" y="0"/>
                </a:lnTo>
                <a:lnTo>
                  <a:pt x="1625600" y="1127174"/>
                </a:lnTo>
                <a:lnTo>
                  <a:pt x="0" y="1127174"/>
                </a:lnTo>
                <a:close/>
              </a:path>
            </a:pathLst>
          </a:custGeom>
          <a:solidFill>
            <a:srgbClr val="E2CB1E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990" tIns="46990" rIns="46990" bIns="46990" numCol="1" spcCol="1270" anchor="ctr" anchorCtr="0">
            <a:noAutofit/>
          </a:bodyPr>
          <a:lstStyle/>
          <a:p>
            <a:pPr marL="0" lvl="0" indent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hu-HU" sz="3700" kern="1200" dirty="0" err="1">
                <a:solidFill>
                  <a:schemeClr val="tx1"/>
                </a:solidFill>
              </a:rPr>
              <a:t>Js</a:t>
            </a:r>
            <a:endParaRPr lang="hu-HU" sz="3700" kern="1200" dirty="0">
              <a:solidFill>
                <a:schemeClr val="tx1"/>
              </a:solidFill>
            </a:endParaRPr>
          </a:p>
        </p:txBody>
      </p:sp>
      <p:sp>
        <p:nvSpPr>
          <p:cNvPr id="20" name="Szabadkézi sokszög: alakzat 19">
            <a:extLst>
              <a:ext uri="{FF2B5EF4-FFF2-40B4-BE49-F238E27FC236}">
                <a16:creationId xmlns:a16="http://schemas.microsoft.com/office/drawing/2014/main" id="{2AE18F2D-4E7F-38E3-1932-9DDE0B57AD81}"/>
              </a:ext>
            </a:extLst>
          </p:cNvPr>
          <p:cNvSpPr/>
          <p:nvPr/>
        </p:nvSpPr>
        <p:spPr>
          <a:xfrm>
            <a:off x="14885002" y="1393874"/>
            <a:ext cx="3251200" cy="1127174"/>
          </a:xfrm>
          <a:custGeom>
            <a:avLst/>
            <a:gdLst>
              <a:gd name="connsiteX0" fmla="*/ 0 w 3251200"/>
              <a:gd name="connsiteY0" fmla="*/ 1127174 h 1127174"/>
              <a:gd name="connsiteX1" fmla="*/ 812805 w 3251200"/>
              <a:gd name="connsiteY1" fmla="*/ 0 h 1127174"/>
              <a:gd name="connsiteX2" fmla="*/ 2438395 w 3251200"/>
              <a:gd name="connsiteY2" fmla="*/ 0 h 1127174"/>
              <a:gd name="connsiteX3" fmla="*/ 3251200 w 3251200"/>
              <a:gd name="connsiteY3" fmla="*/ 1127174 h 1127174"/>
              <a:gd name="connsiteX4" fmla="*/ 0 w 3251200"/>
              <a:gd name="connsiteY4" fmla="*/ 1127174 h 1127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1127174">
                <a:moveTo>
                  <a:pt x="0" y="1127174"/>
                </a:moveTo>
                <a:lnTo>
                  <a:pt x="812805" y="0"/>
                </a:lnTo>
                <a:lnTo>
                  <a:pt x="2438395" y="0"/>
                </a:lnTo>
                <a:lnTo>
                  <a:pt x="3251200" y="1127174"/>
                </a:lnTo>
                <a:lnTo>
                  <a:pt x="0" y="1127174"/>
                </a:lnTo>
                <a:close/>
              </a:path>
            </a:pathLst>
          </a:custGeom>
          <a:solidFill>
            <a:srgbClr val="E2CB1E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15950" tIns="46990" rIns="615950" bIns="46990" numCol="1" spcCol="1270" anchor="ctr" anchorCtr="0">
            <a:noAutofit/>
          </a:bodyPr>
          <a:lstStyle/>
          <a:p>
            <a:pPr marL="0" lvl="0" indent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hu-HU" sz="3700" kern="1200" dirty="0" err="1">
                <a:solidFill>
                  <a:schemeClr val="tx1"/>
                </a:solidFill>
              </a:rPr>
              <a:t>Bootstrap</a:t>
            </a:r>
            <a:endParaRPr lang="hu-HU" sz="3700" kern="1200" dirty="0">
              <a:solidFill>
                <a:schemeClr val="tx1"/>
              </a:solidFill>
            </a:endParaRPr>
          </a:p>
        </p:txBody>
      </p:sp>
      <p:sp>
        <p:nvSpPr>
          <p:cNvPr id="21" name="Szabadkézi sokszög: alakzat 20">
            <a:extLst>
              <a:ext uri="{FF2B5EF4-FFF2-40B4-BE49-F238E27FC236}">
                <a16:creationId xmlns:a16="http://schemas.microsoft.com/office/drawing/2014/main" id="{BB5EAC6B-476B-56A6-14A4-AB6EA2E4F2BD}"/>
              </a:ext>
            </a:extLst>
          </p:cNvPr>
          <p:cNvSpPr/>
          <p:nvPr/>
        </p:nvSpPr>
        <p:spPr>
          <a:xfrm>
            <a:off x="14885002" y="2521048"/>
            <a:ext cx="4876800" cy="1127174"/>
          </a:xfrm>
          <a:custGeom>
            <a:avLst/>
            <a:gdLst>
              <a:gd name="connsiteX0" fmla="*/ 0 w 4876800"/>
              <a:gd name="connsiteY0" fmla="*/ 1127174 h 1127174"/>
              <a:gd name="connsiteX1" fmla="*/ 812805 w 4876800"/>
              <a:gd name="connsiteY1" fmla="*/ 0 h 1127174"/>
              <a:gd name="connsiteX2" fmla="*/ 4063995 w 4876800"/>
              <a:gd name="connsiteY2" fmla="*/ 0 h 1127174"/>
              <a:gd name="connsiteX3" fmla="*/ 4876800 w 4876800"/>
              <a:gd name="connsiteY3" fmla="*/ 1127174 h 1127174"/>
              <a:gd name="connsiteX4" fmla="*/ 0 w 4876800"/>
              <a:gd name="connsiteY4" fmla="*/ 1127174 h 1127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6800" h="1127174">
                <a:moveTo>
                  <a:pt x="0" y="1127174"/>
                </a:moveTo>
                <a:lnTo>
                  <a:pt x="812805" y="0"/>
                </a:lnTo>
                <a:lnTo>
                  <a:pt x="4063995" y="0"/>
                </a:lnTo>
                <a:lnTo>
                  <a:pt x="4876800" y="1127174"/>
                </a:lnTo>
                <a:lnTo>
                  <a:pt x="0" y="1127174"/>
                </a:lnTo>
                <a:close/>
              </a:path>
            </a:pathLst>
          </a:custGeom>
          <a:solidFill>
            <a:srgbClr val="E2CB1E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0430" tIns="46990" rIns="900430" bIns="46990" numCol="1" spcCol="1270" anchor="ctr" anchorCtr="0">
            <a:noAutofit/>
          </a:bodyPr>
          <a:lstStyle/>
          <a:p>
            <a:pPr marL="0" lvl="0" indent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hu-HU" sz="3700" kern="1200" dirty="0">
                <a:solidFill>
                  <a:schemeClr val="tx1"/>
                </a:solidFill>
              </a:rPr>
              <a:t>CSS</a:t>
            </a:r>
          </a:p>
        </p:txBody>
      </p:sp>
      <p:sp>
        <p:nvSpPr>
          <p:cNvPr id="22" name="Szabadkézi sokszög: alakzat 21">
            <a:extLst>
              <a:ext uri="{FF2B5EF4-FFF2-40B4-BE49-F238E27FC236}">
                <a16:creationId xmlns:a16="http://schemas.microsoft.com/office/drawing/2014/main" id="{D5A9AF56-04E5-16E9-A313-A04DC6EEBA98}"/>
              </a:ext>
            </a:extLst>
          </p:cNvPr>
          <p:cNvSpPr/>
          <p:nvPr/>
        </p:nvSpPr>
        <p:spPr>
          <a:xfrm>
            <a:off x="14885002" y="3648222"/>
            <a:ext cx="6502400" cy="1127174"/>
          </a:xfrm>
          <a:custGeom>
            <a:avLst/>
            <a:gdLst>
              <a:gd name="connsiteX0" fmla="*/ 0 w 6502400"/>
              <a:gd name="connsiteY0" fmla="*/ 1127174 h 1127174"/>
              <a:gd name="connsiteX1" fmla="*/ 812805 w 6502400"/>
              <a:gd name="connsiteY1" fmla="*/ 0 h 1127174"/>
              <a:gd name="connsiteX2" fmla="*/ 5689595 w 6502400"/>
              <a:gd name="connsiteY2" fmla="*/ 0 h 1127174"/>
              <a:gd name="connsiteX3" fmla="*/ 6502400 w 6502400"/>
              <a:gd name="connsiteY3" fmla="*/ 1127174 h 1127174"/>
              <a:gd name="connsiteX4" fmla="*/ 0 w 6502400"/>
              <a:gd name="connsiteY4" fmla="*/ 1127174 h 1127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02400" h="1127174">
                <a:moveTo>
                  <a:pt x="0" y="1127174"/>
                </a:moveTo>
                <a:lnTo>
                  <a:pt x="812805" y="0"/>
                </a:lnTo>
                <a:lnTo>
                  <a:pt x="5689595" y="0"/>
                </a:lnTo>
                <a:lnTo>
                  <a:pt x="6502400" y="1127174"/>
                </a:lnTo>
                <a:lnTo>
                  <a:pt x="0" y="1127174"/>
                </a:lnTo>
                <a:close/>
              </a:path>
            </a:pathLst>
          </a:custGeom>
          <a:solidFill>
            <a:srgbClr val="E2CB1E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4910" tIns="46990" rIns="1184910" bIns="46990" numCol="1" spcCol="1270" anchor="ctr" anchorCtr="0">
            <a:noAutofit/>
          </a:bodyPr>
          <a:lstStyle/>
          <a:p>
            <a:pPr marL="0" lvl="0" indent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hu-HU" sz="3700" kern="1200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3" name="Szabadkézi sokszög: alakzat 22">
            <a:extLst>
              <a:ext uri="{FF2B5EF4-FFF2-40B4-BE49-F238E27FC236}">
                <a16:creationId xmlns:a16="http://schemas.microsoft.com/office/drawing/2014/main" id="{6CEF04D5-F9DB-3032-8B3E-F63B72FD42A5}"/>
              </a:ext>
            </a:extLst>
          </p:cNvPr>
          <p:cNvSpPr/>
          <p:nvPr/>
        </p:nvSpPr>
        <p:spPr>
          <a:xfrm>
            <a:off x="14885002" y="4770245"/>
            <a:ext cx="8128000" cy="1127174"/>
          </a:xfrm>
          <a:custGeom>
            <a:avLst/>
            <a:gdLst>
              <a:gd name="connsiteX0" fmla="*/ 0 w 8128000"/>
              <a:gd name="connsiteY0" fmla="*/ 1127174 h 1127174"/>
              <a:gd name="connsiteX1" fmla="*/ 812805 w 8128000"/>
              <a:gd name="connsiteY1" fmla="*/ 0 h 1127174"/>
              <a:gd name="connsiteX2" fmla="*/ 7315195 w 8128000"/>
              <a:gd name="connsiteY2" fmla="*/ 0 h 1127174"/>
              <a:gd name="connsiteX3" fmla="*/ 8128000 w 8128000"/>
              <a:gd name="connsiteY3" fmla="*/ 1127174 h 1127174"/>
              <a:gd name="connsiteX4" fmla="*/ 0 w 8128000"/>
              <a:gd name="connsiteY4" fmla="*/ 1127174 h 1127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000" h="1127174">
                <a:moveTo>
                  <a:pt x="0" y="1127174"/>
                </a:moveTo>
                <a:lnTo>
                  <a:pt x="812805" y="0"/>
                </a:lnTo>
                <a:lnTo>
                  <a:pt x="7315195" y="0"/>
                </a:lnTo>
                <a:lnTo>
                  <a:pt x="8128000" y="1127174"/>
                </a:lnTo>
                <a:lnTo>
                  <a:pt x="0" y="1127174"/>
                </a:lnTo>
                <a:close/>
              </a:path>
            </a:pathLst>
          </a:custGeom>
          <a:solidFill>
            <a:srgbClr val="E2CB1E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69389" tIns="46990" rIns="1469391" bIns="46990" numCol="1" spcCol="1270" anchor="ctr" anchorCtr="0">
            <a:noAutofit/>
          </a:bodyPr>
          <a:lstStyle/>
          <a:p>
            <a:pPr marL="0" lvl="0" indent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hu-HU" sz="3700" kern="1200" dirty="0">
                <a:solidFill>
                  <a:schemeClr val="tx1"/>
                </a:solidFill>
              </a:rPr>
              <a:t>Web</a:t>
            </a:r>
          </a:p>
        </p:txBody>
      </p:sp>
    </p:spTree>
    <p:extLst>
      <p:ext uri="{BB962C8B-B14F-4D97-AF65-F5344CB8AC3E}">
        <p14:creationId xmlns:p14="http://schemas.microsoft.com/office/powerpoint/2010/main" val="263887481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112D2-B160-5477-E292-2B1858121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691B74-ED00-8390-CF21-1696C9778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1" y="21160"/>
            <a:ext cx="10515600" cy="1325563"/>
          </a:xfrm>
        </p:spPr>
        <p:txBody>
          <a:bodyPr>
            <a:noAutofit/>
          </a:bodyPr>
          <a:lstStyle/>
          <a:p>
            <a:r>
              <a:rPr lang="hu-HU" sz="6600" dirty="0" err="1">
                <a:solidFill>
                  <a:schemeClr val="bg1"/>
                </a:solidFill>
              </a:rPr>
              <a:t>Figma</a:t>
            </a:r>
            <a:r>
              <a:rPr lang="hu-HU" sz="6600" dirty="0">
                <a:solidFill>
                  <a:schemeClr val="bg1"/>
                </a:solidFill>
              </a:rPr>
              <a:t> és Web: </a:t>
            </a:r>
          </a:p>
        </p:txBody>
      </p:sp>
      <p:grpSp>
        <p:nvGrpSpPr>
          <p:cNvPr id="5" name="Csoportba foglalás 4">
            <a:extLst>
              <a:ext uri="{FF2B5EF4-FFF2-40B4-BE49-F238E27FC236}">
                <a16:creationId xmlns:a16="http://schemas.microsoft.com/office/drawing/2014/main" id="{3BFC4592-5B4F-46D3-E09A-7390AA2384FE}"/>
              </a:ext>
            </a:extLst>
          </p:cNvPr>
          <p:cNvGrpSpPr/>
          <p:nvPr/>
        </p:nvGrpSpPr>
        <p:grpSpPr>
          <a:xfrm>
            <a:off x="166323" y="2358025"/>
            <a:ext cx="2292266" cy="2147777"/>
            <a:chOff x="166323" y="1529577"/>
            <a:chExt cx="4584532" cy="4499084"/>
          </a:xfrm>
        </p:grpSpPr>
        <p:sp>
          <p:nvSpPr>
            <p:cNvPr id="7" name="Ellipszis 6">
              <a:extLst>
                <a:ext uri="{FF2B5EF4-FFF2-40B4-BE49-F238E27FC236}">
                  <a16:creationId xmlns:a16="http://schemas.microsoft.com/office/drawing/2014/main" id="{71651EC0-FAE4-5ECC-8143-88C2E680C625}"/>
                </a:ext>
              </a:extLst>
            </p:cNvPr>
            <p:cNvSpPr/>
            <p:nvPr/>
          </p:nvSpPr>
          <p:spPr>
            <a:xfrm>
              <a:off x="166323" y="1529577"/>
              <a:ext cx="4584532" cy="4499084"/>
            </a:xfrm>
            <a:prstGeom prst="ellipse">
              <a:avLst/>
            </a:prstGeom>
            <a:solidFill>
              <a:schemeClr val="bg1">
                <a:alpha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pic>
          <p:nvPicPr>
            <p:cNvPr id="6" name="Ábra 5" descr="Számológép egyszínű kitöltéssel">
              <a:extLst>
                <a:ext uri="{FF2B5EF4-FFF2-40B4-BE49-F238E27FC236}">
                  <a16:creationId xmlns:a16="http://schemas.microsoft.com/office/drawing/2014/main" id="{CD824D1A-58B7-259D-2F12-9A8DACB14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4477" y="1950318"/>
              <a:ext cx="3728224" cy="3728224"/>
            </a:xfrm>
            <a:prstGeom prst="rect">
              <a:avLst/>
            </a:prstGeom>
          </p:spPr>
        </p:pic>
      </p:grpSp>
      <p:grpSp>
        <p:nvGrpSpPr>
          <p:cNvPr id="19" name="Csoportba foglalás 18">
            <a:extLst>
              <a:ext uri="{FF2B5EF4-FFF2-40B4-BE49-F238E27FC236}">
                <a16:creationId xmlns:a16="http://schemas.microsoft.com/office/drawing/2014/main" id="{9F5EEB53-325C-64B0-A5A1-C77ACBEAA0C3}"/>
              </a:ext>
            </a:extLst>
          </p:cNvPr>
          <p:cNvGrpSpPr/>
          <p:nvPr/>
        </p:nvGrpSpPr>
        <p:grpSpPr>
          <a:xfrm>
            <a:off x="13101" y="5961620"/>
            <a:ext cx="12192000" cy="975563"/>
            <a:chOff x="13101" y="5961620"/>
            <a:chExt cx="12192000" cy="975563"/>
          </a:xfrm>
        </p:grpSpPr>
        <p:grpSp>
          <p:nvGrpSpPr>
            <p:cNvPr id="17" name="Csoportba foglalás 16">
              <a:extLst>
                <a:ext uri="{FF2B5EF4-FFF2-40B4-BE49-F238E27FC236}">
                  <a16:creationId xmlns:a16="http://schemas.microsoft.com/office/drawing/2014/main" id="{FB6A7B29-A9B3-3E3D-BF9E-8B7843F1BAD7}"/>
                </a:ext>
              </a:extLst>
            </p:cNvPr>
            <p:cNvGrpSpPr/>
            <p:nvPr/>
          </p:nvGrpSpPr>
          <p:grpSpPr>
            <a:xfrm>
              <a:off x="13101" y="6024855"/>
              <a:ext cx="12192000" cy="829339"/>
              <a:chOff x="13101" y="6024855"/>
              <a:chExt cx="12192000" cy="829339"/>
            </a:xfrm>
          </p:grpSpPr>
          <p:grpSp>
            <p:nvGrpSpPr>
              <p:cNvPr id="14" name="Csoportba foglalás 13">
                <a:extLst>
                  <a:ext uri="{FF2B5EF4-FFF2-40B4-BE49-F238E27FC236}">
                    <a16:creationId xmlns:a16="http://schemas.microsoft.com/office/drawing/2014/main" id="{EA83F8FD-060C-7CB2-01FB-77725CA6F4EB}"/>
                  </a:ext>
                </a:extLst>
              </p:cNvPr>
              <p:cNvGrpSpPr/>
              <p:nvPr/>
            </p:nvGrpSpPr>
            <p:grpSpPr>
              <a:xfrm>
                <a:off x="13101" y="6024855"/>
                <a:ext cx="12192000" cy="829339"/>
                <a:chOff x="13101" y="6024855"/>
                <a:chExt cx="12192000" cy="829339"/>
              </a:xfrm>
            </p:grpSpPr>
            <p:sp>
              <p:nvSpPr>
                <p:cNvPr id="4" name="Téglalap 3">
                  <a:extLst>
                    <a:ext uri="{FF2B5EF4-FFF2-40B4-BE49-F238E27FC236}">
                      <a16:creationId xmlns:a16="http://schemas.microsoft.com/office/drawing/2014/main" id="{4652C43B-ABBA-B8D5-770E-101870FBE846}"/>
                    </a:ext>
                  </a:extLst>
                </p:cNvPr>
                <p:cNvSpPr/>
                <p:nvPr/>
              </p:nvSpPr>
              <p:spPr>
                <a:xfrm>
                  <a:off x="13101" y="6024855"/>
                  <a:ext cx="12192000" cy="829339"/>
                </a:xfrm>
                <a:prstGeom prst="rect">
                  <a:avLst/>
                </a:prstGeom>
                <a:solidFill>
                  <a:srgbClr val="0099C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10" name="Szövegdoboz 9">
                  <a:extLst>
                    <a:ext uri="{FF2B5EF4-FFF2-40B4-BE49-F238E27FC236}">
                      <a16:creationId xmlns:a16="http://schemas.microsoft.com/office/drawing/2014/main" id="{46B1E778-3EB0-61F5-7ACE-C9C6FD09A4C9}"/>
                    </a:ext>
                  </a:extLst>
                </p:cNvPr>
                <p:cNvSpPr txBox="1"/>
                <p:nvPr/>
              </p:nvSpPr>
              <p:spPr>
                <a:xfrm>
                  <a:off x="1106761" y="6150943"/>
                  <a:ext cx="77712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hu-HU" sz="3200" b="1" i="1" dirty="0">
                      <a:solidFill>
                        <a:schemeClr val="bg1"/>
                      </a:solidFill>
                    </a:rPr>
                    <a:t>4</a:t>
                  </a:r>
                </a:p>
              </p:txBody>
            </p:sp>
            <p:sp>
              <p:nvSpPr>
                <p:cNvPr id="11" name="Szövegdoboz 10">
                  <a:extLst>
                    <a:ext uri="{FF2B5EF4-FFF2-40B4-BE49-F238E27FC236}">
                      <a16:creationId xmlns:a16="http://schemas.microsoft.com/office/drawing/2014/main" id="{9FB651B0-C68B-2646-0E3E-CDB422CD1031}"/>
                    </a:ext>
                  </a:extLst>
                </p:cNvPr>
                <p:cNvSpPr txBox="1"/>
                <p:nvPr/>
              </p:nvSpPr>
              <p:spPr>
                <a:xfrm>
                  <a:off x="3934139" y="6150942"/>
                  <a:ext cx="77712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hu-HU" sz="3200" b="1" i="1" dirty="0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  <p:sp>
              <p:nvSpPr>
                <p:cNvPr id="12" name="Szövegdoboz 11">
                  <a:extLst>
                    <a:ext uri="{FF2B5EF4-FFF2-40B4-BE49-F238E27FC236}">
                      <a16:creationId xmlns:a16="http://schemas.microsoft.com/office/drawing/2014/main" id="{BCB3910A-FD50-626F-8410-D3E0FA78D292}"/>
                    </a:ext>
                  </a:extLst>
                </p:cNvPr>
                <p:cNvSpPr txBox="1"/>
                <p:nvPr/>
              </p:nvSpPr>
              <p:spPr>
                <a:xfrm>
                  <a:off x="2458589" y="6150942"/>
                  <a:ext cx="77712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hu-HU" sz="3200" b="1" i="1" dirty="0">
                      <a:solidFill>
                        <a:schemeClr val="bg1"/>
                      </a:solidFill>
                    </a:rPr>
                    <a:t>+</a:t>
                  </a:r>
                </a:p>
              </p:txBody>
            </p:sp>
          </p:grpSp>
          <p:sp>
            <p:nvSpPr>
              <p:cNvPr id="15" name="Szövegdoboz 14">
                <a:extLst>
                  <a:ext uri="{FF2B5EF4-FFF2-40B4-BE49-F238E27FC236}">
                    <a16:creationId xmlns:a16="http://schemas.microsoft.com/office/drawing/2014/main" id="{9BBA5673-A63A-A8EA-64C8-D5D585A0FF13}"/>
                  </a:ext>
                </a:extLst>
              </p:cNvPr>
              <p:cNvSpPr txBox="1"/>
              <p:nvPr/>
            </p:nvSpPr>
            <p:spPr>
              <a:xfrm>
                <a:off x="10308116" y="6147136"/>
                <a:ext cx="7771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3200" b="1" i="1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  <p:sp>
            <p:nvSpPr>
              <p:cNvPr id="16" name="Szövegdoboz 15">
                <a:extLst>
                  <a:ext uri="{FF2B5EF4-FFF2-40B4-BE49-F238E27FC236}">
                    <a16:creationId xmlns:a16="http://schemas.microsoft.com/office/drawing/2014/main" id="{483BFD10-6626-C8BF-37FB-D86AE530C441}"/>
                  </a:ext>
                </a:extLst>
              </p:cNvPr>
              <p:cNvSpPr txBox="1"/>
              <p:nvPr/>
            </p:nvSpPr>
            <p:spPr>
              <a:xfrm>
                <a:off x="6655931" y="6147135"/>
                <a:ext cx="7771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3200" b="1" i="1" dirty="0">
                    <a:solidFill>
                      <a:schemeClr val="bg1"/>
                    </a:solidFill>
                  </a:rPr>
                  <a:t>=</a:t>
                </a:r>
              </a:p>
            </p:txBody>
          </p:sp>
        </p:grpSp>
        <p:pic>
          <p:nvPicPr>
            <p:cNvPr id="18" name="Ábra 17" descr="Számológép egyszínű kitöltéssel">
              <a:extLst>
                <a:ext uri="{FF2B5EF4-FFF2-40B4-BE49-F238E27FC236}">
                  <a16:creationId xmlns:a16="http://schemas.microsoft.com/office/drawing/2014/main" id="{C4156CF1-4EF8-5690-5146-F5104CAB9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922" y="5961620"/>
              <a:ext cx="975563" cy="975563"/>
            </a:xfrm>
            <a:prstGeom prst="rect">
              <a:avLst/>
            </a:prstGeom>
          </p:spPr>
        </p:pic>
      </p:grpSp>
      <p:sp>
        <p:nvSpPr>
          <p:cNvPr id="13" name="Szabadkézi sokszög: alakzat 12">
            <a:extLst>
              <a:ext uri="{FF2B5EF4-FFF2-40B4-BE49-F238E27FC236}">
                <a16:creationId xmlns:a16="http://schemas.microsoft.com/office/drawing/2014/main" id="{89BF146B-067A-05A2-79F3-605543C2D005}"/>
              </a:ext>
            </a:extLst>
          </p:cNvPr>
          <p:cNvSpPr/>
          <p:nvPr/>
        </p:nvSpPr>
        <p:spPr>
          <a:xfrm>
            <a:off x="6879991" y="266700"/>
            <a:ext cx="1625600" cy="1127174"/>
          </a:xfrm>
          <a:custGeom>
            <a:avLst/>
            <a:gdLst>
              <a:gd name="connsiteX0" fmla="*/ 0 w 1625600"/>
              <a:gd name="connsiteY0" fmla="*/ 1127174 h 1127174"/>
              <a:gd name="connsiteX1" fmla="*/ 812800 w 1625600"/>
              <a:gd name="connsiteY1" fmla="*/ 0 h 1127174"/>
              <a:gd name="connsiteX2" fmla="*/ 812800 w 1625600"/>
              <a:gd name="connsiteY2" fmla="*/ 0 h 1127174"/>
              <a:gd name="connsiteX3" fmla="*/ 1625600 w 1625600"/>
              <a:gd name="connsiteY3" fmla="*/ 1127174 h 1127174"/>
              <a:gd name="connsiteX4" fmla="*/ 0 w 1625600"/>
              <a:gd name="connsiteY4" fmla="*/ 1127174 h 1127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5600" h="1127174">
                <a:moveTo>
                  <a:pt x="0" y="1127174"/>
                </a:moveTo>
                <a:lnTo>
                  <a:pt x="812800" y="0"/>
                </a:lnTo>
                <a:lnTo>
                  <a:pt x="812800" y="0"/>
                </a:lnTo>
                <a:lnTo>
                  <a:pt x="1625600" y="1127174"/>
                </a:lnTo>
                <a:lnTo>
                  <a:pt x="0" y="1127174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990" tIns="46990" rIns="46990" bIns="46990" numCol="1" spcCol="1270" anchor="ctr" anchorCtr="0">
            <a:noAutofit/>
          </a:bodyPr>
          <a:lstStyle/>
          <a:p>
            <a:pPr marL="0" lvl="0" indent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hu-HU" sz="3700" kern="1200" dirty="0" err="1">
                <a:solidFill>
                  <a:schemeClr val="bg1"/>
                </a:solidFill>
              </a:rPr>
              <a:t>Js</a:t>
            </a:r>
            <a:endParaRPr lang="hu-HU" sz="3700" kern="1200" dirty="0">
              <a:solidFill>
                <a:schemeClr val="bg1"/>
              </a:solidFill>
            </a:endParaRPr>
          </a:p>
        </p:txBody>
      </p:sp>
      <p:sp>
        <p:nvSpPr>
          <p:cNvPr id="20" name="Szabadkézi sokszög: alakzat 19">
            <a:extLst>
              <a:ext uri="{FF2B5EF4-FFF2-40B4-BE49-F238E27FC236}">
                <a16:creationId xmlns:a16="http://schemas.microsoft.com/office/drawing/2014/main" id="{44AB033D-0CD6-C045-E59F-BE9E6E53FB6E}"/>
              </a:ext>
            </a:extLst>
          </p:cNvPr>
          <p:cNvSpPr/>
          <p:nvPr/>
        </p:nvSpPr>
        <p:spPr>
          <a:xfrm>
            <a:off x="6067191" y="1393874"/>
            <a:ext cx="3251200" cy="1127174"/>
          </a:xfrm>
          <a:custGeom>
            <a:avLst/>
            <a:gdLst>
              <a:gd name="connsiteX0" fmla="*/ 0 w 3251200"/>
              <a:gd name="connsiteY0" fmla="*/ 1127174 h 1127174"/>
              <a:gd name="connsiteX1" fmla="*/ 812805 w 3251200"/>
              <a:gd name="connsiteY1" fmla="*/ 0 h 1127174"/>
              <a:gd name="connsiteX2" fmla="*/ 2438395 w 3251200"/>
              <a:gd name="connsiteY2" fmla="*/ 0 h 1127174"/>
              <a:gd name="connsiteX3" fmla="*/ 3251200 w 3251200"/>
              <a:gd name="connsiteY3" fmla="*/ 1127174 h 1127174"/>
              <a:gd name="connsiteX4" fmla="*/ 0 w 3251200"/>
              <a:gd name="connsiteY4" fmla="*/ 1127174 h 1127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1127174">
                <a:moveTo>
                  <a:pt x="0" y="1127174"/>
                </a:moveTo>
                <a:lnTo>
                  <a:pt x="812805" y="0"/>
                </a:lnTo>
                <a:lnTo>
                  <a:pt x="2438395" y="0"/>
                </a:lnTo>
                <a:lnTo>
                  <a:pt x="3251200" y="1127174"/>
                </a:lnTo>
                <a:lnTo>
                  <a:pt x="0" y="1127174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15950" tIns="46990" rIns="615950" bIns="46990" numCol="1" spcCol="1270" anchor="ctr" anchorCtr="0">
            <a:noAutofit/>
          </a:bodyPr>
          <a:lstStyle/>
          <a:p>
            <a:pPr marL="0" lvl="0" indent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hu-HU" sz="3700" kern="1200" dirty="0" err="1">
                <a:solidFill>
                  <a:schemeClr val="bg1"/>
                </a:solidFill>
              </a:rPr>
              <a:t>Bootstrap</a:t>
            </a:r>
            <a:endParaRPr lang="hu-HU" sz="3700" kern="1200" dirty="0">
              <a:solidFill>
                <a:schemeClr val="bg1"/>
              </a:solidFill>
            </a:endParaRPr>
          </a:p>
        </p:txBody>
      </p:sp>
      <p:sp>
        <p:nvSpPr>
          <p:cNvPr id="21" name="Szabadkézi sokszög: alakzat 20">
            <a:extLst>
              <a:ext uri="{FF2B5EF4-FFF2-40B4-BE49-F238E27FC236}">
                <a16:creationId xmlns:a16="http://schemas.microsoft.com/office/drawing/2014/main" id="{EA0C60AD-46D0-B813-6939-A1AEC7EC84B9}"/>
              </a:ext>
            </a:extLst>
          </p:cNvPr>
          <p:cNvSpPr/>
          <p:nvPr/>
        </p:nvSpPr>
        <p:spPr>
          <a:xfrm>
            <a:off x="5254391" y="2521048"/>
            <a:ext cx="4876800" cy="1127174"/>
          </a:xfrm>
          <a:custGeom>
            <a:avLst/>
            <a:gdLst>
              <a:gd name="connsiteX0" fmla="*/ 0 w 4876800"/>
              <a:gd name="connsiteY0" fmla="*/ 1127174 h 1127174"/>
              <a:gd name="connsiteX1" fmla="*/ 812805 w 4876800"/>
              <a:gd name="connsiteY1" fmla="*/ 0 h 1127174"/>
              <a:gd name="connsiteX2" fmla="*/ 4063995 w 4876800"/>
              <a:gd name="connsiteY2" fmla="*/ 0 h 1127174"/>
              <a:gd name="connsiteX3" fmla="*/ 4876800 w 4876800"/>
              <a:gd name="connsiteY3" fmla="*/ 1127174 h 1127174"/>
              <a:gd name="connsiteX4" fmla="*/ 0 w 4876800"/>
              <a:gd name="connsiteY4" fmla="*/ 1127174 h 1127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6800" h="1127174">
                <a:moveTo>
                  <a:pt x="0" y="1127174"/>
                </a:moveTo>
                <a:lnTo>
                  <a:pt x="812805" y="0"/>
                </a:lnTo>
                <a:lnTo>
                  <a:pt x="4063995" y="0"/>
                </a:lnTo>
                <a:lnTo>
                  <a:pt x="4876800" y="1127174"/>
                </a:lnTo>
                <a:lnTo>
                  <a:pt x="0" y="1127174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0430" tIns="46990" rIns="900430" bIns="46990" numCol="1" spcCol="1270" anchor="ctr" anchorCtr="0">
            <a:noAutofit/>
          </a:bodyPr>
          <a:lstStyle/>
          <a:p>
            <a:pPr marL="0" lvl="0" indent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hu-HU" sz="3700" kern="1200" dirty="0">
                <a:solidFill>
                  <a:schemeClr val="bg1"/>
                </a:solidFill>
              </a:rPr>
              <a:t>CSS</a:t>
            </a:r>
          </a:p>
        </p:txBody>
      </p:sp>
      <p:sp>
        <p:nvSpPr>
          <p:cNvPr id="22" name="Szabadkézi sokszög: alakzat 21">
            <a:extLst>
              <a:ext uri="{FF2B5EF4-FFF2-40B4-BE49-F238E27FC236}">
                <a16:creationId xmlns:a16="http://schemas.microsoft.com/office/drawing/2014/main" id="{BFA83A59-4293-5976-F554-78FFAA7C64B2}"/>
              </a:ext>
            </a:extLst>
          </p:cNvPr>
          <p:cNvSpPr/>
          <p:nvPr/>
        </p:nvSpPr>
        <p:spPr>
          <a:xfrm>
            <a:off x="4441591" y="3648222"/>
            <a:ext cx="6502400" cy="1127174"/>
          </a:xfrm>
          <a:custGeom>
            <a:avLst/>
            <a:gdLst>
              <a:gd name="connsiteX0" fmla="*/ 0 w 6502400"/>
              <a:gd name="connsiteY0" fmla="*/ 1127174 h 1127174"/>
              <a:gd name="connsiteX1" fmla="*/ 812805 w 6502400"/>
              <a:gd name="connsiteY1" fmla="*/ 0 h 1127174"/>
              <a:gd name="connsiteX2" fmla="*/ 5689595 w 6502400"/>
              <a:gd name="connsiteY2" fmla="*/ 0 h 1127174"/>
              <a:gd name="connsiteX3" fmla="*/ 6502400 w 6502400"/>
              <a:gd name="connsiteY3" fmla="*/ 1127174 h 1127174"/>
              <a:gd name="connsiteX4" fmla="*/ 0 w 6502400"/>
              <a:gd name="connsiteY4" fmla="*/ 1127174 h 1127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02400" h="1127174">
                <a:moveTo>
                  <a:pt x="0" y="1127174"/>
                </a:moveTo>
                <a:lnTo>
                  <a:pt x="812805" y="0"/>
                </a:lnTo>
                <a:lnTo>
                  <a:pt x="5689595" y="0"/>
                </a:lnTo>
                <a:lnTo>
                  <a:pt x="6502400" y="1127174"/>
                </a:lnTo>
                <a:lnTo>
                  <a:pt x="0" y="1127174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4910" tIns="46990" rIns="1184910" bIns="46990" numCol="1" spcCol="1270" anchor="ctr" anchorCtr="0">
            <a:noAutofit/>
          </a:bodyPr>
          <a:lstStyle/>
          <a:p>
            <a:pPr marL="0" lvl="0" indent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hu-HU" sz="3700" kern="1200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23" name="Szabadkézi sokszög: alakzat 22">
            <a:extLst>
              <a:ext uri="{FF2B5EF4-FFF2-40B4-BE49-F238E27FC236}">
                <a16:creationId xmlns:a16="http://schemas.microsoft.com/office/drawing/2014/main" id="{24F67728-B44C-543B-DE9D-C14A78232E5E}"/>
              </a:ext>
            </a:extLst>
          </p:cNvPr>
          <p:cNvSpPr/>
          <p:nvPr/>
        </p:nvSpPr>
        <p:spPr>
          <a:xfrm>
            <a:off x="3628792" y="4775396"/>
            <a:ext cx="8128000" cy="1127174"/>
          </a:xfrm>
          <a:custGeom>
            <a:avLst/>
            <a:gdLst>
              <a:gd name="connsiteX0" fmla="*/ 0 w 8128000"/>
              <a:gd name="connsiteY0" fmla="*/ 1127174 h 1127174"/>
              <a:gd name="connsiteX1" fmla="*/ 812805 w 8128000"/>
              <a:gd name="connsiteY1" fmla="*/ 0 h 1127174"/>
              <a:gd name="connsiteX2" fmla="*/ 7315195 w 8128000"/>
              <a:gd name="connsiteY2" fmla="*/ 0 h 1127174"/>
              <a:gd name="connsiteX3" fmla="*/ 8128000 w 8128000"/>
              <a:gd name="connsiteY3" fmla="*/ 1127174 h 1127174"/>
              <a:gd name="connsiteX4" fmla="*/ 0 w 8128000"/>
              <a:gd name="connsiteY4" fmla="*/ 1127174 h 1127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000" h="1127174">
                <a:moveTo>
                  <a:pt x="0" y="1127174"/>
                </a:moveTo>
                <a:lnTo>
                  <a:pt x="812805" y="0"/>
                </a:lnTo>
                <a:lnTo>
                  <a:pt x="7315195" y="0"/>
                </a:lnTo>
                <a:lnTo>
                  <a:pt x="8128000" y="1127174"/>
                </a:lnTo>
                <a:lnTo>
                  <a:pt x="0" y="1127174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69389" tIns="46990" rIns="1469391" bIns="46990" numCol="1" spcCol="1270" anchor="ctr" anchorCtr="0">
            <a:noAutofit/>
          </a:bodyPr>
          <a:lstStyle/>
          <a:p>
            <a:pPr marL="0" lvl="0" indent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hu-HU" sz="3700" kern="1200" dirty="0">
                <a:solidFill>
                  <a:schemeClr val="bg1"/>
                </a:solidFill>
              </a:rPr>
              <a:t>Web</a:t>
            </a:r>
          </a:p>
        </p:txBody>
      </p:sp>
    </p:spTree>
    <p:extLst>
      <p:ext uri="{BB962C8B-B14F-4D97-AF65-F5344CB8AC3E}">
        <p14:creationId xmlns:p14="http://schemas.microsoft.com/office/powerpoint/2010/main" val="1611955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200</Words>
  <Application>Microsoft Office PowerPoint</Application>
  <PresentationFormat>Szélesvásznú</PresentationFormat>
  <Paragraphs>153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Office-téma</vt:lpstr>
      <vt:lpstr>Számológép</vt:lpstr>
      <vt:lpstr>Előadás tartalma:</vt:lpstr>
      <vt:lpstr>Előadás tartalma:</vt:lpstr>
      <vt:lpstr>GitHub és Trello:</vt:lpstr>
      <vt:lpstr>GitHub és Trello:</vt:lpstr>
      <vt:lpstr>Folyamat ábra és Python:</vt:lpstr>
      <vt:lpstr>Folyamat ábra és Python:</vt:lpstr>
      <vt:lpstr>Figma és Web: </vt:lpstr>
      <vt:lpstr>Figma és Web: </vt:lpstr>
      <vt:lpstr>PPT</vt:lpstr>
      <vt:lpstr>PPT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O365 felhasználó</dc:creator>
  <cp:lastModifiedBy>O365 felhasználó</cp:lastModifiedBy>
  <cp:revision>8</cp:revision>
  <dcterms:created xsi:type="dcterms:W3CDTF">2024-12-14T13:29:19Z</dcterms:created>
  <dcterms:modified xsi:type="dcterms:W3CDTF">2024-12-15T19:12:35Z</dcterms:modified>
</cp:coreProperties>
</file>