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75011CE-2187-4075-92FB-31CF90A08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Euro</a:t>
            </a:r>
            <a:r>
              <a:rPr lang="hu-HU" dirty="0" err="1"/>
              <a:t>pe</a:t>
            </a:r>
            <a:r>
              <a:rPr dirty="0"/>
              <a:t>_Depression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E21BC5D-5646-4402-8B89-18476EA75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2021. 01. 18. 15:53:16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U dashboard">
            <a:extLst>
              <a:ext uri="{FF2B5EF4-FFF2-40B4-BE49-F238E27FC236}">
                <a16:creationId xmlns:a16="http://schemas.microsoft.com/office/drawing/2014/main" id="{26D30B55-3519-4C7F-BA78-D0C4B3C5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Europe_Depression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Europe_Depression</dc:title>
  <dc:creator/>
  <cp:lastModifiedBy>Zsófia Csajbók</cp:lastModifiedBy>
  <cp:revision>1</cp:revision>
  <dcterms:created xsi:type="dcterms:W3CDTF">2021-01-18T14:53:18Z</dcterms:created>
  <dcterms:modified xsi:type="dcterms:W3CDTF">2021-01-18T14:55:44Z</dcterms:modified>
</cp:coreProperties>
</file>