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70" r:id="rId14"/>
    <p:sldId id="26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9E4B-6C09-47E3-A27A-D4E5E43E040C}" v="794" dt="2023-01-23T12:27:02.332"/>
    <p1510:client id="{77D2BD37-E30B-4178-8C18-EF5D17AC9DEB}" v="54" dt="2023-01-24T08:55:19.946"/>
    <p1510:client id="{D221CF58-758F-4C24-8269-3A3CDBBD01D8}" v="4" dt="2023-01-24T09:13:0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48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9876" y="1506072"/>
            <a:ext cx="4979254" cy="3779457"/>
          </a:xfrm>
        </p:spPr>
        <p:txBody>
          <a:bodyPr anchor="b">
            <a:normAutofit/>
          </a:bodyPr>
          <a:lstStyle/>
          <a:p>
            <a:r>
              <a:rPr lang="hu-HU">
                <a:cs typeface="Calibri Light"/>
              </a:rPr>
              <a:t>FastFoodKing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hu-HU">
                <a:cs typeface="Calibri"/>
              </a:rPr>
              <a:t>Készítők: Hegedüs Zsolt, Raffai Ferenc, Kisfali Krisztián</a:t>
            </a:r>
            <a:endParaRPr lang="hu-HU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AA67428-E310-8B9F-0A2C-DBB4753FB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4" r="7728" b="-1"/>
          <a:stretch/>
        </p:blipFill>
        <p:spPr>
          <a:xfrm>
            <a:off x="7102030" y="876308"/>
            <a:ext cx="3627502" cy="4304764"/>
          </a:xfrm>
          <a:prstGeom prst="rect">
            <a:avLst/>
          </a:prstGeom>
        </p:spPr>
      </p:pic>
      <p:cxnSp>
        <p:nvCxnSpPr>
          <p:cNvPr id="152" name="Straight Connector 5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0A2DB8-6D3E-4A54-AF35-CCD289C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0E4123B-A53F-44B1-A510-30642CF73547}"/>
              </a:ext>
            </a:extLst>
          </p:cNvPr>
          <p:cNvSpPr txBox="1"/>
          <p:nvPr/>
        </p:nvSpPr>
        <p:spPr>
          <a:xfrm>
            <a:off x="1342238" y="2382473"/>
            <a:ext cx="3900881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Felhasználói fiókok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Mobilalkalmazás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Értékelési rendszer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Kuponok és promóciók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Fórum funkció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4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599DB7-90D7-66B8-E9F0-E17B5840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53" y="4177552"/>
            <a:ext cx="5686605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Frontend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1900" y="4536141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70BBDC71-5DAB-4BDD-A26F-791E657E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" y="357982"/>
            <a:ext cx="6056771" cy="341232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3DC92AB-4349-4B98-8924-5514C522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17" y="357982"/>
            <a:ext cx="5816367" cy="34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84F4C46-96BE-FA48-4827-5D985926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hu-HU" dirty="0"/>
              <a:t>Backend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4">
            <a:extLst>
              <a:ext uri="{FF2B5EF4-FFF2-40B4-BE49-F238E27FC236}">
                <a16:creationId xmlns:a16="http://schemas.microsoft.com/office/drawing/2014/main" id="{07100685-3650-48D1-1E98-DC0E40114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977" y="1282514"/>
            <a:ext cx="5608565" cy="4369172"/>
          </a:xfrm>
        </p:spPr>
      </p:pic>
    </p:spTree>
    <p:extLst>
      <p:ext uri="{BB962C8B-B14F-4D97-AF65-F5344CB8AC3E}">
        <p14:creationId xmlns:p14="http://schemas.microsoft.com/office/powerpoint/2010/main" val="6681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CE0E4-3D84-4924-B119-CFF0930A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 Főbb kód részlet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E444F6-3449-4363-B951-CC89A0E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4527584" cy="3903298"/>
          </a:xfrm>
        </p:spPr>
        <p:txBody>
          <a:bodyPr/>
          <a:lstStyle/>
          <a:p>
            <a:r>
              <a:rPr lang="hu-HU" dirty="0"/>
              <a:t>Adatbázis összekapcsolása</a:t>
            </a:r>
          </a:p>
          <a:p>
            <a:r>
              <a:rPr lang="hu-HU" dirty="0"/>
              <a:t>Adatok kezelése</a:t>
            </a:r>
          </a:p>
          <a:p>
            <a:r>
              <a:rPr lang="hu-HU" dirty="0"/>
              <a:t>Jelszó </a:t>
            </a:r>
            <a:r>
              <a:rPr lang="hu-HU" dirty="0" err="1"/>
              <a:t>hashelése</a:t>
            </a:r>
            <a:endParaRPr lang="hu-HU" dirty="0"/>
          </a:p>
          <a:p>
            <a:r>
              <a:rPr lang="hu-HU" dirty="0"/>
              <a:t>Legkérdezés futtatása</a:t>
            </a:r>
          </a:p>
          <a:p>
            <a:r>
              <a:rPr lang="hu-HU" dirty="0"/>
              <a:t>Adatbáziskapcsolat lezárás</a:t>
            </a:r>
          </a:p>
          <a:p>
            <a:r>
              <a:rPr lang="hu-HU" dirty="0"/>
              <a:t>Segédfüggvény: Adatok ellenőrzése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84D2B6-1DDE-4820-AA96-0E10FCA3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30" y="1962358"/>
            <a:ext cx="6704305" cy="37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26079-014B-CB8B-22A3-75CF1130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Nehézségek/Pozitívum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4A905C-3C49-5FDE-A4DF-AC64A70E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5244095" cy="3903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Backend</a:t>
            </a:r>
          </a:p>
          <a:p>
            <a:r>
              <a:rPr lang="hu-HU" dirty="0"/>
              <a:t>C# és Java</a:t>
            </a:r>
          </a:p>
          <a:p>
            <a:r>
              <a:rPr lang="hu-HU" dirty="0"/>
              <a:t>Adatbázis összekötés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BD36C7-5FD5-D246-2E52-5B662EAC2C65}"/>
              </a:ext>
            </a:extLst>
          </p:cNvPr>
          <p:cNvSpPr txBox="1"/>
          <p:nvPr/>
        </p:nvSpPr>
        <p:spPr>
          <a:xfrm>
            <a:off x="6098683" y="2143796"/>
            <a:ext cx="505764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000" dirty="0">
                <a:solidFill>
                  <a:schemeClr val="tx2"/>
                </a:solidFill>
              </a:rPr>
              <a:t>Kulcsember</a:t>
            </a:r>
            <a:endParaRPr lang="hu-HU" dirty="0"/>
          </a:p>
          <a:p>
            <a:pPr marL="342900" indent="-342900">
              <a:buFont typeface="Arial"/>
              <a:buChar char="•"/>
            </a:pPr>
            <a:endParaRPr lang="hu-HU" sz="2000" dirty="0"/>
          </a:p>
          <a:p>
            <a:pPr marL="342900" indent="-342900">
              <a:buFont typeface="Arial"/>
              <a:buChar char="•"/>
            </a:pPr>
            <a:endParaRPr lang="hu-HU" sz="20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hu-HU" sz="2000" dirty="0">
                <a:solidFill>
                  <a:schemeClr val="tx2"/>
                </a:solidFill>
              </a:rPr>
              <a:t>Csapat morál</a:t>
            </a:r>
          </a:p>
          <a:p>
            <a:pPr marL="342900" indent="-342900">
              <a:buFont typeface="Arial"/>
              <a:buChar char="•"/>
            </a:pPr>
            <a:endParaRPr lang="hu-HU" sz="20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hu-HU" sz="2000" dirty="0">
                <a:solidFill>
                  <a:schemeClr val="tx2"/>
                </a:solidFill>
              </a:rPr>
              <a:t>Csapatmunka</a:t>
            </a:r>
          </a:p>
          <a:p>
            <a:pPr marL="342900" indent="-342900">
              <a:buFont typeface="Arial"/>
              <a:buChar char="•"/>
            </a:pPr>
            <a:endParaRPr lang="hu-HU" sz="20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endParaRPr lang="hu-HU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hu-HU" dirty="0"/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78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9AACE2-76E4-62E1-17DB-925DAFB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37032"/>
            <a:ext cx="10427840" cy="1086056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Bemutatása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761DD40D-80E4-6A24-F8FE-69CAD3AB63BD}"/>
              </a:ext>
            </a:extLst>
          </p:cNvPr>
          <p:cNvSpPr txBox="1"/>
          <p:nvPr/>
        </p:nvSpPr>
        <p:spPr>
          <a:xfrm>
            <a:off x="1041797" y="2559843"/>
            <a:ext cx="4554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E069AFB6-0C4D-EC56-4B3F-4117C207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Mit Csinál: Étel rendelős alkalmazás</a:t>
            </a:r>
          </a:p>
          <a:p>
            <a:r>
              <a:rPr lang="hu-HU" dirty="0"/>
              <a:t>Téma választás</a:t>
            </a:r>
          </a:p>
          <a:p>
            <a:r>
              <a:rPr lang="hu-HU" dirty="0"/>
              <a:t>Feladatok felosztása </a:t>
            </a:r>
          </a:p>
          <a:p>
            <a:endParaRPr lang="hu-HU" dirty="0"/>
          </a:p>
          <a:p>
            <a:r>
              <a:rPr lang="hu-HU" dirty="0"/>
              <a:t>Konzulens: Dávid Balázs </a:t>
            </a:r>
          </a:p>
        </p:txBody>
      </p:sp>
    </p:spTree>
    <p:extLst>
      <p:ext uri="{BB962C8B-B14F-4D97-AF65-F5344CB8AC3E}">
        <p14:creationId xmlns:p14="http://schemas.microsoft.com/office/powerpoint/2010/main" val="4732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1A9D2-FDAC-4017-9419-CEDDBCB8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EAE5D-76E9-4C79-9259-0FEACCF6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Regisztráció/bejelentkezés</a:t>
            </a:r>
          </a:p>
          <a:p>
            <a:r>
              <a:rPr lang="hu-HU" dirty="0"/>
              <a:t>Étlap</a:t>
            </a:r>
          </a:p>
          <a:p>
            <a:r>
              <a:rPr lang="hu-HU" dirty="0"/>
              <a:t>Rendelés </a:t>
            </a:r>
          </a:p>
          <a:p>
            <a:r>
              <a:rPr lang="hu-HU" dirty="0"/>
              <a:t>Főoldal</a:t>
            </a:r>
          </a:p>
        </p:txBody>
      </p:sp>
    </p:spTree>
    <p:extLst>
      <p:ext uri="{BB962C8B-B14F-4D97-AF65-F5344CB8AC3E}">
        <p14:creationId xmlns:p14="http://schemas.microsoft.com/office/powerpoint/2010/main" val="40897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C44A2C-C570-436F-BEF6-6B3E4A00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Rendszerkövetelmény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391A5BE-2131-4EA7-A3E6-161B4699F5D6}"/>
              </a:ext>
            </a:extLst>
          </p:cNvPr>
          <p:cNvSpPr txBox="1"/>
          <p:nvPr/>
        </p:nvSpPr>
        <p:spPr>
          <a:xfrm>
            <a:off x="8061820" y="2340528"/>
            <a:ext cx="346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Windows 7 – Windows 11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1B6D3AA-EF8D-4C64-81BF-3CF5B0A6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6389941" cy="3903298"/>
          </a:xfrm>
        </p:spPr>
        <p:txBody>
          <a:bodyPr>
            <a:normAutofit/>
          </a:bodyPr>
          <a:lstStyle/>
          <a:p>
            <a:r>
              <a:rPr lang="hu-HU" sz="1600" dirty="0"/>
              <a:t>CPU:	1 gigahertz (</a:t>
            </a:r>
            <a:r>
              <a:rPr lang="hu-HU" sz="1600" dirty="0" err="1"/>
              <a:t>GHz</a:t>
            </a:r>
            <a:r>
              <a:rPr lang="hu-HU" sz="1600" dirty="0"/>
              <a:t>) or </a:t>
            </a:r>
            <a:r>
              <a:rPr lang="hu-HU" sz="1600" dirty="0" err="1"/>
              <a:t>faster</a:t>
            </a:r>
            <a:r>
              <a:rPr lang="hu-HU" sz="1600" dirty="0"/>
              <a:t>	</a:t>
            </a:r>
          </a:p>
          <a:p>
            <a:r>
              <a:rPr lang="hu-HU" sz="1600" dirty="0"/>
              <a:t>RAM:	1 gigabyte (GB) (32-bit) or 2 GB (64-bit)	</a:t>
            </a:r>
          </a:p>
          <a:p>
            <a:r>
              <a:rPr lang="hu-HU" sz="1600" dirty="0"/>
              <a:t>GPU:	Microsoft </a:t>
            </a:r>
            <a:r>
              <a:rPr lang="hu-HU" sz="1600" dirty="0" err="1"/>
              <a:t>DirectX</a:t>
            </a:r>
            <a:r>
              <a:rPr lang="hu-HU" sz="1600" dirty="0"/>
              <a:t> 9 </a:t>
            </a:r>
            <a:r>
              <a:rPr lang="hu-HU" sz="1600" dirty="0" err="1"/>
              <a:t>graphics</a:t>
            </a:r>
            <a:r>
              <a:rPr lang="hu-HU" sz="1600" dirty="0"/>
              <a:t> </a:t>
            </a:r>
            <a:r>
              <a:rPr lang="hu-HU" sz="1600" dirty="0" err="1"/>
              <a:t>device</a:t>
            </a:r>
            <a:r>
              <a:rPr lang="hu-HU" sz="1600" dirty="0"/>
              <a:t> with WDDM driver	</a:t>
            </a:r>
          </a:p>
          <a:p>
            <a:r>
              <a:rPr lang="hu-HU" sz="1600" dirty="0"/>
              <a:t>Tárhely:	20 GB</a:t>
            </a:r>
          </a:p>
          <a:p>
            <a:r>
              <a:rPr lang="hu-HU" sz="1600" dirty="0"/>
              <a:t>Hálózat:	A Microsoft account and Internet </a:t>
            </a:r>
            <a:r>
              <a:rPr lang="hu-HU" sz="1600" dirty="0" err="1"/>
              <a:t>access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5691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9442E-DA94-4A5F-8FEC-098B9F8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kézikönyv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3AC70-E1B5-4E7B-8DFB-95BBEEC6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MySql telepítés</a:t>
            </a:r>
          </a:p>
          <a:p>
            <a:r>
              <a:rPr lang="hu-HU" dirty="0" err="1"/>
              <a:t>Xampp</a:t>
            </a:r>
            <a:r>
              <a:rPr lang="hu-HU" dirty="0"/>
              <a:t> telepítés </a:t>
            </a:r>
          </a:p>
          <a:p>
            <a:r>
              <a:rPr lang="hu-HU" dirty="0"/>
              <a:t>MySql </a:t>
            </a:r>
            <a:r>
              <a:rPr lang="hu-HU" dirty="0" err="1"/>
              <a:t>Workbench</a:t>
            </a:r>
            <a:r>
              <a:rPr lang="hu-HU" dirty="0"/>
              <a:t>/tábla </a:t>
            </a:r>
            <a:r>
              <a:rPr lang="hu-HU" dirty="0" err="1"/>
              <a:t>belolvasás</a:t>
            </a:r>
            <a:endParaRPr lang="hu-HU" dirty="0"/>
          </a:p>
          <a:p>
            <a:r>
              <a:rPr lang="hu-HU" dirty="0"/>
              <a:t>Google telepítés (Ha nincs)</a:t>
            </a:r>
          </a:p>
        </p:txBody>
      </p:sp>
    </p:spTree>
    <p:extLst>
      <p:ext uri="{BB962C8B-B14F-4D97-AF65-F5344CB8AC3E}">
        <p14:creationId xmlns:p14="http://schemas.microsoft.com/office/powerpoint/2010/main" val="39021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8C15FA-0B86-4871-B6BF-92F3B1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558AC3-0E26-4328-ADD1-ADB21124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Regisztráció/Bejelentkezés</a:t>
            </a:r>
          </a:p>
          <a:p>
            <a:r>
              <a:rPr lang="hu-HU" dirty="0"/>
              <a:t>Főoldal</a:t>
            </a:r>
          </a:p>
          <a:p>
            <a:r>
              <a:rPr lang="hu-HU" dirty="0"/>
              <a:t>Navigálás</a:t>
            </a:r>
          </a:p>
          <a:p>
            <a:r>
              <a:rPr lang="hu-HU" dirty="0"/>
              <a:t>Étlap </a:t>
            </a:r>
          </a:p>
          <a:p>
            <a:r>
              <a:rPr lang="hu-HU" dirty="0"/>
              <a:t>Rendelés</a:t>
            </a:r>
          </a:p>
          <a:p>
            <a:r>
              <a:rPr lang="hu-HU" dirty="0"/>
              <a:t>Fizetés</a:t>
            </a:r>
          </a:p>
          <a:p>
            <a:r>
              <a:rPr lang="hu-HU" dirty="0"/>
              <a:t>Kosár</a:t>
            </a:r>
          </a:p>
        </p:txBody>
      </p:sp>
    </p:spTree>
    <p:extLst>
      <p:ext uri="{BB962C8B-B14F-4D97-AF65-F5344CB8AC3E}">
        <p14:creationId xmlns:p14="http://schemas.microsoft.com/office/powerpoint/2010/main" val="6508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14F49-375D-4139-BF81-C912D79A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Eszközök/Tervezés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8A42B85-9E70-4219-B37E-75E5050084A7}"/>
              </a:ext>
            </a:extLst>
          </p:cNvPr>
          <p:cNvSpPr txBox="1"/>
          <p:nvPr/>
        </p:nvSpPr>
        <p:spPr>
          <a:xfrm>
            <a:off x="1006679" y="2306972"/>
            <a:ext cx="216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Xampp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Shopify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EED5FB0-21D0-4E17-8C35-8334A0BFC08A}"/>
              </a:ext>
            </a:extLst>
          </p:cNvPr>
          <p:cNvSpPr txBox="1"/>
          <p:nvPr/>
        </p:nvSpPr>
        <p:spPr>
          <a:xfrm>
            <a:off x="5461233" y="2306972"/>
            <a:ext cx="3229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Adatbázis tervezés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Inkrementális fejlesztés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Előnyök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Hátrányok</a:t>
            </a:r>
          </a:p>
        </p:txBody>
      </p:sp>
    </p:spTree>
    <p:extLst>
      <p:ext uri="{BB962C8B-B14F-4D97-AF65-F5344CB8AC3E}">
        <p14:creationId xmlns:p14="http://schemas.microsoft.com/office/powerpoint/2010/main" val="1439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B098D-0E8F-40F6-A71F-0FAC7021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Adatmodell/Főbb 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5EB8D-F27A-4830-B9BC-D9980189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2229002" cy="3903298"/>
          </a:xfrm>
        </p:spPr>
        <p:txBody>
          <a:bodyPr/>
          <a:lstStyle/>
          <a:p>
            <a:r>
              <a:rPr lang="hu-HU" dirty="0"/>
              <a:t>Attribútumok</a:t>
            </a:r>
          </a:p>
          <a:p>
            <a:r>
              <a:rPr lang="hu-HU" dirty="0"/>
              <a:t>Táblák </a:t>
            </a:r>
          </a:p>
          <a:p>
            <a:r>
              <a:rPr lang="hu-HU" dirty="0"/>
              <a:t>Kapcsolatok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08E128-E1F6-4A14-AF62-2A58DB9C9778}"/>
              </a:ext>
            </a:extLst>
          </p:cNvPr>
          <p:cNvSpPr txBox="1"/>
          <p:nvPr/>
        </p:nvSpPr>
        <p:spPr>
          <a:xfrm>
            <a:off x="7273255" y="2130804"/>
            <a:ext cx="3523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Regisztráció/bejelentkezés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Kosár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Adatbázis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6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4DB59-736F-4409-9601-1F812AB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EDC4F4-487B-4F4D-984B-7419AC04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Regisztrációs űrlap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Rendelési űrlap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Étlap kiíratása</a:t>
            </a:r>
          </a:p>
          <a:p>
            <a:r>
              <a:rPr lang="hu-HU" sz="18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Adatbázis kapcsolat lezárása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0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207</Words>
  <Application>Microsoft Office PowerPoint</Application>
  <PresentationFormat>Szélesvásznú</PresentationFormat>
  <Paragraphs>87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 Pro Light</vt:lpstr>
      <vt:lpstr>Times New Roman</vt:lpstr>
      <vt:lpstr>VaultVTI</vt:lpstr>
      <vt:lpstr>FastFoodKing</vt:lpstr>
      <vt:lpstr>Bemutatása</vt:lpstr>
      <vt:lpstr>Specifikációk</vt:lpstr>
      <vt:lpstr>Rendszerkövetelmény</vt:lpstr>
      <vt:lpstr>Felhasználói kézikönyv</vt:lpstr>
      <vt:lpstr>Használata</vt:lpstr>
      <vt:lpstr>Eszközök/Tervezés</vt:lpstr>
      <vt:lpstr>Adatmodell/Főbb kódok</vt:lpstr>
      <vt:lpstr>Tesztelés</vt:lpstr>
      <vt:lpstr>Tovább fejlesztési lehetőségek</vt:lpstr>
      <vt:lpstr>Frontend</vt:lpstr>
      <vt:lpstr>Backend</vt:lpstr>
      <vt:lpstr>Regisztráció Főbb kód részlet</vt:lpstr>
      <vt:lpstr>Nehézségek/Pozitívum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Zsolt Hegedüs</cp:lastModifiedBy>
  <cp:revision>189</cp:revision>
  <dcterms:created xsi:type="dcterms:W3CDTF">2023-01-23T11:45:19Z</dcterms:created>
  <dcterms:modified xsi:type="dcterms:W3CDTF">2023-05-22T09:35:33Z</dcterms:modified>
</cp:coreProperties>
</file>