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1FB53-A91F-4373-8218-B818D56BA2FE}" v="95" dt="2022-10-02T19:36:24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00253221: Zsolt Toth" userId="759fbc15-2a43-46a6-8361-dbe69f55cf45" providerId="ADAL" clId="{1651FB53-A91F-4373-8218-B818D56BA2FE}"/>
    <pc:docChg chg="custSel addSld delSld modSld sldOrd">
      <pc:chgData name="K00253221: Zsolt Toth" userId="759fbc15-2a43-46a6-8361-dbe69f55cf45" providerId="ADAL" clId="{1651FB53-A91F-4373-8218-B818D56BA2FE}" dt="2022-10-02T19:43:53.231" v="671" actId="20577"/>
      <pc:docMkLst>
        <pc:docMk/>
      </pc:docMkLst>
      <pc:sldChg chg="del">
        <pc:chgData name="K00253221: Zsolt Toth" userId="759fbc15-2a43-46a6-8361-dbe69f55cf45" providerId="ADAL" clId="{1651FB53-A91F-4373-8218-B818D56BA2FE}" dt="2022-10-02T19:32:38.864" v="183" actId="2696"/>
        <pc:sldMkLst>
          <pc:docMk/>
          <pc:sldMk cId="497607547" sldId="258"/>
        </pc:sldMkLst>
      </pc:sldChg>
      <pc:sldChg chg="modSp mod">
        <pc:chgData name="K00253221: Zsolt Toth" userId="759fbc15-2a43-46a6-8361-dbe69f55cf45" providerId="ADAL" clId="{1651FB53-A91F-4373-8218-B818D56BA2FE}" dt="2022-10-02T19:36:24.334" v="321" actId="20577"/>
        <pc:sldMkLst>
          <pc:docMk/>
          <pc:sldMk cId="4209322005" sldId="259"/>
        </pc:sldMkLst>
        <pc:spChg chg="mod">
          <ac:chgData name="K00253221: Zsolt Toth" userId="759fbc15-2a43-46a6-8361-dbe69f55cf45" providerId="ADAL" clId="{1651FB53-A91F-4373-8218-B818D56BA2FE}" dt="2022-10-02T19:33:21.996" v="227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K00253221: Zsolt Toth" userId="759fbc15-2a43-46a6-8361-dbe69f55cf45" providerId="ADAL" clId="{1651FB53-A91F-4373-8218-B818D56BA2FE}" dt="2022-10-02T19:36:24.334" v="321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mod">
          <ac:chgData name="K00253221: Zsolt Toth" userId="759fbc15-2a43-46a6-8361-dbe69f55cf45" providerId="ADAL" clId="{1651FB53-A91F-4373-8218-B818D56BA2FE}" dt="2022-10-02T19:35:40.735" v="291" actId="1076"/>
          <ac:picMkLst>
            <pc:docMk/>
            <pc:sldMk cId="4209322005" sldId="259"/>
            <ac:picMk id="8" creationId="{EA70616B-E344-4856-8DF9-707C26236613}"/>
          </ac:picMkLst>
        </pc:picChg>
      </pc:sldChg>
      <pc:sldChg chg="modSp mod">
        <pc:chgData name="K00253221: Zsolt Toth" userId="759fbc15-2a43-46a6-8361-dbe69f55cf45" providerId="ADAL" clId="{1651FB53-A91F-4373-8218-B818D56BA2FE}" dt="2022-10-02T19:43:53.231" v="671" actId="20577"/>
        <pc:sldMkLst>
          <pc:docMk/>
          <pc:sldMk cId="3501347425" sldId="260"/>
        </pc:sldMkLst>
        <pc:spChg chg="mod">
          <ac:chgData name="K00253221: Zsolt Toth" userId="759fbc15-2a43-46a6-8361-dbe69f55cf45" providerId="ADAL" clId="{1651FB53-A91F-4373-8218-B818D56BA2FE}" dt="2022-10-02T19:43:53.231" v="671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K00253221: Zsolt Toth" userId="759fbc15-2a43-46a6-8361-dbe69f55cf45" providerId="ADAL" clId="{1651FB53-A91F-4373-8218-B818D56BA2FE}" dt="2022-10-02T19:27:20.878" v="1" actId="2696"/>
        <pc:sldMkLst>
          <pc:docMk/>
          <pc:sldMk cId="1703342593" sldId="261"/>
        </pc:sldMkLst>
      </pc:sldChg>
      <pc:sldChg chg="modSp new mod">
        <pc:chgData name="K00253221: Zsolt Toth" userId="759fbc15-2a43-46a6-8361-dbe69f55cf45" providerId="ADAL" clId="{1651FB53-A91F-4373-8218-B818D56BA2FE}" dt="2022-10-02T19:31:40.887" v="182" actId="5793"/>
        <pc:sldMkLst>
          <pc:docMk/>
          <pc:sldMk cId="3384055470" sldId="262"/>
        </pc:sldMkLst>
        <pc:spChg chg="mod">
          <ac:chgData name="K00253221: Zsolt Toth" userId="759fbc15-2a43-46a6-8361-dbe69f55cf45" providerId="ADAL" clId="{1651FB53-A91F-4373-8218-B818D56BA2FE}" dt="2022-10-02T19:27:27.606" v="4" actId="20577"/>
          <ac:spMkLst>
            <pc:docMk/>
            <pc:sldMk cId="3384055470" sldId="262"/>
            <ac:spMk id="2" creationId="{DFA59C0F-EF87-070F-E6F2-0798C06E5302}"/>
          </ac:spMkLst>
        </pc:spChg>
        <pc:spChg chg="mod">
          <ac:chgData name="K00253221: Zsolt Toth" userId="759fbc15-2a43-46a6-8361-dbe69f55cf45" providerId="ADAL" clId="{1651FB53-A91F-4373-8218-B818D56BA2FE}" dt="2022-10-02T19:31:40.887" v="182" actId="5793"/>
          <ac:spMkLst>
            <pc:docMk/>
            <pc:sldMk cId="3384055470" sldId="262"/>
            <ac:spMk id="3" creationId="{E6FF6135-2D9C-1AE7-A4A0-EE788692CFE0}"/>
          </ac:spMkLst>
        </pc:spChg>
      </pc:sldChg>
      <pc:sldChg chg="modSp new mod ord">
        <pc:chgData name="K00253221: Zsolt Toth" userId="759fbc15-2a43-46a6-8361-dbe69f55cf45" providerId="ADAL" clId="{1651FB53-A91F-4373-8218-B818D56BA2FE}" dt="2022-10-02T19:39:13.699" v="402" actId="5793"/>
        <pc:sldMkLst>
          <pc:docMk/>
          <pc:sldMk cId="4058946913" sldId="263"/>
        </pc:sldMkLst>
        <pc:spChg chg="mod">
          <ac:chgData name="K00253221: Zsolt Toth" userId="759fbc15-2a43-46a6-8361-dbe69f55cf45" providerId="ADAL" clId="{1651FB53-A91F-4373-8218-B818D56BA2FE}" dt="2022-10-02T19:37:32.390" v="334" actId="20577"/>
          <ac:spMkLst>
            <pc:docMk/>
            <pc:sldMk cId="4058946913" sldId="263"/>
            <ac:spMk id="2" creationId="{629A68E0-9113-35E1-8D2A-CA12468E9E0F}"/>
          </ac:spMkLst>
        </pc:spChg>
        <pc:spChg chg="mod">
          <ac:chgData name="K00253221: Zsolt Toth" userId="759fbc15-2a43-46a6-8361-dbe69f55cf45" providerId="ADAL" clId="{1651FB53-A91F-4373-8218-B818D56BA2FE}" dt="2022-10-02T19:39:13.699" v="402" actId="5793"/>
          <ac:spMkLst>
            <pc:docMk/>
            <pc:sldMk cId="4058946913" sldId="263"/>
            <ac:spMk id="3" creationId="{27F5B8B3-E643-5240-8AA0-79BAE01E4BDD}"/>
          </ac:spMkLst>
        </pc:spChg>
      </pc:sldChg>
      <pc:sldChg chg="modSp new mod">
        <pc:chgData name="K00253221: Zsolt Toth" userId="759fbc15-2a43-46a6-8361-dbe69f55cf45" providerId="ADAL" clId="{1651FB53-A91F-4373-8218-B818D56BA2FE}" dt="2022-10-02T19:42:01.298" v="558" actId="20577"/>
        <pc:sldMkLst>
          <pc:docMk/>
          <pc:sldMk cId="1365080051" sldId="264"/>
        </pc:sldMkLst>
        <pc:spChg chg="mod">
          <ac:chgData name="K00253221: Zsolt Toth" userId="759fbc15-2a43-46a6-8361-dbe69f55cf45" providerId="ADAL" clId="{1651FB53-A91F-4373-8218-B818D56BA2FE}" dt="2022-10-02T19:40:39.500" v="472" actId="20577"/>
          <ac:spMkLst>
            <pc:docMk/>
            <pc:sldMk cId="1365080051" sldId="264"/>
            <ac:spMk id="2" creationId="{7613FB66-3F61-C4B6-942D-DA943F1F2A9F}"/>
          </ac:spMkLst>
        </pc:spChg>
        <pc:spChg chg="mod">
          <ac:chgData name="K00253221: Zsolt Toth" userId="759fbc15-2a43-46a6-8361-dbe69f55cf45" providerId="ADAL" clId="{1651FB53-A91F-4373-8218-B818D56BA2FE}" dt="2022-10-02T19:42:01.298" v="558" actId="20577"/>
          <ac:spMkLst>
            <pc:docMk/>
            <pc:sldMk cId="1365080051" sldId="264"/>
            <ac:spMk id="3" creationId="{52D59524-D8C8-B753-C3BA-A58580834B87}"/>
          </ac:spMkLst>
        </pc:spChg>
      </pc:sldChg>
      <pc:sldChg chg="modSp new mod">
        <pc:chgData name="K00253221: Zsolt Toth" userId="759fbc15-2a43-46a6-8361-dbe69f55cf45" providerId="ADAL" clId="{1651FB53-A91F-4373-8218-B818D56BA2FE}" dt="2022-10-02T19:43:29.105" v="654" actId="5793"/>
        <pc:sldMkLst>
          <pc:docMk/>
          <pc:sldMk cId="1552609718" sldId="265"/>
        </pc:sldMkLst>
        <pc:spChg chg="mod">
          <ac:chgData name="K00253221: Zsolt Toth" userId="759fbc15-2a43-46a6-8361-dbe69f55cf45" providerId="ADAL" clId="{1651FB53-A91F-4373-8218-B818D56BA2FE}" dt="2022-10-02T19:42:26.690" v="589" actId="20577"/>
          <ac:spMkLst>
            <pc:docMk/>
            <pc:sldMk cId="1552609718" sldId="265"/>
            <ac:spMk id="2" creationId="{BD18271B-93B4-F703-88C5-D33D0FC9611B}"/>
          </ac:spMkLst>
        </pc:spChg>
        <pc:spChg chg="mod">
          <ac:chgData name="K00253221: Zsolt Toth" userId="759fbc15-2a43-46a6-8361-dbe69f55cf45" providerId="ADAL" clId="{1651FB53-A91F-4373-8218-B818D56BA2FE}" dt="2022-10-02T19:43:29.105" v="654" actId="5793"/>
          <ac:spMkLst>
            <pc:docMk/>
            <pc:sldMk cId="1552609718" sldId="265"/>
            <ac:spMk id="3" creationId="{E1285CC9-1EE8-9E6F-3202-A1AA13D472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OpenCv</a:t>
          </a:r>
          <a:r>
            <a:rPr lang="en-US" dirty="0"/>
            <a:t> library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of Python</a:t>
          </a: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Django frame work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96232BCF-BC5B-48EE-BB2A-320E6A37E6FE}">
      <dgm:prSet/>
      <dgm:spPr/>
      <dgm:t>
        <a:bodyPr/>
        <a:lstStyle/>
        <a:p>
          <a:r>
            <a:rPr lang="en-GB" dirty="0"/>
            <a:t>HD Camera</a:t>
          </a:r>
        </a:p>
      </dgm:t>
    </dgm:pt>
    <dgm:pt modelId="{0651E1DF-65D2-48FF-AFEE-DBFE2C2AFE38}" type="parTrans" cxnId="{0E68D397-CC00-4F5B-B16A-DE5624F4B72E}">
      <dgm:prSet/>
      <dgm:spPr/>
      <dgm:t>
        <a:bodyPr/>
        <a:lstStyle/>
        <a:p>
          <a:endParaRPr lang="en-GB"/>
        </a:p>
      </dgm:t>
    </dgm:pt>
    <dgm:pt modelId="{39C99F6E-89FB-41DA-B9C6-18776A91F53A}" type="sibTrans" cxnId="{0E68D397-CC00-4F5B-B16A-DE5624F4B72E}">
      <dgm:prSet/>
      <dgm:spPr/>
      <dgm:t>
        <a:bodyPr/>
        <a:lstStyle/>
        <a:p>
          <a:endParaRPr lang="en-GB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3126AF77-A1C5-42FA-B62D-928D88E08568}" type="pres">
      <dgm:prSet presAssocID="{96232BCF-BC5B-48EE-BB2A-320E6A37E6FE}" presName="text_4" presStyleLbl="node1" presStyleIdx="3" presStyleCnt="4">
        <dgm:presLayoutVars>
          <dgm:bulletEnabled val="1"/>
        </dgm:presLayoutVars>
      </dgm:prSet>
      <dgm:spPr/>
    </dgm:pt>
    <dgm:pt modelId="{55437D41-74FA-40C8-8DEC-851DF96F34BE}" type="pres">
      <dgm:prSet presAssocID="{96232BCF-BC5B-48EE-BB2A-320E6A37E6FE}" presName="accent_4" presStyleCnt="0"/>
      <dgm:spPr/>
    </dgm:pt>
    <dgm:pt modelId="{274C53F4-FA04-4829-B315-CFAB53F53A63}" type="pres">
      <dgm:prSet presAssocID="{96232BCF-BC5B-48EE-BB2A-320E6A37E6FE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E68D397-CC00-4F5B-B16A-DE5624F4B72E}" srcId="{7E5AA53B-3EEE-4DE4-BB81-9044890C2946}" destId="{96232BCF-BC5B-48EE-BB2A-320E6A37E6FE}" srcOrd="3" destOrd="0" parTransId="{0651E1DF-65D2-48FF-AFEE-DBFE2C2AFE38}" sibTransId="{39C99F6E-89FB-41DA-B9C6-18776A91F53A}"/>
    <dgm:cxn modelId="{7A50D6A0-CFE2-439D-81E0-8424342747B7}" type="presOf" srcId="{96232BCF-BC5B-48EE-BB2A-320E6A37E6FE}" destId="{3126AF77-A1C5-42FA-B62D-928D88E0856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EB455DA6-D435-4D1D-909E-0D05048CCE66}" type="presParOf" srcId="{90561C55-3C6E-4D53-85E1-2C50BCDDA392}" destId="{3126AF77-A1C5-42FA-B62D-928D88E08568}" srcOrd="7" destOrd="0" presId="urn:microsoft.com/office/officeart/2008/layout/VerticalCurvedList"/>
    <dgm:cxn modelId="{7C91EA18-C3A3-444B-B5BA-3DC01AECB3F1}" type="presParOf" srcId="{90561C55-3C6E-4D53-85E1-2C50BCDDA392}" destId="{55437D41-74FA-40C8-8DEC-851DF96F34BE}" srcOrd="8" destOrd="0" presId="urn:microsoft.com/office/officeart/2008/layout/VerticalCurvedList"/>
    <dgm:cxn modelId="{9554FD6C-A880-4520-94B4-B045EC903C10}" type="presParOf" srcId="{55437D41-74FA-40C8-8DEC-851DF96F34BE}" destId="{274C53F4-FA04-4829-B315-CFAB53F53A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380212" y="-671855"/>
          <a:ext cx="5218453" cy="5218453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39119" y="297890"/>
          <a:ext cx="6362930" cy="596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147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 of Python</a:t>
          </a:r>
        </a:p>
      </dsp:txBody>
      <dsp:txXfrm>
        <a:off x="439119" y="297890"/>
        <a:ext cx="6362930" cy="596090"/>
      </dsp:txXfrm>
    </dsp:sp>
    <dsp:sp modelId="{07CB3071-D555-47DA-A36A-69EB91531FD8}">
      <dsp:nvSpPr>
        <dsp:cNvPr id="0" name=""/>
        <dsp:cNvSpPr/>
      </dsp:nvSpPr>
      <dsp:spPr>
        <a:xfrm>
          <a:off x="66563" y="223378"/>
          <a:ext cx="745112" cy="745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0872" y="1192180"/>
          <a:ext cx="6021178" cy="596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147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Django frame work</a:t>
          </a:r>
        </a:p>
      </dsp:txBody>
      <dsp:txXfrm>
        <a:off x="780872" y="1192180"/>
        <a:ext cx="6021178" cy="596090"/>
      </dsp:txXfrm>
    </dsp:sp>
    <dsp:sp modelId="{3F8116AC-FAC3-4E95-9865-93CCFEB191B9}">
      <dsp:nvSpPr>
        <dsp:cNvPr id="0" name=""/>
        <dsp:cNvSpPr/>
      </dsp:nvSpPr>
      <dsp:spPr>
        <a:xfrm>
          <a:off x="408315" y="1117669"/>
          <a:ext cx="745112" cy="745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80872" y="2086471"/>
          <a:ext cx="6021178" cy="596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147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OpenCv</a:t>
          </a:r>
          <a:r>
            <a:rPr lang="en-US" sz="3000" kern="1200" dirty="0"/>
            <a:t> library</a:t>
          </a:r>
        </a:p>
      </dsp:txBody>
      <dsp:txXfrm>
        <a:off x="780872" y="2086471"/>
        <a:ext cx="6021178" cy="596090"/>
      </dsp:txXfrm>
    </dsp:sp>
    <dsp:sp modelId="{A965097E-32F1-4AB8-8C4E-2814A7596B2F}">
      <dsp:nvSpPr>
        <dsp:cNvPr id="0" name=""/>
        <dsp:cNvSpPr/>
      </dsp:nvSpPr>
      <dsp:spPr>
        <a:xfrm>
          <a:off x="408315" y="2011959"/>
          <a:ext cx="745112" cy="745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6AF77-A1C5-42FA-B62D-928D88E08568}">
      <dsp:nvSpPr>
        <dsp:cNvPr id="0" name=""/>
        <dsp:cNvSpPr/>
      </dsp:nvSpPr>
      <dsp:spPr>
        <a:xfrm>
          <a:off x="439119" y="2980761"/>
          <a:ext cx="6362930" cy="596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147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HD Camera</a:t>
          </a:r>
        </a:p>
      </dsp:txBody>
      <dsp:txXfrm>
        <a:off x="439119" y="2980761"/>
        <a:ext cx="6362930" cy="596090"/>
      </dsp:txXfrm>
    </dsp:sp>
    <dsp:sp modelId="{274C53F4-FA04-4829-B315-CFAB53F53A63}">
      <dsp:nvSpPr>
        <dsp:cNvPr id="0" name=""/>
        <dsp:cNvSpPr/>
      </dsp:nvSpPr>
      <dsp:spPr>
        <a:xfrm>
          <a:off x="66563" y="2906250"/>
          <a:ext cx="745112" cy="745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39209" y="13073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Biometric Face Recognition time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9C0F-EF87-070F-E6F2-0798C06E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6135-2D9C-1AE7-A4A0-EE788692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 Login &amp; Log Out in the workplace</a:t>
            </a:r>
          </a:p>
          <a:p>
            <a:r>
              <a:rPr lang="en-GB" dirty="0"/>
              <a:t>Increase security</a:t>
            </a:r>
          </a:p>
          <a:p>
            <a:r>
              <a:rPr lang="en-GB" dirty="0"/>
              <a:t>Create a more Covid-compliant workplace</a:t>
            </a:r>
          </a:p>
          <a:p>
            <a:r>
              <a:rPr lang="en-GB" dirty="0"/>
              <a:t>Improve and reduce administrative workload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0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68E0-9113-35E1-8D2A-CA12468E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B8B3-E643-5240-8AA0-79BAE01E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facial recognition</a:t>
            </a:r>
          </a:p>
          <a:p>
            <a:r>
              <a:rPr lang="en-GB" dirty="0"/>
              <a:t>Biometric systems in modern society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9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FB66-3F61-C4B6-942D-DA943F1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benefit of  Biometric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524-D8C8-B753-C3BA-A5858083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precision</a:t>
            </a:r>
          </a:p>
          <a:p>
            <a:r>
              <a:rPr lang="en-GB" dirty="0"/>
              <a:t>No need for physical contact</a:t>
            </a:r>
          </a:p>
          <a:p>
            <a:r>
              <a:rPr lang="en-GB" dirty="0"/>
              <a:t>Enhance security</a:t>
            </a:r>
          </a:p>
          <a:p>
            <a:r>
              <a:rPr lang="en-GB" dirty="0"/>
              <a:t>Can simplify payroll</a:t>
            </a:r>
          </a:p>
        </p:txBody>
      </p:sp>
    </p:spTree>
    <p:extLst>
      <p:ext uri="{BB962C8B-B14F-4D97-AF65-F5344CB8AC3E}">
        <p14:creationId xmlns:p14="http://schemas.microsoft.com/office/powerpoint/2010/main" val="136508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271B-93B4-F703-88C5-D33D0FC9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Dark side of Biometric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5CC9-1EE8-9E6F-3202-A1AA13D4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collecting data</a:t>
            </a:r>
          </a:p>
          <a:p>
            <a:r>
              <a:rPr lang="en-GB" dirty="0"/>
              <a:t>Privacy</a:t>
            </a:r>
          </a:p>
          <a:p>
            <a:r>
              <a:rPr lang="en-GB" dirty="0"/>
              <a:t>To expensive </a:t>
            </a:r>
          </a:p>
          <a:p>
            <a:r>
              <a:rPr lang="en-GB" dirty="0"/>
              <a:t>Hacking </a:t>
            </a:r>
          </a:p>
        </p:txBody>
      </p:sp>
    </p:spTree>
    <p:extLst>
      <p:ext uri="{BB962C8B-B14F-4D97-AF65-F5344CB8AC3E}">
        <p14:creationId xmlns:p14="http://schemas.microsoft.com/office/powerpoint/2010/main" val="15526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Technology and concept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5011"/>
              </p:ext>
            </p:extLst>
          </p:nvPr>
        </p:nvGraphicFramePr>
        <p:xfrm>
          <a:off x="719571" y="2198254"/>
          <a:ext cx="6854248" cy="387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5F3DED5164C41A0A8A3FD9050F261" ma:contentTypeVersion="11" ma:contentTypeDescription="Create a new document." ma:contentTypeScope="" ma:versionID="946bf6a3e615bede132bf1f5e3a7b975">
  <xsd:schema xmlns:xsd="http://www.w3.org/2001/XMLSchema" xmlns:xs="http://www.w3.org/2001/XMLSchema" xmlns:p="http://schemas.microsoft.com/office/2006/metadata/properties" xmlns:ns3="9b5ea52e-df64-426a-98c7-e5e545cd8b47" xmlns:ns4="606e43b9-5a92-440d-8c28-abd8f5db2e1d" targetNamespace="http://schemas.microsoft.com/office/2006/metadata/properties" ma:root="true" ma:fieldsID="3495dac30276a650fc9c7c4fdc83b916" ns3:_="" ns4:_="">
    <xsd:import namespace="9b5ea52e-df64-426a-98c7-e5e545cd8b47"/>
    <xsd:import namespace="606e43b9-5a92-440d-8c28-abd8f5db2e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ea52e-df64-426a-98c7-e5e545cd8b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e43b9-5a92-440d-8c28-abd8f5db2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825935-847A-4F3D-90FE-B551F638E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5ea52e-df64-426a-98c7-e5e545cd8b47"/>
    <ds:schemaRef ds:uri="606e43b9-5a92-440d-8c28-abd8f5db2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1F250-FB5C-4CD8-8DA4-6FFD33361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5E628-3853-4DF9-A69C-F2FCDB80FFF0}">
  <ds:schemaRefs>
    <ds:schemaRef ds:uri="http://schemas.openxmlformats.org/package/2006/metadata/core-properties"/>
    <ds:schemaRef ds:uri="606e43b9-5a92-440d-8c28-abd8f5db2e1d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9b5ea52e-df64-426a-98c7-e5e545cd8b47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</TotalTime>
  <Words>87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Proposal presentation</vt:lpstr>
      <vt:lpstr>Aim</vt:lpstr>
      <vt:lpstr>Background</vt:lpstr>
      <vt:lpstr>Key benefit of  Biometric systems</vt:lpstr>
      <vt:lpstr>Dark side of Biometric systems</vt:lpstr>
      <vt:lpstr>Technology and concept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K00253221: Zsolt Toth</dc:creator>
  <cp:lastModifiedBy>K00253221: Zsolt Toth</cp:lastModifiedBy>
  <cp:revision>1</cp:revision>
  <dcterms:created xsi:type="dcterms:W3CDTF">2022-10-02T19:24:26Z</dcterms:created>
  <dcterms:modified xsi:type="dcterms:W3CDTF">2022-10-02T19:43:58Z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0x010100CB75F3DED5164C41A0A8A3FD9050F261</vt:lpwstr>
  </property>
</Properties>
</file>