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43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4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6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86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83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6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2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846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765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5B5B-9975-4545-AB73-93F1D0F96C4B}" type="datetimeFigureOut">
              <a:rPr lang="hu-HU" smtClean="0"/>
              <a:t>2021. 04. 25.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EDF4-CA08-4F4B-AAD6-1E358A14FA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2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2" y="57374"/>
            <a:ext cx="5757862" cy="680693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96" y="63678"/>
            <a:ext cx="3994694" cy="67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2</cp:revision>
  <dcterms:created xsi:type="dcterms:W3CDTF">2021-04-25T18:02:37Z</dcterms:created>
  <dcterms:modified xsi:type="dcterms:W3CDTF">2021-04-25T18:03:05Z</dcterms:modified>
</cp:coreProperties>
</file>