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7" r:id="rId4"/>
    <p:sldId id="276" r:id="rId5"/>
    <p:sldId id="275" r:id="rId6"/>
    <p:sldId id="274" r:id="rId7"/>
    <p:sldId id="273" r:id="rId8"/>
    <p:sldId id="272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4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96426-5DF0-4750-AABF-E6902966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9E89ED-EF00-465C-AE28-920B792DF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9FEE92-6C59-42C1-BC66-35EA0A5A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65C234-B920-4232-9C9C-D26D6351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E3B4CE-C7BD-496A-99B7-684BF9E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73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4E2D8-E8E2-4CF4-B317-DF2967E3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1C6D95D-F60F-4058-B9E4-C6A00E72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258C3A-3F56-4BB3-B00A-3B81F414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1FB7C-3470-446E-9C93-0C832142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F19352-1205-49C4-AF98-E2A4CF0A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9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4B0B992-1D8C-4E3A-A63A-14426E4F7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19C499-D7A5-4898-87A4-96D1BA3B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F3C22B-87A1-42CF-B8F9-A617B739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780B7-9878-4167-A5A3-38F30DED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047234-8216-4654-BB11-9A16E36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8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B92D29-8077-4E7E-BBF3-1EBA55CE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CE36E6-0C5B-4621-8F69-7F8DF63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1E336E-2025-4C0D-B459-471C387F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AC705A-59FF-47B8-81B4-25C02762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382657-6DD2-478A-AA99-8874FAD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86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3737C-A255-419A-A210-2A83085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47A93B-639B-450B-98C7-46C75DE5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68C426-F34A-4AAB-B2C6-17DD080D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A5C631-2F16-4EB9-A889-9974F6CE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E2410B-356F-400B-AAAB-A5D18449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6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C03F3-95A3-44FC-88F6-7315163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EE6B77-D2F9-478F-A9F2-C21F83549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5896D8-95F7-40F1-B2B4-C4152E1EF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9CA560-CADA-4D0B-A423-A9A648F1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3DE1CE-42A6-4082-BFC6-22607BD8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BC0004-E9A3-4E7F-862A-10CC459B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07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AF94C-F5D4-4270-83C2-27264993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93E63C0-C6DD-411A-A0D6-9A54E3AF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D071C4-A05B-4C56-927A-0E9D91E56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961EA56-8C91-4355-9CCE-45EF890C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AD6C29-FFF7-4A88-B1D8-54CF180C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9C70A7C-F2F3-4202-9EF1-CB88FE7E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E944AA7-0BE5-4A74-B0C8-79A2147D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04E670-0881-49F0-81EF-01FBE2EA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42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E626A-361E-4305-BCCB-01B97AFC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EB7D7B2-E2FE-4FA0-A38B-41090102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1F7D12-E979-4163-B3C3-EA89440B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681FFF-8643-4353-A7D8-A62C7916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50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7303B5C-AA96-4A06-B5E3-F3FE2DB2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78D03F7-6883-4FA3-976A-AFAB582A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16D43C-2042-4E68-B4CE-FF0DCA39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469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ED5D46-2C43-4247-9E28-8BB0C256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3DA060-221E-4FC0-A40A-2CC6F9CE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ACD4B1-518B-438C-9F1A-A68060374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C5B5EA-30F4-460E-8326-5131BA8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ACE84C-AEB8-4683-94CC-76A77F3E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85DFCD-8140-4B25-B042-AD878E1B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F0D52-F8ED-49BE-A43B-45FF7B4B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71B048-65DF-43C4-A7B8-091A727C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E1F877-02B4-4547-B87A-776753E8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9F607F-8A39-42AD-9454-D31F4177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FAFA30-70AC-41DF-B224-975C79D6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1FA45B-FC5D-4954-934E-CD29F681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4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145FA79-0C2B-4587-BEF3-BD36F1C9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20B0B0-AEAD-4273-8043-0C75C9D0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E883BD-3863-483B-8708-E78D0D35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5873-5077-4E14-99A4-10EE8338B36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91393F-126E-4CAD-A60A-9DB232C7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D11FC0-55EE-46FD-BFC2-2D2B3229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FFC4-3E6C-4C55-B84E-0471C8704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3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3D1809D-93F9-44BE-9793-3A4198235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938"/>
            <a:ext cx="9144000" cy="2387600"/>
          </a:xfrm>
        </p:spPr>
        <p:txBody>
          <a:bodyPr/>
          <a:lstStyle/>
          <a:p>
            <a:r>
              <a:rPr lang="hu-HU" dirty="0" err="1">
                <a:solidFill>
                  <a:srgbClr val="00B050"/>
                </a:solidFill>
                <a:latin typeface="Impact" panose="020B0806030902050204" pitchFamily="34" charset="0"/>
              </a:rPr>
              <a:t>Budget</a:t>
            </a:r>
            <a:r>
              <a:rPr lang="hu-HU" dirty="0">
                <a:solidFill>
                  <a:srgbClr val="00B050"/>
                </a:solidFill>
                <a:latin typeface="Impact" panose="020B0806030902050204" pitchFamily="34" charset="0"/>
              </a:rPr>
              <a:t> App(Pénzmozgást követő alkalmazás)</a:t>
            </a:r>
          </a:p>
        </p:txBody>
      </p:sp>
    </p:spTree>
    <p:extLst>
      <p:ext uri="{BB962C8B-B14F-4D97-AF65-F5344CB8AC3E}">
        <p14:creationId xmlns:p14="http://schemas.microsoft.com/office/powerpoint/2010/main" val="335776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3A7977C-F2B5-4331-8F2D-3706E3B44E2E}"/>
              </a:ext>
            </a:extLst>
          </p:cNvPr>
          <p:cNvSpPr txBox="1"/>
          <p:nvPr/>
        </p:nvSpPr>
        <p:spPr>
          <a:xfrm>
            <a:off x="1076325" y="342900"/>
            <a:ext cx="10706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(jegyzetek)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C12BEB-1D00-4A53-BF4F-36DA7F3B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1" y="1543049"/>
            <a:ext cx="9398304" cy="46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9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8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268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7CF6C05-9FA0-4860-8EE2-68D1620818DF}"/>
              </a:ext>
            </a:extLst>
          </p:cNvPr>
          <p:cNvSpPr txBox="1"/>
          <p:nvPr/>
        </p:nvSpPr>
        <p:spPr>
          <a:xfrm>
            <a:off x="990600" y="951276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Témaválasztás oka</a:t>
            </a:r>
            <a:r>
              <a:rPr lang="hu-HU" sz="3600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772846-1946-4600-90C0-FE0FC8398F92}"/>
              </a:ext>
            </a:extLst>
          </p:cNvPr>
          <p:cNvSpPr txBox="1"/>
          <p:nvPr/>
        </p:nvSpPr>
        <p:spPr>
          <a:xfrm>
            <a:off x="1762125" y="2651151"/>
            <a:ext cx="8667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00B050"/>
                </a:solidFill>
                <a:latin typeface="Impact" panose="020B0806030902050204" pitchFamily="34" charset="0"/>
              </a:rPr>
              <a:t>Praktikus az alkalmazás a mindennapi pénzügyi problémák kezelésére</a:t>
            </a:r>
          </a:p>
          <a:p>
            <a:endParaRPr lang="hu-HU" sz="2400" dirty="0">
              <a:solidFill>
                <a:srgbClr val="00B05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00B050"/>
                </a:solidFill>
                <a:latin typeface="Impact" panose="020B0806030902050204" pitchFamily="34" charset="0"/>
              </a:rPr>
              <a:t>Érdeklődés a pénzügyi és üzleti témák iránt </a:t>
            </a:r>
          </a:p>
          <a:p>
            <a:endParaRPr lang="hu-HU" sz="2400" dirty="0">
              <a:solidFill>
                <a:srgbClr val="00B050"/>
              </a:solidFill>
              <a:latin typeface="Impact" panose="020B080603090205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00B050"/>
                </a:solidFill>
                <a:latin typeface="Impact" panose="020B0806030902050204" pitchFamily="34" charset="0"/>
              </a:rPr>
              <a:t>Helyes pénzkezelés bemutatása az átlagos felhasználóknak</a:t>
            </a:r>
          </a:p>
          <a:p>
            <a:endParaRPr lang="hu-HU" sz="2400" dirty="0">
              <a:solidFill>
                <a:srgbClr val="00B050"/>
              </a:solidFill>
            </a:endParaRPr>
          </a:p>
          <a:p>
            <a:endParaRPr lang="hu-H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091B1F4-6433-4A24-9DCB-08BAAFCA6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274969"/>
            <a:ext cx="10761050" cy="516652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183E0BE-773E-48BA-B9AC-38DEAA7D53B6}"/>
              </a:ext>
            </a:extLst>
          </p:cNvPr>
          <p:cNvSpPr txBox="1"/>
          <p:nvPr/>
        </p:nvSpPr>
        <p:spPr>
          <a:xfrm>
            <a:off x="876300" y="504825"/>
            <a:ext cx="364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Adatbázis:</a:t>
            </a:r>
            <a:endParaRPr lang="hu-HU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6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25" y="0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E199BE5-4A0D-4C7B-8515-894A65E05745}"/>
              </a:ext>
            </a:extLst>
          </p:cNvPr>
          <p:cNvSpPr txBox="1"/>
          <p:nvPr/>
        </p:nvSpPr>
        <p:spPr>
          <a:xfrm>
            <a:off x="828675" y="5715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Felhasznált technológiák: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8AA67BE6-2791-4DAA-B8F5-6745C8138342}"/>
              </a:ext>
            </a:extLst>
          </p:cNvPr>
          <p:cNvGrpSpPr/>
          <p:nvPr/>
        </p:nvGrpSpPr>
        <p:grpSpPr>
          <a:xfrm>
            <a:off x="647700" y="1786824"/>
            <a:ext cx="3200400" cy="2930493"/>
            <a:chOff x="746208" y="1786824"/>
            <a:chExt cx="3200400" cy="2930493"/>
          </a:xfrm>
        </p:grpSpPr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9B0028D-0F68-49EA-B5A4-1836DEB419AD}"/>
                </a:ext>
              </a:extLst>
            </p:cNvPr>
            <p:cNvSpPr txBox="1"/>
            <p:nvPr/>
          </p:nvSpPr>
          <p:spPr>
            <a:xfrm>
              <a:off x="949492" y="2251293"/>
              <a:ext cx="2793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rgbClr val="00B050"/>
                  </a:solidFill>
                  <a:latin typeface="Impact" panose="020B0806030902050204" pitchFamily="34" charset="0"/>
                </a:rPr>
                <a:t>Backend</a:t>
              </a:r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05236DD8-17AC-46F4-AC82-230096D6E96A}"/>
                </a:ext>
              </a:extLst>
            </p:cNvPr>
            <p:cNvGrpSpPr/>
            <p:nvPr/>
          </p:nvGrpSpPr>
          <p:grpSpPr>
            <a:xfrm>
              <a:off x="746208" y="1786824"/>
              <a:ext cx="3200400" cy="2930493"/>
              <a:chOff x="828675" y="1879631"/>
              <a:chExt cx="3200400" cy="2930493"/>
            </a:xfrm>
          </p:grpSpPr>
          <p:pic>
            <p:nvPicPr>
              <p:cNvPr id="3074" name="Picture 2" descr="The Laravel Framework · GitHub">
                <a:extLst>
                  <a:ext uri="{FF2B5EF4-FFF2-40B4-BE49-F238E27FC236}">
                    <a16:creationId xmlns:a16="http://schemas.microsoft.com/office/drawing/2014/main" id="{72FA9686-33E2-4C8B-836C-83B2CE1372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959" y="3146590"/>
                <a:ext cx="2793832" cy="1029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Google Shape;82;p16">
                <a:extLst>
                  <a:ext uri="{FF2B5EF4-FFF2-40B4-BE49-F238E27FC236}">
                    <a16:creationId xmlns:a16="http://schemas.microsoft.com/office/drawing/2014/main" id="{A19CE029-D6D8-4578-A2CD-C4EA7EEB98D7}"/>
                  </a:ext>
                </a:extLst>
              </p:cNvPr>
              <p:cNvSpPr/>
              <p:nvPr/>
            </p:nvSpPr>
            <p:spPr>
              <a:xfrm>
                <a:off x="828675" y="1879631"/>
                <a:ext cx="3200400" cy="293049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333333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A293DB2A-1404-4273-9163-005EEFEDFC6C}"/>
              </a:ext>
            </a:extLst>
          </p:cNvPr>
          <p:cNvGrpSpPr/>
          <p:nvPr/>
        </p:nvGrpSpPr>
        <p:grpSpPr>
          <a:xfrm>
            <a:off x="4051384" y="1786823"/>
            <a:ext cx="3200400" cy="2930493"/>
            <a:chOff x="4410075" y="1786824"/>
            <a:chExt cx="3200400" cy="2930493"/>
          </a:xfrm>
        </p:grpSpPr>
        <p:grpSp>
          <p:nvGrpSpPr>
            <p:cNvPr id="20" name="Csoportba foglalás 19">
              <a:extLst>
                <a:ext uri="{FF2B5EF4-FFF2-40B4-BE49-F238E27FC236}">
                  <a16:creationId xmlns:a16="http://schemas.microsoft.com/office/drawing/2014/main" id="{3DEE94BA-BDD9-453D-960C-2A332A740980}"/>
                </a:ext>
              </a:extLst>
            </p:cNvPr>
            <p:cNvGrpSpPr/>
            <p:nvPr/>
          </p:nvGrpSpPr>
          <p:grpSpPr>
            <a:xfrm>
              <a:off x="4410075" y="1786824"/>
              <a:ext cx="3200400" cy="2930493"/>
              <a:chOff x="746208" y="1786824"/>
              <a:chExt cx="3200400" cy="2930493"/>
            </a:xfrm>
          </p:grpSpPr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7D30D85F-D531-4258-A6A9-651FA3B74593}"/>
                  </a:ext>
                </a:extLst>
              </p:cNvPr>
              <p:cNvSpPr txBox="1"/>
              <p:nvPr/>
            </p:nvSpPr>
            <p:spPr>
              <a:xfrm>
                <a:off x="949492" y="2251293"/>
                <a:ext cx="2793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800" dirty="0">
                    <a:solidFill>
                      <a:srgbClr val="00B050"/>
                    </a:solidFill>
                    <a:latin typeface="Impact" panose="020B0806030902050204" pitchFamily="34" charset="0"/>
                  </a:rPr>
                  <a:t>Adatbázis</a:t>
                </a:r>
              </a:p>
            </p:txBody>
          </p:sp>
          <p:sp>
            <p:nvSpPr>
              <p:cNvPr id="24" name="Google Shape;82;p16">
                <a:extLst>
                  <a:ext uri="{FF2B5EF4-FFF2-40B4-BE49-F238E27FC236}">
                    <a16:creationId xmlns:a16="http://schemas.microsoft.com/office/drawing/2014/main" id="{8160FA6F-2670-485B-8B54-137B61C411C4}"/>
                  </a:ext>
                </a:extLst>
              </p:cNvPr>
              <p:cNvSpPr/>
              <p:nvPr/>
            </p:nvSpPr>
            <p:spPr>
              <a:xfrm>
                <a:off x="746208" y="1786824"/>
                <a:ext cx="3200400" cy="2930493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333333"/>
                </a:solidFill>
                <a:prstDash val="dot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8" name="Picture 6" descr="An Introduction To MySQL Database | Unixmen">
              <a:extLst>
                <a:ext uri="{FF2B5EF4-FFF2-40B4-BE49-F238E27FC236}">
                  <a16:creationId xmlns:a16="http://schemas.microsoft.com/office/drawing/2014/main" id="{EE891AEE-628E-4C32-9196-121563836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7738" y="2960976"/>
              <a:ext cx="2505074" cy="1113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B2BB31EA-74FA-4B3F-8B04-D2CC2FE47954}"/>
              </a:ext>
            </a:extLst>
          </p:cNvPr>
          <p:cNvGrpSpPr/>
          <p:nvPr/>
        </p:nvGrpSpPr>
        <p:grpSpPr>
          <a:xfrm>
            <a:off x="7455068" y="1786824"/>
            <a:ext cx="3854232" cy="2930493"/>
            <a:chOff x="746208" y="1786824"/>
            <a:chExt cx="3200400" cy="2930493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E712E718-8EA5-4E82-8696-032BA5D39C92}"/>
                </a:ext>
              </a:extLst>
            </p:cNvPr>
            <p:cNvSpPr txBox="1"/>
            <p:nvPr/>
          </p:nvSpPr>
          <p:spPr>
            <a:xfrm>
              <a:off x="1769800" y="2024154"/>
              <a:ext cx="145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rgbClr val="00B050"/>
                  </a:solidFill>
                  <a:latin typeface="Impact" panose="020B0806030902050204" pitchFamily="34" charset="0"/>
                </a:rPr>
                <a:t>Frontend</a:t>
              </a:r>
            </a:p>
          </p:txBody>
        </p:sp>
        <p:sp>
          <p:nvSpPr>
            <p:cNvPr id="33" name="Google Shape;82;p16">
              <a:extLst>
                <a:ext uri="{FF2B5EF4-FFF2-40B4-BE49-F238E27FC236}">
                  <a16:creationId xmlns:a16="http://schemas.microsoft.com/office/drawing/2014/main" id="{BCCC8A50-7E75-4519-AAEB-F8A48FC29E8A}"/>
                </a:ext>
              </a:extLst>
            </p:cNvPr>
            <p:cNvSpPr/>
            <p:nvPr/>
          </p:nvSpPr>
          <p:spPr>
            <a:xfrm>
              <a:off x="746208" y="1786824"/>
              <a:ext cx="3200400" cy="2930493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33333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80" name="Picture 8" descr="P92 IT Solutions - HTML, CSS and JavaScript">
            <a:extLst>
              <a:ext uri="{FF2B5EF4-FFF2-40B4-BE49-F238E27FC236}">
                <a16:creationId xmlns:a16="http://schemas.microsoft.com/office/drawing/2014/main" id="{7C9BEB82-47C9-4C73-A644-B05FDB79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43" y="2734313"/>
            <a:ext cx="2791249" cy="7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otstrap (front-end framework) - Wikipedia">
            <a:extLst>
              <a:ext uri="{FF2B5EF4-FFF2-40B4-BE49-F238E27FC236}">
                <a16:creationId xmlns:a16="http://schemas.microsoft.com/office/drawing/2014/main" id="{2F7854AD-0053-4023-9530-02B434A0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434" y="3568635"/>
            <a:ext cx="1371465" cy="109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67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37EA65A-C486-42F5-AECD-B65C12250D36}"/>
              </a:ext>
            </a:extLst>
          </p:cNvPr>
          <p:cNvSpPr txBox="1"/>
          <p:nvPr/>
        </p:nvSpPr>
        <p:spPr>
          <a:xfrm>
            <a:off x="919163" y="824984"/>
            <a:ext cx="8710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(bejelentkezés)</a:t>
            </a:r>
            <a:endParaRPr lang="hu-HU" sz="1800" dirty="0">
              <a:solidFill>
                <a:srgbClr val="00B050"/>
              </a:solidFill>
              <a:latin typeface="Impact" panose="020B0806030902050204" pitchFamily="34" charset="0"/>
            </a:endParaRP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04901DBC-8932-4D92-A690-46247FDD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9" y="1957199"/>
            <a:ext cx="796401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C04447B-809F-4B6E-850A-3C1CDB266040}"/>
              </a:ext>
            </a:extLst>
          </p:cNvPr>
          <p:cNvSpPr txBox="1"/>
          <p:nvPr/>
        </p:nvSpPr>
        <p:spPr>
          <a:xfrm>
            <a:off x="1152524" y="644009"/>
            <a:ext cx="8505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(irányítópult)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5F27D14-138D-49C9-8BE3-35069EBA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290340"/>
            <a:ext cx="10982325" cy="5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99607A2-20D7-4481-9176-2F6C2A672F52}"/>
              </a:ext>
            </a:extLst>
          </p:cNvPr>
          <p:cNvSpPr txBox="1"/>
          <p:nvPr/>
        </p:nvSpPr>
        <p:spPr>
          <a:xfrm>
            <a:off x="900112" y="609600"/>
            <a:ext cx="791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(bevételek)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72823FE-A454-4EAA-A3D5-EC9F74F4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375707"/>
            <a:ext cx="10096500" cy="49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8BC3C534-D40B-45D0-9E01-10168D2DD030}"/>
              </a:ext>
            </a:extLst>
          </p:cNvPr>
          <p:cNvSpPr txBox="1"/>
          <p:nvPr/>
        </p:nvSpPr>
        <p:spPr>
          <a:xfrm>
            <a:off x="814387" y="624960"/>
            <a:ext cx="7824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(kiadások)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80F6BFE-609B-42B5-BDF7-5DC5E957D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392758"/>
            <a:ext cx="10263188" cy="50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ey Archívum - Ingyenes Angol online nyelvtanulás minden nap">
            <a:extLst>
              <a:ext uri="{FF2B5EF4-FFF2-40B4-BE49-F238E27FC236}">
                <a16:creationId xmlns:a16="http://schemas.microsoft.com/office/drawing/2014/main" id="{845EFDA4-AED0-4EDB-A315-AF405F75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7"/>
            <a:ext cx="12192000" cy="6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9680602-7B8F-4B6D-B76C-4A2160ADFC21}"/>
              </a:ext>
            </a:extLst>
          </p:cNvPr>
          <p:cNvSpPr txBox="1"/>
          <p:nvPr/>
        </p:nvSpPr>
        <p:spPr>
          <a:xfrm>
            <a:off x="1028700" y="619125"/>
            <a:ext cx="986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rgbClr val="00B050"/>
                </a:solidFill>
                <a:latin typeface="Impact" panose="020B0806030902050204" pitchFamily="34" charset="0"/>
              </a:rPr>
              <a:t>Reszponzív web alkalmazás (mindent összefoglaló)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754EF42-9E9D-40CF-9808-7CBA09CF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1" y="1398029"/>
            <a:ext cx="5219700" cy="250926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B1FD7AB-4BAE-4CBE-87D4-C44C6044B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029"/>
            <a:ext cx="5736196" cy="252966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313FFB6-02BD-4E12-83C5-EEDA7A5B2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62" y="4006241"/>
            <a:ext cx="5924639" cy="281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7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76</Words>
  <Application>Microsoft Office PowerPoint</Application>
  <PresentationFormat>Szélesvásznú</PresentationFormat>
  <Paragraphs>18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Office-téma</vt:lpstr>
      <vt:lpstr>Budget App(Pénzmozgást követő alkalmazás)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App(Pénzmozgást követő alkalmazás)</dc:title>
  <dc:creator>Bödön Zsíros</dc:creator>
  <cp:lastModifiedBy>Bödön Zsíros</cp:lastModifiedBy>
  <cp:revision>34</cp:revision>
  <dcterms:created xsi:type="dcterms:W3CDTF">2022-04-27T14:26:16Z</dcterms:created>
  <dcterms:modified xsi:type="dcterms:W3CDTF">2022-04-27T21:07:05Z</dcterms:modified>
</cp:coreProperties>
</file>