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DCF-0AEE-43EE-84FF-F71152F2AB47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6405479-3F5E-4925-B527-B2B6D9EB11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6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DCF-0AEE-43EE-84FF-F71152F2AB47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6405479-3F5E-4925-B527-B2B6D9EB11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474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DCF-0AEE-43EE-84FF-F71152F2AB47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6405479-3F5E-4925-B527-B2B6D9EB11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128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DCF-0AEE-43EE-84FF-F71152F2AB47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6405479-3F5E-4925-B527-B2B6D9EB110F}" type="slidenum">
              <a:rPr lang="hu-HU" smtClean="0"/>
              <a:t>‹#›</a:t>
            </a:fld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341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DCF-0AEE-43EE-84FF-F71152F2AB47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6405479-3F5E-4925-B527-B2B6D9EB11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8587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DCF-0AEE-43EE-84FF-F71152F2AB47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5479-3F5E-4925-B527-B2B6D9EB11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672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DCF-0AEE-43EE-84FF-F71152F2AB47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5479-3F5E-4925-B527-B2B6D9EB11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8383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DCF-0AEE-43EE-84FF-F71152F2AB47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5479-3F5E-4925-B527-B2B6D9EB11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200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5DAFDCF-0AEE-43EE-84FF-F71152F2AB47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6405479-3F5E-4925-B527-B2B6D9EB11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196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DCF-0AEE-43EE-84FF-F71152F2AB47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5479-3F5E-4925-B527-B2B6D9EB11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791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DCF-0AEE-43EE-84FF-F71152F2AB47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6405479-3F5E-4925-B527-B2B6D9EB11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539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DCF-0AEE-43EE-84FF-F71152F2AB47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5479-3F5E-4925-B527-B2B6D9EB11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890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DCF-0AEE-43EE-84FF-F71152F2AB47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5479-3F5E-4925-B527-B2B6D9EB11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190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DCF-0AEE-43EE-84FF-F71152F2AB47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5479-3F5E-4925-B527-B2B6D9EB11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533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DCF-0AEE-43EE-84FF-F71152F2AB47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5479-3F5E-4925-B527-B2B6D9EB11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89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DCF-0AEE-43EE-84FF-F71152F2AB47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5479-3F5E-4925-B527-B2B6D9EB11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923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FDCF-0AEE-43EE-84FF-F71152F2AB47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05479-3F5E-4925-B527-B2B6D9EB11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048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AFDCF-0AEE-43EE-84FF-F71152F2AB47}" type="datetimeFigureOut">
              <a:rPr lang="hu-HU" smtClean="0"/>
              <a:t>2024. 11. 27.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05479-3F5E-4925-B527-B2B6D9EB11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0171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D64602-4DDA-4DC5-86E3-96DFBEA40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Lista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088546D-F413-4B02-85F6-ED41DDF9A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216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2C313E-E26B-4BAC-B432-5BF91910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Listaelemek leképezése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296936-2F74-47B8-BBEC-9455E077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eredeti = [11, 19, 7, -3]</a:t>
            </a:r>
          </a:p>
          <a:p>
            <a:pPr marL="0" indent="0">
              <a:buNone/>
            </a:pPr>
            <a:r>
              <a:rPr lang="hu-HU" dirty="0" err="1"/>
              <a:t>eredmeny</a:t>
            </a:r>
            <a:r>
              <a:rPr lang="hu-HU" dirty="0"/>
              <a:t> = [x * 2 </a:t>
            </a:r>
            <a:r>
              <a:rPr lang="hu-HU" dirty="0" err="1"/>
              <a:t>for</a:t>
            </a:r>
            <a:r>
              <a:rPr lang="hu-HU" dirty="0"/>
              <a:t> x in eredeti]</a:t>
            </a:r>
          </a:p>
          <a:p>
            <a:pPr marL="0" indent="0">
              <a:buNone/>
            </a:pPr>
            <a:r>
              <a:rPr lang="hu-HU" dirty="0" err="1"/>
              <a:t>eredmeny_szurve</a:t>
            </a:r>
            <a:r>
              <a:rPr lang="hu-HU" dirty="0"/>
              <a:t> = [x * 2 </a:t>
            </a:r>
            <a:r>
              <a:rPr lang="hu-HU" dirty="0" err="1"/>
              <a:t>for</a:t>
            </a:r>
            <a:r>
              <a:rPr lang="hu-HU" dirty="0"/>
              <a:t> x in eredeti </a:t>
            </a:r>
            <a:r>
              <a:rPr lang="hu-HU" dirty="0" err="1"/>
              <a:t>if</a:t>
            </a:r>
            <a:r>
              <a:rPr lang="hu-HU" dirty="0"/>
              <a:t> x &gt; 0]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 err="1"/>
              <a:t>szamok</a:t>
            </a:r>
            <a:r>
              <a:rPr lang="en-US" dirty="0"/>
              <a:t> = [5, 8, 3, 11, 12]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paros_szamok</a:t>
            </a:r>
            <a:r>
              <a:rPr lang="en-US" dirty="0"/>
              <a:t> = [x for x in </a:t>
            </a:r>
            <a:r>
              <a:rPr lang="en-US" dirty="0" err="1"/>
              <a:t>szamok</a:t>
            </a:r>
            <a:r>
              <a:rPr lang="en-US" dirty="0"/>
              <a:t> if x % 2 == 0]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767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E8F148-9370-4689-AE3C-E92886E3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Lista létrehozása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33B5FE7-E52D-47C3-A5D2-7AA8D34D7A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772855"/>
            <a:ext cx="12013035" cy="53308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honapok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'január'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február'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'március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'április’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# lista kiíratása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honapok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rgbClr val="8292A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(): a lista elemeit egy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sztringgé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 fűzi össze</a:t>
            </a:r>
            <a:r>
              <a:rPr lang="hu-HU" altLang="hu-HU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a megadott elválasztó karakterekkel tagolva: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honapok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lista hossza: len( )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honapok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 </a:t>
            </a:r>
            <a:endParaRPr lang="hu-HU" altLang="hu-HU" dirty="0">
              <a:solidFill>
                <a:srgbClr val="8292A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a 0. indexű az első elem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honapok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 </a:t>
            </a:r>
            <a:endParaRPr lang="hu-HU" altLang="hu-HU" dirty="0">
              <a:solidFill>
                <a:srgbClr val="8292A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jelen esetben a 3. indexű az utolsó elem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honapok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 </a:t>
            </a:r>
            <a:endParaRPr lang="hu-HU" altLang="hu-HU" dirty="0">
              <a:solidFill>
                <a:srgbClr val="8292A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túlindexelés, hibát okoz!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# ebben a listában az utolsó elem indexe: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honapok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[4]) &lt;- HIBÁS!!! </a:t>
            </a:r>
            <a:endParaRPr lang="hu-HU" altLang="hu-HU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az 1-es és 2-es indexű elemek kiíratása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honapok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 </a:t>
            </a:r>
            <a:endParaRPr lang="hu-HU" altLang="hu-HU" dirty="0">
              <a:solidFill>
                <a:srgbClr val="8292A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az elejétől a 2-es indexű elemmel bezárólag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honapok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 </a:t>
            </a:r>
            <a:endParaRPr lang="hu-HU" altLang="hu-HU" dirty="0">
              <a:solidFill>
                <a:srgbClr val="8292A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2-es indexű elemtől a végéig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honapok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:]) </a:t>
            </a:r>
            <a:endParaRPr lang="hu-HU" altLang="hu-HU" dirty="0">
              <a:solidFill>
                <a:srgbClr val="8292A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hátulról az első, vagyis az utolsó elem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honapok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 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6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592704-7391-4249-9C42-46EE28DC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Lista bejárása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20E2AE-291D-42C7-A95C-EBD378B2F4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8170" y="1876402"/>
            <a:ext cx="4158172" cy="15452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tantargyak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'matek'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'töri'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bio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'kémia'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tantargy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tantargyak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tantargy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hu-HU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D17143F-9CE4-409C-8A1B-1F7F867373EC}"/>
              </a:ext>
            </a:extLst>
          </p:cNvPr>
          <p:cNvSpPr/>
          <p:nvPr/>
        </p:nvSpPr>
        <p:spPr>
          <a:xfrm>
            <a:off x="6096000" y="1356361"/>
            <a:ext cx="5257800" cy="25853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hu-HU" b="1" dirty="0"/>
              <a:t>Lista bejárása index-szel I.</a:t>
            </a:r>
          </a:p>
          <a:p>
            <a:endParaRPr lang="hu-HU" dirty="0"/>
          </a:p>
          <a:p>
            <a:r>
              <a:rPr lang="hu-HU" dirty="0"/>
              <a:t>  </a:t>
            </a:r>
            <a:r>
              <a:rPr lang="hu-HU" dirty="0" err="1"/>
              <a:t>honapok</a:t>
            </a:r>
            <a:r>
              <a:rPr lang="hu-HU" dirty="0"/>
              <a:t> = ['január', '</a:t>
            </a:r>
            <a:r>
              <a:rPr lang="hu-HU" dirty="0" err="1"/>
              <a:t>február','március</a:t>
            </a:r>
            <a:r>
              <a:rPr lang="hu-HU" dirty="0"/>
              <a:t>', 'április', 'május', 'június'] </a:t>
            </a:r>
          </a:p>
          <a:p>
            <a:r>
              <a:rPr lang="hu-HU" dirty="0"/>
              <a:t>  </a:t>
            </a:r>
          </a:p>
          <a:p>
            <a:r>
              <a:rPr lang="hu-HU" dirty="0"/>
              <a:t>  index = 0</a:t>
            </a:r>
          </a:p>
          <a:p>
            <a:r>
              <a:rPr lang="hu-HU" dirty="0"/>
              <a:t> 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honap</a:t>
            </a:r>
            <a:r>
              <a:rPr lang="hu-HU" dirty="0"/>
              <a:t> in </a:t>
            </a:r>
            <a:r>
              <a:rPr lang="hu-HU" dirty="0" err="1"/>
              <a:t>honapok</a:t>
            </a:r>
            <a:r>
              <a:rPr lang="hu-HU" dirty="0"/>
              <a:t>:</a:t>
            </a:r>
          </a:p>
          <a:p>
            <a:r>
              <a:rPr lang="hu-HU" dirty="0"/>
              <a:t>      print(index, </a:t>
            </a:r>
            <a:r>
              <a:rPr lang="hu-HU" dirty="0" err="1"/>
              <a:t>honap</a:t>
            </a:r>
            <a:r>
              <a:rPr lang="hu-HU" dirty="0"/>
              <a:t>)</a:t>
            </a:r>
          </a:p>
          <a:p>
            <a:r>
              <a:rPr lang="hu-HU" dirty="0"/>
              <a:t>      index = index + 1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C64D2532-B5D5-4498-AB38-314BF33C6B1D}"/>
              </a:ext>
            </a:extLst>
          </p:cNvPr>
          <p:cNvSpPr/>
          <p:nvPr/>
        </p:nvSpPr>
        <p:spPr>
          <a:xfrm>
            <a:off x="1068170" y="4064908"/>
            <a:ext cx="4544065" cy="20313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hu-HU" b="1" dirty="0"/>
              <a:t>Lista bejárása index-szel II.</a:t>
            </a:r>
          </a:p>
          <a:p>
            <a:endParaRPr lang="hu-HU" dirty="0"/>
          </a:p>
          <a:p>
            <a:r>
              <a:rPr lang="hu-HU" dirty="0"/>
              <a:t>  </a:t>
            </a:r>
            <a:r>
              <a:rPr lang="hu-HU" dirty="0" err="1"/>
              <a:t>honapok</a:t>
            </a:r>
            <a:r>
              <a:rPr lang="hu-HU" dirty="0"/>
              <a:t> = ['január', '</a:t>
            </a:r>
            <a:r>
              <a:rPr lang="hu-HU" dirty="0" err="1"/>
              <a:t>február','március</a:t>
            </a:r>
            <a:r>
              <a:rPr lang="hu-HU" dirty="0"/>
              <a:t>’,</a:t>
            </a:r>
          </a:p>
          <a:p>
            <a:r>
              <a:rPr lang="hu-HU" dirty="0"/>
              <a:t> 'április’, 'május', 'június']</a:t>
            </a:r>
          </a:p>
          <a:p>
            <a:r>
              <a:rPr lang="hu-HU" dirty="0"/>
              <a:t>  </a:t>
            </a:r>
          </a:p>
          <a:p>
            <a:r>
              <a:rPr lang="hu-HU" dirty="0"/>
              <a:t>  </a:t>
            </a:r>
            <a:r>
              <a:rPr lang="hu-HU" dirty="0" err="1"/>
              <a:t>for</a:t>
            </a:r>
            <a:r>
              <a:rPr lang="hu-HU" dirty="0"/>
              <a:t> index in </a:t>
            </a:r>
            <a:r>
              <a:rPr lang="hu-HU" dirty="0" err="1"/>
              <a:t>range</a:t>
            </a:r>
            <a:r>
              <a:rPr lang="hu-HU" dirty="0"/>
              <a:t>(len(</a:t>
            </a:r>
            <a:r>
              <a:rPr lang="hu-HU" dirty="0" err="1"/>
              <a:t>honapok</a:t>
            </a:r>
            <a:r>
              <a:rPr lang="hu-HU" dirty="0"/>
              <a:t>)):</a:t>
            </a:r>
          </a:p>
          <a:p>
            <a:r>
              <a:rPr lang="hu-HU" dirty="0"/>
              <a:t>      print(index, </a:t>
            </a:r>
            <a:r>
              <a:rPr lang="hu-HU" dirty="0" err="1"/>
              <a:t>honapok</a:t>
            </a:r>
            <a:r>
              <a:rPr lang="hu-HU" dirty="0"/>
              <a:t>[index])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FCA25947-AA7C-4971-A099-2E35C80AA492}"/>
              </a:ext>
            </a:extLst>
          </p:cNvPr>
          <p:cNvSpPr/>
          <p:nvPr/>
        </p:nvSpPr>
        <p:spPr>
          <a:xfrm>
            <a:off x="6096000" y="4015636"/>
            <a:ext cx="6096000" cy="20313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hu-HU" b="1" dirty="0"/>
              <a:t>Lista bejárása index-szel III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  </a:t>
            </a:r>
            <a:r>
              <a:rPr lang="hu-HU" dirty="0" err="1"/>
              <a:t>honapok</a:t>
            </a:r>
            <a:r>
              <a:rPr lang="hu-HU" dirty="0"/>
              <a:t> = ['január', '</a:t>
            </a:r>
            <a:r>
              <a:rPr lang="hu-HU" dirty="0" err="1"/>
              <a:t>február','március</a:t>
            </a:r>
            <a:r>
              <a:rPr lang="hu-HU" dirty="0"/>
              <a:t>', 'április', 'május', 'június']</a:t>
            </a:r>
          </a:p>
          <a:p>
            <a:r>
              <a:rPr lang="hu-HU" dirty="0"/>
              <a:t>  </a:t>
            </a:r>
          </a:p>
          <a:p>
            <a:r>
              <a:rPr lang="hu-HU" dirty="0"/>
              <a:t>  </a:t>
            </a:r>
            <a:r>
              <a:rPr lang="hu-HU" dirty="0" err="1"/>
              <a:t>for</a:t>
            </a:r>
            <a:r>
              <a:rPr lang="hu-HU" dirty="0"/>
              <a:t> index, </a:t>
            </a:r>
            <a:r>
              <a:rPr lang="hu-HU" dirty="0" err="1"/>
              <a:t>honap</a:t>
            </a:r>
            <a:r>
              <a:rPr lang="hu-HU" dirty="0"/>
              <a:t> in </a:t>
            </a:r>
            <a:r>
              <a:rPr lang="hu-HU" dirty="0" err="1"/>
              <a:t>enumerate</a:t>
            </a:r>
            <a:r>
              <a:rPr lang="hu-HU" dirty="0"/>
              <a:t>(</a:t>
            </a:r>
            <a:r>
              <a:rPr lang="hu-HU" dirty="0" err="1"/>
              <a:t>honapok</a:t>
            </a:r>
            <a:r>
              <a:rPr lang="hu-HU" dirty="0"/>
              <a:t>):</a:t>
            </a:r>
          </a:p>
          <a:p>
            <a:r>
              <a:rPr lang="hu-HU" dirty="0"/>
              <a:t>      print(index, </a:t>
            </a:r>
            <a:r>
              <a:rPr lang="hu-HU" dirty="0" err="1"/>
              <a:t>honap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703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70456F-AD7F-4376-A437-B1A37A7A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Listák rendezése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058EE2-3339-4A17-8BBF-2658942CD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10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dirty="0"/>
              <a:t>nyelvek = ['Python', 'C', 'C++', 'Java']</a:t>
            </a:r>
          </a:p>
          <a:p>
            <a:pPr marL="0" indent="0">
              <a:buNone/>
            </a:pPr>
            <a:r>
              <a:rPr lang="hu-HU" sz="2000" dirty="0"/>
              <a:t>    </a:t>
            </a:r>
            <a:r>
              <a:rPr lang="hu-HU" sz="2000" dirty="0" err="1"/>
              <a:t>sorbarendezi</a:t>
            </a:r>
            <a:r>
              <a:rPr lang="hu-HU" sz="2000" dirty="0"/>
              <a:t> a listát:     </a:t>
            </a:r>
            <a:r>
              <a:rPr lang="hu-HU" sz="2000" dirty="0" err="1"/>
              <a:t>nyelvek.sort</a:t>
            </a:r>
            <a:r>
              <a:rPr lang="hu-HU" sz="2000" dirty="0"/>
              <a:t>()</a:t>
            </a:r>
          </a:p>
          <a:p>
            <a:pPr marL="0" indent="0">
              <a:buNone/>
            </a:pPr>
            <a:r>
              <a:rPr lang="hu-HU" sz="2000" dirty="0"/>
              <a:t>    fordított sorrendbe rendezi a listát:     </a:t>
            </a:r>
            <a:r>
              <a:rPr lang="hu-HU" sz="2000" dirty="0" err="1"/>
              <a:t>nyelvek.reverse</a:t>
            </a:r>
            <a:r>
              <a:rPr lang="hu-HU" sz="2000" dirty="0"/>
              <a:t>()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r>
              <a:rPr lang="hu-HU" sz="2000" dirty="0"/>
              <a:t>A listák a sort() és </a:t>
            </a:r>
            <a:r>
              <a:rPr lang="hu-HU" sz="2000" dirty="0" err="1"/>
              <a:t>reverse</a:t>
            </a:r>
            <a:r>
              <a:rPr lang="hu-HU" sz="2000" dirty="0"/>
              <a:t>() metódusok hatására módosulnak, elemeik rendezett sorban helyezkednek el.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r>
              <a:rPr lang="hu-HU" sz="2000" dirty="0" err="1"/>
              <a:t>sorted</a:t>
            </a:r>
            <a:r>
              <a:rPr lang="hu-HU" sz="2000" dirty="0"/>
              <a:t>() FÜGGVÉNY: lista elemeinek eredeti sorrendje nem változik, csak rendezetten kerülnek kiírásra</a:t>
            </a:r>
          </a:p>
          <a:p>
            <a:pPr marL="0" indent="0">
              <a:buNone/>
            </a:pPr>
            <a:r>
              <a:rPr lang="hu-HU" sz="2000" dirty="0"/>
              <a:t>    print(</a:t>
            </a:r>
            <a:r>
              <a:rPr lang="hu-HU" sz="2000" dirty="0" err="1"/>
              <a:t>sorted</a:t>
            </a:r>
            <a:r>
              <a:rPr lang="hu-HU" sz="2000" dirty="0"/>
              <a:t>(nyelvek))  </a:t>
            </a:r>
          </a:p>
          <a:p>
            <a:r>
              <a:rPr lang="hu-HU" sz="2000" dirty="0"/>
              <a:t> </a:t>
            </a:r>
            <a:r>
              <a:rPr lang="hu-HU" dirty="0">
                <a:effectLst/>
              </a:rPr>
              <a:t>print(</a:t>
            </a:r>
            <a:r>
              <a:rPr lang="hu-HU" dirty="0" err="1">
                <a:effectLst/>
              </a:rPr>
              <a:t>sorted</a:t>
            </a:r>
            <a:r>
              <a:rPr lang="hu-HU" dirty="0">
                <a:effectLst/>
              </a:rPr>
              <a:t>(</a:t>
            </a:r>
            <a:r>
              <a:rPr lang="hu-HU" dirty="0" err="1">
                <a:effectLst/>
              </a:rPr>
              <a:t>nyelvek,reverse</a:t>
            </a:r>
            <a:r>
              <a:rPr lang="hu-HU" dirty="0">
                <a:effectLst/>
              </a:rPr>
              <a:t>=</a:t>
            </a:r>
            <a:r>
              <a:rPr lang="hu-HU" dirty="0" err="1">
                <a:effectLst/>
              </a:rPr>
              <a:t>True</a:t>
            </a:r>
            <a:r>
              <a:rPr lang="hu-HU" dirty="0">
                <a:effectLst/>
              </a:rPr>
              <a:t>))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r>
              <a:rPr lang="hu-HU" sz="2000" dirty="0"/>
              <a:t>print(nyelvek[: : -1])?????</a:t>
            </a:r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02208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990F58-ADC2-4415-8C00-8DFE56CA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Keresés a listákban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5D517F-01D3-4DAA-8C1C-D8EA198C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dirty="0"/>
              <a:t>az adott elem első előfordulásának indexe</a:t>
            </a:r>
          </a:p>
          <a:p>
            <a:pPr marL="0" indent="0">
              <a:buNone/>
            </a:pPr>
            <a:r>
              <a:rPr lang="hu-HU" dirty="0"/>
              <a:t>    print(</a:t>
            </a:r>
            <a:r>
              <a:rPr lang="hu-HU" dirty="0" err="1"/>
              <a:t>nyelvek.index</a:t>
            </a:r>
            <a:r>
              <a:rPr lang="hu-HU" dirty="0"/>
              <a:t>('C'))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az adott elem hányszor fordul elő</a:t>
            </a:r>
          </a:p>
          <a:p>
            <a:pPr marL="0" indent="0">
              <a:buNone/>
            </a:pPr>
            <a:r>
              <a:rPr lang="hu-HU" dirty="0"/>
              <a:t>   print(</a:t>
            </a:r>
            <a:r>
              <a:rPr lang="hu-HU" dirty="0" err="1"/>
              <a:t>nyelvek.count</a:t>
            </a:r>
            <a:r>
              <a:rPr lang="hu-HU" dirty="0"/>
              <a:t>('Python'))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NEM listametódus, de így lehet eldönteni, hogy egy elemet tartalmaz-e a lista</a:t>
            </a:r>
          </a:p>
          <a:p>
            <a:pPr marL="0" indent="0">
              <a:buNone/>
            </a:pPr>
            <a:r>
              <a:rPr lang="hu-HU" dirty="0"/>
              <a:t>    print('C++' in nyelvek)</a:t>
            </a:r>
          </a:p>
        </p:txBody>
      </p:sp>
    </p:spTree>
    <p:extLst>
      <p:ext uri="{BB962C8B-B14F-4D97-AF65-F5344CB8AC3E}">
        <p14:creationId xmlns:p14="http://schemas.microsoft.com/office/powerpoint/2010/main" val="229281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BE7E78-1ACD-43C2-9DFC-C2C7E005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Listák bővítése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E12E72-718D-4362-914B-B9AF843A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dirty="0"/>
              <a:t>a lista végére hozzáfűz egy elemet</a:t>
            </a:r>
          </a:p>
          <a:p>
            <a:pPr marL="0" indent="0">
              <a:buNone/>
            </a:pPr>
            <a:r>
              <a:rPr lang="hu-HU" sz="1800" dirty="0"/>
              <a:t>    </a:t>
            </a:r>
            <a:r>
              <a:rPr lang="hu-HU" sz="1800" dirty="0" err="1"/>
              <a:t>nyelvek.append</a:t>
            </a:r>
            <a:r>
              <a:rPr lang="hu-HU" sz="1800" dirty="0"/>
              <a:t>('Python’)</a:t>
            </a:r>
          </a:p>
          <a:p>
            <a:pPr marL="0" indent="0">
              <a:buNone/>
            </a:pPr>
            <a:r>
              <a:rPr lang="hu-HU" sz="1800" dirty="0"/>
              <a:t>    </a:t>
            </a:r>
          </a:p>
          <a:p>
            <a:pPr marL="0" indent="0">
              <a:buNone/>
            </a:pPr>
            <a:r>
              <a:rPr lang="hu-HU" sz="1800" dirty="0"/>
              <a:t>a listát másolja</a:t>
            </a:r>
          </a:p>
          <a:p>
            <a:pPr marL="0" indent="0">
              <a:buNone/>
            </a:pPr>
            <a:r>
              <a:rPr lang="hu-HU" sz="1800" dirty="0"/>
              <a:t>    </a:t>
            </a:r>
            <a:r>
              <a:rPr lang="hu-HU" sz="1800" dirty="0" err="1"/>
              <a:t>nyelvek_masolat</a:t>
            </a:r>
            <a:r>
              <a:rPr lang="hu-HU" sz="1800" dirty="0"/>
              <a:t> = </a:t>
            </a:r>
            <a:r>
              <a:rPr lang="hu-HU" sz="1800" dirty="0" err="1"/>
              <a:t>nyelvek.copy</a:t>
            </a:r>
            <a:r>
              <a:rPr lang="hu-HU" sz="1800" dirty="0"/>
              <a:t>()</a:t>
            </a:r>
          </a:p>
          <a:p>
            <a:pPr marL="0" indent="0">
              <a:buNone/>
            </a:pPr>
            <a:r>
              <a:rPr lang="hu-HU" sz="1800" dirty="0"/>
              <a:t>    </a:t>
            </a:r>
          </a:p>
          <a:p>
            <a:pPr marL="0" indent="0">
              <a:buNone/>
            </a:pPr>
            <a:r>
              <a:rPr lang="hu-HU" sz="1800" dirty="0"/>
              <a:t>a lista végére hozzáfűz egy másik gyűjteményt (pl. listát)</a:t>
            </a:r>
          </a:p>
          <a:p>
            <a:pPr marL="0" indent="0">
              <a:buNone/>
            </a:pPr>
            <a:r>
              <a:rPr lang="hu-HU" sz="1800" dirty="0"/>
              <a:t>    </a:t>
            </a:r>
            <a:r>
              <a:rPr lang="hu-HU" sz="1800" dirty="0" err="1"/>
              <a:t>nyelvek_honlapkesziteshez</a:t>
            </a:r>
            <a:r>
              <a:rPr lang="hu-HU" sz="1800" dirty="0"/>
              <a:t> = ['HTML', 'CSS', 'JavaScript']</a:t>
            </a:r>
          </a:p>
          <a:p>
            <a:pPr marL="0" indent="0">
              <a:buNone/>
            </a:pPr>
            <a:r>
              <a:rPr lang="hu-HU" sz="1800" dirty="0"/>
              <a:t>    </a:t>
            </a:r>
            <a:r>
              <a:rPr lang="hu-HU" sz="1800" dirty="0" err="1"/>
              <a:t>nyelvek.extend</a:t>
            </a:r>
            <a:r>
              <a:rPr lang="hu-HU" sz="1800" dirty="0"/>
              <a:t>(</a:t>
            </a:r>
            <a:r>
              <a:rPr lang="hu-HU" sz="1800" dirty="0" err="1"/>
              <a:t>nyelvek_honlapkesziteshez</a:t>
            </a:r>
            <a:r>
              <a:rPr lang="hu-HU" sz="1800" dirty="0"/>
              <a:t>)</a:t>
            </a:r>
          </a:p>
          <a:p>
            <a:pPr marL="0" indent="0">
              <a:buNone/>
            </a:pPr>
            <a:r>
              <a:rPr lang="hu-HU" sz="1800" dirty="0"/>
              <a:t>    </a:t>
            </a:r>
          </a:p>
          <a:p>
            <a:pPr marL="0" indent="0">
              <a:buNone/>
            </a:pPr>
            <a:r>
              <a:rPr lang="hu-HU" sz="1800" dirty="0"/>
              <a:t>adott indexű helyre beszúrja a megadott elemet</a:t>
            </a:r>
          </a:p>
          <a:p>
            <a:pPr marL="0" indent="0">
              <a:buNone/>
            </a:pPr>
            <a:r>
              <a:rPr lang="hu-HU" sz="1800" dirty="0"/>
              <a:t>    </a:t>
            </a:r>
            <a:r>
              <a:rPr lang="hu-HU" sz="1800" dirty="0" err="1"/>
              <a:t>nyelvek.insert</a:t>
            </a:r>
            <a:r>
              <a:rPr lang="hu-HU" sz="1800" dirty="0"/>
              <a:t>(1, 'Go') </a:t>
            </a:r>
          </a:p>
        </p:txBody>
      </p:sp>
    </p:spTree>
    <p:extLst>
      <p:ext uri="{BB962C8B-B14F-4D97-AF65-F5344CB8AC3E}">
        <p14:creationId xmlns:p14="http://schemas.microsoft.com/office/powerpoint/2010/main" val="399306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74EE8B-B95E-4386-9ABD-4ABA7160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1600" b="1" dirty="0"/>
              <a:t>Törlés a listákban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8E72C2-552F-4F63-B0B7-692478614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600" b="1" dirty="0"/>
              <a:t>eltávolítja a legutolsó elemet, és azzal tér vissza, itt például a </a:t>
            </a:r>
            <a:r>
              <a:rPr lang="hu-HU" sz="1600" b="1" dirty="0" err="1"/>
              <a:t>törölt</a:t>
            </a:r>
            <a:r>
              <a:rPr lang="hu-HU" sz="1600" b="1" dirty="0"/>
              <a:t> értéket a '</a:t>
            </a:r>
            <a:r>
              <a:rPr lang="hu-HU" sz="1600" b="1" dirty="0" err="1"/>
              <a:t>torolt_nyelv</a:t>
            </a:r>
            <a:r>
              <a:rPr lang="hu-HU" sz="1600" b="1" dirty="0"/>
              <a:t>' fogja tartalmazni</a:t>
            </a:r>
          </a:p>
          <a:p>
            <a:pPr marL="0" indent="0">
              <a:buNone/>
            </a:pPr>
            <a:r>
              <a:rPr lang="hu-HU" sz="1600" dirty="0"/>
              <a:t>    </a:t>
            </a:r>
            <a:r>
              <a:rPr lang="hu-HU" sz="1600" dirty="0" err="1"/>
              <a:t>nyelvek.pop</a:t>
            </a:r>
            <a:r>
              <a:rPr lang="hu-HU" sz="1600" dirty="0"/>
              <a:t>()</a:t>
            </a:r>
          </a:p>
          <a:p>
            <a:pPr marL="0" indent="0">
              <a:buNone/>
            </a:pPr>
            <a:r>
              <a:rPr lang="hu-HU" sz="1600" dirty="0"/>
              <a:t>    </a:t>
            </a:r>
            <a:r>
              <a:rPr lang="hu-HU" sz="1600" dirty="0" err="1"/>
              <a:t>torolt_nyelv</a:t>
            </a:r>
            <a:r>
              <a:rPr lang="hu-HU" sz="1600" dirty="0"/>
              <a:t> = </a:t>
            </a:r>
            <a:r>
              <a:rPr lang="hu-HU" sz="1600" dirty="0" err="1"/>
              <a:t>nyelvek.pop</a:t>
            </a:r>
            <a:r>
              <a:rPr lang="hu-HU" sz="1600" dirty="0"/>
              <a:t>()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b="1" dirty="0"/>
              <a:t>eltávolítja a megadott indexű elemet,  és azzal tér vissza                törli a listát:</a:t>
            </a:r>
            <a:r>
              <a:rPr lang="hu-HU" sz="1600" dirty="0"/>
              <a:t>    </a:t>
            </a:r>
            <a:r>
              <a:rPr lang="hu-HU" sz="1600" dirty="0" err="1"/>
              <a:t>nyelvek.clear</a:t>
            </a:r>
            <a:r>
              <a:rPr lang="hu-HU" sz="1600" dirty="0"/>
              <a:t>()</a:t>
            </a:r>
            <a:endParaRPr lang="hu-HU" sz="1600" b="1" dirty="0"/>
          </a:p>
          <a:p>
            <a:pPr marL="0" indent="0">
              <a:buNone/>
            </a:pPr>
            <a:r>
              <a:rPr lang="hu-HU" sz="1600" dirty="0"/>
              <a:t>    </a:t>
            </a:r>
            <a:r>
              <a:rPr lang="hu-HU" sz="1600" dirty="0" err="1"/>
              <a:t>nyelvek.pop</a:t>
            </a:r>
            <a:r>
              <a:rPr lang="hu-HU" sz="1600" dirty="0"/>
              <a:t>(1)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b="1" dirty="0"/>
              <a:t>eltávolítja a megadott indexű elemet</a:t>
            </a:r>
          </a:p>
          <a:p>
            <a:pPr marL="0" indent="0">
              <a:buNone/>
            </a:pPr>
            <a:r>
              <a:rPr lang="hu-HU" sz="1600" dirty="0"/>
              <a:t>    </a:t>
            </a:r>
            <a:r>
              <a:rPr lang="hu-HU" sz="1600" dirty="0" err="1"/>
              <a:t>del</a:t>
            </a:r>
            <a:r>
              <a:rPr lang="hu-HU" sz="1600" dirty="0"/>
              <a:t> nyelvek[1]</a:t>
            </a:r>
          </a:p>
          <a:p>
            <a:endParaRPr lang="hu-HU" sz="1600" dirty="0"/>
          </a:p>
          <a:p>
            <a:pPr marL="0" indent="0">
              <a:buNone/>
            </a:pPr>
            <a:r>
              <a:rPr lang="hu-HU" sz="1600" b="1" dirty="0"/>
              <a:t>eltávolítja a megadott elemet az elsőként megtalált pozícióból</a:t>
            </a:r>
          </a:p>
          <a:p>
            <a:pPr marL="0" indent="0">
              <a:buNone/>
            </a:pPr>
            <a:r>
              <a:rPr lang="hu-HU" sz="1600" dirty="0"/>
              <a:t>    </a:t>
            </a:r>
            <a:r>
              <a:rPr lang="hu-HU" sz="1600" dirty="0" err="1"/>
              <a:t>nyelvek.remove</a:t>
            </a:r>
            <a:r>
              <a:rPr lang="hu-HU" sz="1600" dirty="0"/>
              <a:t>('Python')</a:t>
            </a:r>
          </a:p>
          <a:p>
            <a:endParaRPr lang="hu-HU" sz="1600" dirty="0"/>
          </a:p>
          <a:p>
            <a:pPr marL="0" indent="0">
              <a:buNone/>
            </a:pPr>
            <a:r>
              <a:rPr lang="hu-H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89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507DD7-21CA-4648-A748-B783A67F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Min() és Max() és Sum()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02C840-303B-4C1D-A785-F2FE7B6A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min () módszer a minimális értéket adja vissza a listában. A </a:t>
            </a:r>
            <a:r>
              <a:rPr lang="hu-HU" dirty="0" err="1"/>
              <a:t>max</a:t>
            </a:r>
            <a:r>
              <a:rPr lang="hu-HU" dirty="0"/>
              <a:t> () módszer a maximális értéket adja vissza a listában.</a:t>
            </a:r>
          </a:p>
          <a:p>
            <a:pPr marL="0" indent="0">
              <a:buNone/>
            </a:pPr>
            <a:r>
              <a:rPr lang="hu-HU" dirty="0"/>
              <a:t>eredeti = [11, 19, 7, -3]</a:t>
            </a:r>
          </a:p>
          <a:p>
            <a:pPr marL="0" indent="0">
              <a:buNone/>
            </a:pPr>
            <a:r>
              <a:rPr lang="hu-HU" dirty="0"/>
              <a:t>Legkisebb=min(eredeti)</a:t>
            </a:r>
          </a:p>
          <a:p>
            <a:pPr marL="0" indent="0">
              <a:buNone/>
            </a:pPr>
            <a:r>
              <a:rPr lang="hu-HU" dirty="0"/>
              <a:t>Legnagyobb=</a:t>
            </a:r>
            <a:r>
              <a:rPr lang="hu-HU" dirty="0" err="1"/>
              <a:t>max</a:t>
            </a:r>
            <a:r>
              <a:rPr lang="hu-HU" dirty="0"/>
              <a:t>(eredeti)</a:t>
            </a:r>
          </a:p>
          <a:p>
            <a:pPr marL="0" indent="0">
              <a:buNone/>
            </a:pPr>
            <a:r>
              <a:rPr lang="hu-HU" dirty="0" err="1"/>
              <a:t>osszesen</a:t>
            </a:r>
            <a:r>
              <a:rPr lang="hu-HU" dirty="0"/>
              <a:t>=sum(eredeti)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872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813AF7-B5E2-4335-8249-01DF7B92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Összetett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DBE63B-6C40-447B-A93F-EF8740C7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 tömörített művelettel két lista összevonható és egyetlen lista visszaadható. A + jel szolgál az összekapcsolás végrehajtására. Vegye figyelembe, hogy az egyes listák nem módosulnak, és egy új kombinált lista kerül visszatérésre.</a:t>
            </a:r>
          </a:p>
          <a:p>
            <a:pPr marL="0" indent="0">
              <a:buNone/>
            </a:pPr>
            <a:r>
              <a:rPr lang="hu-HU" dirty="0"/>
              <a:t>eredeti = [11, 19, 7, -3]</a:t>
            </a:r>
          </a:p>
          <a:p>
            <a:pPr marL="0" indent="0">
              <a:buNone/>
            </a:pPr>
            <a:r>
              <a:rPr lang="hu-HU" dirty="0"/>
              <a:t>eredeti1=[2,3,4]</a:t>
            </a:r>
          </a:p>
          <a:p>
            <a:pPr marL="0" indent="0">
              <a:buNone/>
            </a:pPr>
            <a:r>
              <a:rPr lang="hu-HU" dirty="0" err="1"/>
              <a:t>uj_lista</a:t>
            </a:r>
            <a:r>
              <a:rPr lang="hu-HU" dirty="0"/>
              <a:t>=eredeti+eredeti1</a:t>
            </a:r>
          </a:p>
          <a:p>
            <a:pPr marL="0" indent="0">
              <a:buNone/>
            </a:pPr>
            <a:r>
              <a:rPr lang="hu-HU" dirty="0"/>
              <a:t>Print(eredeti*2)</a:t>
            </a:r>
          </a:p>
        </p:txBody>
      </p:sp>
    </p:spTree>
    <p:extLst>
      <p:ext uri="{BB962C8B-B14F-4D97-AF65-F5344CB8AC3E}">
        <p14:creationId xmlns:p14="http://schemas.microsoft.com/office/powerpoint/2010/main" val="26983898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Kék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828</Words>
  <Application>Microsoft Office PowerPoint</Application>
  <PresentationFormat>Szélesvásznú</PresentationFormat>
  <Paragraphs>109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Consolas</vt:lpstr>
      <vt:lpstr>Trebuchet MS</vt:lpstr>
      <vt:lpstr>Berlin</vt:lpstr>
      <vt:lpstr>Lista</vt:lpstr>
      <vt:lpstr>Lista létrehozása</vt:lpstr>
      <vt:lpstr>Lista bejárása</vt:lpstr>
      <vt:lpstr>Listák rendezése</vt:lpstr>
      <vt:lpstr>Keresés a listákban</vt:lpstr>
      <vt:lpstr>Listák bővítése</vt:lpstr>
      <vt:lpstr>Törlés a listákban</vt:lpstr>
      <vt:lpstr>Min() és Max() és Sum()</vt:lpstr>
      <vt:lpstr>Összetett</vt:lpstr>
      <vt:lpstr>Listaelemek leképezése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</dc:title>
  <dc:creator>tanulo</dc:creator>
  <cp:lastModifiedBy>Pankotai Zsolt</cp:lastModifiedBy>
  <cp:revision>8</cp:revision>
  <dcterms:created xsi:type="dcterms:W3CDTF">2022-11-10T08:53:16Z</dcterms:created>
  <dcterms:modified xsi:type="dcterms:W3CDTF">2024-11-27T09:11:51Z</dcterms:modified>
</cp:coreProperties>
</file>