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BD3B-A1E2-4E63-874B-A6B90410A015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9744-1596-42E4-ACDA-3DC9F49EFA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889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BD3B-A1E2-4E63-874B-A6B90410A015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9744-1596-42E4-ACDA-3DC9F49EFA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958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BD3B-A1E2-4E63-874B-A6B90410A015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9744-1596-42E4-ACDA-3DC9F49EFA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60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BD3B-A1E2-4E63-874B-A6B90410A015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9744-1596-42E4-ACDA-3DC9F49EFA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04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BD3B-A1E2-4E63-874B-A6B90410A015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9744-1596-42E4-ACDA-3DC9F49EFA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532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BD3B-A1E2-4E63-874B-A6B90410A015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9744-1596-42E4-ACDA-3DC9F49EFA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04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BD3B-A1E2-4E63-874B-A6B90410A015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9744-1596-42E4-ACDA-3DC9F49EFA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92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BD3B-A1E2-4E63-874B-A6B90410A015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9744-1596-42E4-ACDA-3DC9F49EFA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1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BD3B-A1E2-4E63-874B-A6B90410A015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9744-1596-42E4-ACDA-3DC9F49EFA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6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BD3B-A1E2-4E63-874B-A6B90410A015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9744-1596-42E4-ACDA-3DC9F49EFA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86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BD3B-A1E2-4E63-874B-A6B90410A015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9744-1596-42E4-ACDA-3DC9F49EFA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8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BD3B-A1E2-4E63-874B-A6B90410A015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9744-1596-42E4-ACDA-3DC9F49EFA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069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Programozási tételek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297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Minimum kiválasztás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38192"/>
            <a:ext cx="5735544" cy="4656332"/>
          </a:xfrm>
          <a:prstGeom prst="rect">
            <a:avLst/>
          </a:prstGeom>
          <a:solidFill>
            <a:srgbClr val="FBF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minElem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elem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elem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minElem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minElem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elem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minElem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9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Rendezés cserével</a:t>
            </a:r>
            <a:br>
              <a:rPr lang="hu-HU" b="1" dirty="0"/>
            </a:br>
            <a:endParaRPr lang="hu-H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030370"/>
            <a:ext cx="7001917" cy="5210330"/>
          </a:xfrm>
          <a:prstGeom prst="rect">
            <a:avLst/>
          </a:prstGeom>
          <a:solidFill>
            <a:srgbClr val="FBF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n-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i+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66CC66"/>
                </a:solidFill>
                <a:latin typeface="Consolas" panose="020B0609020204030204" pitchFamily="49" charset="0"/>
              </a:rPr>
              <a:t>		</a:t>
            </a:r>
            <a:r>
              <a:rPr lang="hu-HU" altLang="hu-HU" sz="3600">
                <a:solidFill>
                  <a:srgbClr val="66CC66"/>
                </a:solidFill>
                <a:latin typeface="Consolas" panose="020B0609020204030204" pitchFamily="49" charset="0"/>
              </a:rPr>
              <a:t>   </a:t>
            </a:r>
            <a:r>
              <a:rPr kumimoji="0" lang="hu-HU" altLang="hu-HU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kumimoji="0" lang="hu-HU" altLang="hu-HU" sz="3600" b="0" i="0" u="none" strike="noStrike" cap="none" normalizeH="0" baseline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66CC66"/>
                </a:solidFill>
                <a:latin typeface="Consolas" panose="020B0609020204030204" pitchFamily="49" charset="0"/>
              </a:rPr>
              <a:t>			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1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Összegzés</a:t>
            </a:r>
            <a:br>
              <a:rPr lang="hu-HU" b="1" dirty="0"/>
            </a:br>
            <a:endParaRPr lang="hu-HU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70676"/>
            <a:ext cx="10515600" cy="2994339"/>
          </a:xfrm>
          <a:prstGeom prst="rect">
            <a:avLst/>
          </a:prstGeom>
          <a:solidFill>
            <a:srgbClr val="FBF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osszeg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osszeg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osszeg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i   # </a:t>
            </a:r>
            <a:r>
              <a:rPr lang="hu-HU" altLang="hu-HU" sz="3600" dirty="0" err="1">
                <a:solidFill>
                  <a:srgbClr val="333333"/>
                </a:solidFill>
                <a:latin typeface="Consolas" panose="020B0609020204030204" pitchFamily="49" charset="0"/>
              </a:rPr>
              <a:t>osszeg</a:t>
            </a: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+=i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"Összeg: "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osszeg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5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Megszámolás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27126"/>
            <a:ext cx="7195881" cy="3548337"/>
          </a:xfrm>
          <a:prstGeom prst="rect">
            <a:avLst/>
          </a:prstGeom>
          <a:solidFill>
            <a:srgbClr val="FBF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db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B1B100"/>
                </a:solidFill>
                <a:latin typeface="Consolas" panose="020B0609020204030204" pitchFamily="49" charset="0"/>
              </a:rPr>
              <a:t>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  		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db +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"5-nél nagyobb: "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db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8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Eldöntés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19131"/>
            <a:ext cx="9728625" cy="5764328"/>
          </a:xfrm>
          <a:prstGeom prst="rect">
            <a:avLst/>
          </a:prstGeom>
          <a:solidFill>
            <a:srgbClr val="FBF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+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n: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"Van ilyen: "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"Nincs ilyen elem: "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6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Kiválasztás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1193"/>
            <a:ext cx="8968802" cy="5210330"/>
          </a:xfrm>
          <a:prstGeom prst="rect">
            <a:avLst/>
          </a:prstGeom>
          <a:solidFill>
            <a:srgbClr val="FBF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+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3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"Hányadik helyen van: "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i+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0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b="1" dirty="0"/>
              <a:t>Keresés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8501" y="1027906"/>
            <a:ext cx="10994998" cy="6318326"/>
          </a:xfrm>
          <a:prstGeom prst="rect">
            <a:avLst/>
          </a:prstGeom>
          <a:solidFill>
            <a:srgbClr val="FBF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+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3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'Van '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hu-HU" altLang="hu-HU" sz="3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 elem’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"Helye: "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i+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'Nincs '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hu-HU" altLang="hu-HU" sz="3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 elem!'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4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Kiválogatás</a:t>
            </a:r>
            <a:br>
              <a:rPr lang="hu-HU" b="1" dirty="0"/>
            </a:br>
            <a:endParaRPr lang="hu-H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27126"/>
            <a:ext cx="6838410" cy="3548337"/>
          </a:xfrm>
          <a:prstGeom prst="rect">
            <a:avLst/>
          </a:prstGeom>
          <a:solidFill>
            <a:srgbClr val="FBF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elem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elem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3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Szétválogatás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093672"/>
            <a:ext cx="6838410" cy="5764328"/>
          </a:xfrm>
          <a:prstGeom prst="rect">
            <a:avLst/>
          </a:prstGeom>
          <a:solidFill>
            <a:srgbClr val="FBF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elem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elem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5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Maximum kiválasztás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38192"/>
            <a:ext cx="5735544" cy="4656332"/>
          </a:xfrm>
          <a:prstGeom prst="rect">
            <a:avLst/>
          </a:prstGeom>
          <a:solidFill>
            <a:srgbClr val="FBF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maxElem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elem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elem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maxElem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maxElem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elem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maxElem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9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Szélesvásznú</PresentationFormat>
  <Paragraphs>93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Office-téma</vt:lpstr>
      <vt:lpstr>Programozási tételek</vt:lpstr>
      <vt:lpstr>Összegzés </vt:lpstr>
      <vt:lpstr>Megszámolás </vt:lpstr>
      <vt:lpstr>Eldöntés </vt:lpstr>
      <vt:lpstr>Kiválasztás </vt:lpstr>
      <vt:lpstr>Keresés </vt:lpstr>
      <vt:lpstr>Kiválogatás </vt:lpstr>
      <vt:lpstr>Szétválogatás </vt:lpstr>
      <vt:lpstr>Maximum kiválasztás </vt:lpstr>
      <vt:lpstr>Minimum kiválasztás </vt:lpstr>
      <vt:lpstr>Rendezés cserével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tételek</dc:title>
  <dc:creator>tanulo</dc:creator>
  <cp:lastModifiedBy>Kertész János Andrásné</cp:lastModifiedBy>
  <cp:revision>5</cp:revision>
  <dcterms:created xsi:type="dcterms:W3CDTF">2021-11-24T11:51:01Z</dcterms:created>
  <dcterms:modified xsi:type="dcterms:W3CDTF">2023-11-27T10:09:17Z</dcterms:modified>
</cp:coreProperties>
</file>