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811447e7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811447e7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e1caf18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e1caf18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811447e7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811447e7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811447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811447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811447e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811447e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811447e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811447e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811447e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811447e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811447e7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811447e7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e1a7fc6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e1a7fc6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e1a7fc6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e1a7fc6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e1a7fc6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e1a7fc6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Sunny Inc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 Zsombor Hajzer, Yohan Lozanov and Beyza Ölmez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sit back and enjoy the tour of our website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1975"/>
            <a:ext cx="9144000" cy="34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03100" y="709150"/>
            <a:ext cx="47466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conclude the design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71900" y="1919075"/>
            <a:ext cx="2620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Solutions: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Target an E audience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⮴ </a:t>
            </a:r>
            <a:r>
              <a:rPr lang="en-GB"/>
              <a:t>Accessibility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402450" y="1919075"/>
            <a:ext cx="2339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Ideas:</a:t>
            </a:r>
            <a:endParaRPr/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Color changing sock showcase</a:t>
            </a:r>
            <a:endParaRPr/>
          </a:p>
          <a:p>
            <a:pPr indent="0" lvl="0" marL="0" rtl="0" algn="ctr"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/>
              <a:t>Making use of letter spacing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6051900" y="1919075"/>
            <a:ext cx="252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Why it became this product</a:t>
            </a:r>
            <a:r>
              <a:rPr lang="en-GB"/>
              <a:t>:</a:t>
            </a:r>
            <a:endParaRPr/>
          </a:p>
          <a:p>
            <a:pPr indent="0" lvl="0" marL="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Wide audience</a:t>
            </a:r>
            <a:endParaRPr/>
          </a:p>
          <a:p>
            <a:pPr indent="0" lvl="0" marL="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Remain simple</a:t>
            </a:r>
            <a:endParaRPr/>
          </a:p>
          <a:p>
            <a:pPr indent="0" lvl="0" marL="0" rtl="0" algn="r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213" y="1754925"/>
            <a:ext cx="57816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are we?	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Zsombor Hajzer (Team Leader)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Yohan Lozanov (Technical Advisor)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Alikhan Smagulov (Secretary)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Maksym Bivol (Team Member)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Beyza Ölmez (Team Member)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Rares Manoli(Team Member)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888525" y="1919075"/>
            <a:ext cx="2392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Roboto"/>
                <a:ea typeface="Roboto"/>
                <a:cs typeface="Roboto"/>
                <a:sym typeface="Roboto"/>
              </a:rPr>
              <a:t>Team H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the aim of this project?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767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6870"/>
              <a:t>Create a functional website</a:t>
            </a:r>
            <a:endParaRPr sz="6870"/>
          </a:p>
          <a:p>
            <a:pPr indent="-33767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6870"/>
              <a:t>Create multiple design interpretations for client</a:t>
            </a:r>
            <a:endParaRPr sz="6870"/>
          </a:p>
          <a:p>
            <a:pPr indent="-33767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6870"/>
              <a:t>Use of usability test feedback</a:t>
            </a:r>
            <a:endParaRPr sz="6870"/>
          </a:p>
          <a:p>
            <a:pPr indent="-33767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6870"/>
              <a:t>Client needs, wants and further specifications</a:t>
            </a:r>
            <a:endParaRPr sz="6870"/>
          </a:p>
          <a:p>
            <a:pPr indent="-3313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6470"/>
              <a:t>Younger audience</a:t>
            </a:r>
            <a:endParaRPr sz="6470"/>
          </a:p>
          <a:p>
            <a:pPr indent="-3313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6470"/>
              <a:t>Follow brand book</a:t>
            </a:r>
            <a:endParaRPr sz="6470"/>
          </a:p>
          <a:p>
            <a:pPr indent="-3313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6470"/>
              <a:t>Functionalities (e.g. newsletter, random fact in webshop)</a:t>
            </a:r>
            <a:endParaRPr sz="6470"/>
          </a:p>
          <a:p>
            <a:pPr indent="-3313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6470"/>
              <a:t>Mobile functional</a:t>
            </a:r>
            <a:endParaRPr sz="6470"/>
          </a:p>
          <a:p>
            <a:pPr indent="-3313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6470"/>
              <a:t>Dynamic website design</a:t>
            </a:r>
            <a:endParaRPr sz="647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7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150" y="2047425"/>
            <a:ext cx="2256850" cy="22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Preconditions and </a:t>
            </a:r>
            <a:r>
              <a:rPr lang="en-GB"/>
              <a:t>Requirements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3453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Parts of the website: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About us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Products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Webshop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Contact page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037100" y="1919075"/>
            <a:ext cx="3453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Website functionalities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Newsletter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Dynamic web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Mobile web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Random facts in webshop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Interactive header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750" y="4138276"/>
            <a:ext cx="2761250" cy="10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38275"/>
            <a:ext cx="6358727" cy="4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25" y="4546450"/>
            <a:ext cx="6358725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257900"/>
            <a:ext cx="8222100" cy="12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Preconditions and </a:t>
            </a:r>
            <a:r>
              <a:rPr lang="en-GB"/>
              <a:t>Requirements: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Brand Book Limitations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Nexa Bold or Light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Logo specifications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Color specification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Image specification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Mission and </a:t>
            </a:r>
            <a:r>
              <a:rPr lang="en-GB"/>
              <a:t>Vision</a:t>
            </a:r>
            <a:r>
              <a:rPr lang="en-GB"/>
              <a:t> unchanged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725" y="2736786"/>
            <a:ext cx="4061276" cy="10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725" y="1776575"/>
            <a:ext cx="4061276" cy="9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2725" y="3690800"/>
            <a:ext cx="4061274" cy="92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Challenging Design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How the specifications were </a:t>
            </a:r>
            <a:r>
              <a:rPr lang="en-GB"/>
              <a:t>incorporated and eventually culminated.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/>
              <a:t>“Younger audience”, maximizing functionality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0" y="152400"/>
            <a:ext cx="385629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147375" y="1804925"/>
            <a:ext cx="4758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Targets parents, childlike appeal.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Doesn’t appeal to everyone.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maneuverable</a:t>
            </a: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Raise demographic.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147375" y="803800"/>
            <a:ext cx="4827900" cy="6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“Younger audience”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631200" y="723950"/>
            <a:ext cx="50412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Functionality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631200" y="1840175"/>
            <a:ext cx="4383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Doesn’t aim to just meet requirements.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Easy to navigate - header.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Its selling point.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/>
              <a:t>Design choice issues.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150" y="152400"/>
            <a:ext cx="244793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1019" l="0" r="0" t="0"/>
          <a:stretch/>
        </p:blipFill>
        <p:spPr>
          <a:xfrm>
            <a:off x="4324875" y="2211750"/>
            <a:ext cx="1745275" cy="286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045000" y="714075"/>
            <a:ext cx="3054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final design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1900" y="1919075"/>
            <a:ext cx="3433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Learns from the first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Aesthetically pleasing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/>
              <a:t>High regard for visual hierarchy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5424600" y="1919075"/>
            <a:ext cx="3199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Adapts from the second</a:t>
            </a:r>
            <a:endParaRPr/>
          </a:p>
          <a:p>
            <a:pPr indent="0" lvl="0" marL="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Familiar</a:t>
            </a:r>
            <a:endParaRPr/>
          </a:p>
          <a:p>
            <a:pPr indent="0" lvl="0" marL="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rPr lang="en-GB"/>
              <a:t>Navigability and accessibility</a:t>
            </a:r>
            <a:endParaRPr/>
          </a:p>
          <a:p>
            <a:pPr indent="0" lvl="0" marL="0" rtl="0" algn="r"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/>
              <a:t>Sock showcase functionality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