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75" r:id="rId9"/>
    <p:sldId id="261" r:id="rId10"/>
    <p:sldId id="276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ły wprowadzające" id="{15202A74-163D-4B71-BBA8-E2FCD164262F}">
          <p14:sldIdLst>
            <p14:sldId id="257"/>
            <p14:sldId id="258"/>
            <p14:sldId id="259"/>
            <p14:sldId id="260"/>
            <p14:sldId id="275"/>
            <p14:sldId id="26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70853-3603-4216-AE9C-7756A16DCCDE}" v="890" dt="2023-01-14T16:57:58.05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59" d="100"/>
          <a:sy n="59" d="100"/>
        </p:scale>
        <p:origin x="8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0" d="100"/>
          <a:sy n="80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602D8-63F4-4116-B9E5-F4BD3EC6CA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EB1287-984B-4812-AF7E-CAE1BF40E7F1}">
      <dgm:prSet/>
      <dgm:spPr/>
      <dgm:t>
        <a:bodyPr/>
        <a:lstStyle/>
        <a:p>
          <a:r>
            <a:rPr lang="pl-PL"/>
            <a:t>Introduction</a:t>
          </a:r>
          <a:endParaRPr lang="en-US"/>
        </a:p>
      </dgm:t>
    </dgm:pt>
    <dgm:pt modelId="{B5FFA395-B295-4B26-8C86-EB3EA12343C7}" type="parTrans" cxnId="{DCB5EF3E-6FC9-4A67-B419-27384DBDFC04}">
      <dgm:prSet/>
      <dgm:spPr/>
      <dgm:t>
        <a:bodyPr/>
        <a:lstStyle/>
        <a:p>
          <a:endParaRPr lang="en-US"/>
        </a:p>
      </dgm:t>
    </dgm:pt>
    <dgm:pt modelId="{9D2871EF-3064-4332-B098-AAAC9EE2DDD4}" type="sibTrans" cxnId="{DCB5EF3E-6FC9-4A67-B419-27384DBDFC04}">
      <dgm:prSet/>
      <dgm:spPr/>
      <dgm:t>
        <a:bodyPr/>
        <a:lstStyle/>
        <a:p>
          <a:endParaRPr lang="en-US"/>
        </a:p>
      </dgm:t>
    </dgm:pt>
    <dgm:pt modelId="{5B502B18-5CEB-438E-9A5F-2829AA39B32E}">
      <dgm:prSet/>
      <dgm:spPr/>
      <dgm:t>
        <a:bodyPr/>
        <a:lstStyle/>
        <a:p>
          <a:r>
            <a:rPr lang="pl-PL"/>
            <a:t>Personal Leadership</a:t>
          </a:r>
          <a:endParaRPr lang="en-US"/>
        </a:p>
      </dgm:t>
    </dgm:pt>
    <dgm:pt modelId="{0D6FCDB7-30BD-4E91-ACDD-CB825E2F9ECE}" type="parTrans" cxnId="{29FC9162-782A-46FA-A4C4-4194F62E32D8}">
      <dgm:prSet/>
      <dgm:spPr/>
      <dgm:t>
        <a:bodyPr/>
        <a:lstStyle/>
        <a:p>
          <a:endParaRPr lang="en-US"/>
        </a:p>
      </dgm:t>
    </dgm:pt>
    <dgm:pt modelId="{59B37914-5244-4C4B-97AA-D16E38540EDA}" type="sibTrans" cxnId="{29FC9162-782A-46FA-A4C4-4194F62E32D8}">
      <dgm:prSet/>
      <dgm:spPr/>
      <dgm:t>
        <a:bodyPr/>
        <a:lstStyle/>
        <a:p>
          <a:endParaRPr lang="en-US"/>
        </a:p>
      </dgm:t>
    </dgm:pt>
    <dgm:pt modelId="{F76AAA97-F747-4419-8C49-74A0C9695CEE}">
      <dgm:prSet/>
      <dgm:spPr/>
      <dgm:t>
        <a:bodyPr/>
        <a:lstStyle/>
        <a:p>
          <a:r>
            <a:rPr lang="pl-PL"/>
            <a:t>Collaboration</a:t>
          </a:r>
          <a:endParaRPr lang="en-US"/>
        </a:p>
      </dgm:t>
    </dgm:pt>
    <dgm:pt modelId="{89ACF846-B0FD-4CB7-A1C2-71D6264F8BC7}" type="parTrans" cxnId="{F508B892-C0EF-46D8-8DCB-17DA0B28B078}">
      <dgm:prSet/>
      <dgm:spPr/>
      <dgm:t>
        <a:bodyPr/>
        <a:lstStyle/>
        <a:p>
          <a:endParaRPr lang="en-US"/>
        </a:p>
      </dgm:t>
    </dgm:pt>
    <dgm:pt modelId="{23BE3CE2-F4D0-4D32-9532-5B7E0D8BF058}" type="sibTrans" cxnId="{F508B892-C0EF-46D8-8DCB-17DA0B28B078}">
      <dgm:prSet/>
      <dgm:spPr/>
      <dgm:t>
        <a:bodyPr/>
        <a:lstStyle/>
        <a:p>
          <a:endParaRPr lang="en-US"/>
        </a:p>
      </dgm:t>
    </dgm:pt>
    <dgm:pt modelId="{35EFB33B-B4EA-43C0-8667-85C383F85E90}">
      <dgm:prSet/>
      <dgm:spPr/>
      <dgm:t>
        <a:bodyPr/>
        <a:lstStyle/>
        <a:p>
          <a:r>
            <a:rPr lang="pl-PL"/>
            <a:t>Communication</a:t>
          </a:r>
          <a:endParaRPr lang="en-US"/>
        </a:p>
      </dgm:t>
    </dgm:pt>
    <dgm:pt modelId="{A3762057-8503-44E1-A341-F6B5ED380612}" type="parTrans" cxnId="{B8F2E0A7-B520-45FD-8A92-B83860962620}">
      <dgm:prSet/>
      <dgm:spPr/>
      <dgm:t>
        <a:bodyPr/>
        <a:lstStyle/>
        <a:p>
          <a:endParaRPr lang="en-US"/>
        </a:p>
      </dgm:t>
    </dgm:pt>
    <dgm:pt modelId="{4E7D06A9-381A-4C4F-8DCF-1DA027C3EE81}" type="sibTrans" cxnId="{B8F2E0A7-B520-45FD-8A92-B83860962620}">
      <dgm:prSet/>
      <dgm:spPr/>
      <dgm:t>
        <a:bodyPr/>
        <a:lstStyle/>
        <a:p>
          <a:endParaRPr lang="en-US"/>
        </a:p>
      </dgm:t>
    </dgm:pt>
    <dgm:pt modelId="{8EE69AB6-EDF7-430F-9EF2-794DA4537BA1}">
      <dgm:prSet/>
      <dgm:spPr/>
      <dgm:t>
        <a:bodyPr/>
        <a:lstStyle/>
        <a:p>
          <a:r>
            <a:rPr lang="pl-PL"/>
            <a:t>Summary</a:t>
          </a:r>
          <a:endParaRPr lang="en-US"/>
        </a:p>
      </dgm:t>
    </dgm:pt>
    <dgm:pt modelId="{80EDC8C4-2927-44BF-BD10-86F90C2201E1}" type="parTrans" cxnId="{338F6146-5016-47E0-B71B-A810F6B11A32}">
      <dgm:prSet/>
      <dgm:spPr/>
      <dgm:t>
        <a:bodyPr/>
        <a:lstStyle/>
        <a:p>
          <a:endParaRPr lang="en-US"/>
        </a:p>
      </dgm:t>
    </dgm:pt>
    <dgm:pt modelId="{635B8855-18EC-4AFC-A780-90011A7076DC}" type="sibTrans" cxnId="{338F6146-5016-47E0-B71B-A810F6B11A32}">
      <dgm:prSet/>
      <dgm:spPr/>
      <dgm:t>
        <a:bodyPr/>
        <a:lstStyle/>
        <a:p>
          <a:endParaRPr lang="en-US"/>
        </a:p>
      </dgm:t>
    </dgm:pt>
    <dgm:pt modelId="{0717E3F6-A992-475D-A77E-23F743EF6E2D}" type="pres">
      <dgm:prSet presAssocID="{F5E602D8-63F4-4116-B9E5-F4BD3EC6CAA4}" presName="vert0" presStyleCnt="0">
        <dgm:presLayoutVars>
          <dgm:dir/>
          <dgm:animOne val="branch"/>
          <dgm:animLvl val="lvl"/>
        </dgm:presLayoutVars>
      </dgm:prSet>
      <dgm:spPr/>
    </dgm:pt>
    <dgm:pt modelId="{12E28D25-A615-4B0A-B6EB-4500B0A74C79}" type="pres">
      <dgm:prSet presAssocID="{DDEB1287-984B-4812-AF7E-CAE1BF40E7F1}" presName="thickLine" presStyleLbl="alignNode1" presStyleIdx="0" presStyleCnt="5"/>
      <dgm:spPr/>
    </dgm:pt>
    <dgm:pt modelId="{410176F3-C4CE-4093-A7EB-87B7A130A582}" type="pres">
      <dgm:prSet presAssocID="{DDEB1287-984B-4812-AF7E-CAE1BF40E7F1}" presName="horz1" presStyleCnt="0"/>
      <dgm:spPr/>
    </dgm:pt>
    <dgm:pt modelId="{B4516A40-389F-4BD4-8F4C-3F13D5AEB255}" type="pres">
      <dgm:prSet presAssocID="{DDEB1287-984B-4812-AF7E-CAE1BF40E7F1}" presName="tx1" presStyleLbl="revTx" presStyleIdx="0" presStyleCnt="5"/>
      <dgm:spPr/>
    </dgm:pt>
    <dgm:pt modelId="{8AB1FDD4-3D6E-4611-B2D9-15E90B70F379}" type="pres">
      <dgm:prSet presAssocID="{DDEB1287-984B-4812-AF7E-CAE1BF40E7F1}" presName="vert1" presStyleCnt="0"/>
      <dgm:spPr/>
    </dgm:pt>
    <dgm:pt modelId="{3FA69948-E5DD-4347-9E7E-C3C0F8493C01}" type="pres">
      <dgm:prSet presAssocID="{5B502B18-5CEB-438E-9A5F-2829AA39B32E}" presName="thickLine" presStyleLbl="alignNode1" presStyleIdx="1" presStyleCnt="5"/>
      <dgm:spPr/>
    </dgm:pt>
    <dgm:pt modelId="{72C6EC52-8922-4427-99B7-AEFAF71EC2F3}" type="pres">
      <dgm:prSet presAssocID="{5B502B18-5CEB-438E-9A5F-2829AA39B32E}" presName="horz1" presStyleCnt="0"/>
      <dgm:spPr/>
    </dgm:pt>
    <dgm:pt modelId="{A76F1558-6CEA-4AD0-8976-C115A0635A8D}" type="pres">
      <dgm:prSet presAssocID="{5B502B18-5CEB-438E-9A5F-2829AA39B32E}" presName="tx1" presStyleLbl="revTx" presStyleIdx="1" presStyleCnt="5"/>
      <dgm:spPr/>
    </dgm:pt>
    <dgm:pt modelId="{BBD687D0-37C0-45E2-9D94-6415D8D0B6F5}" type="pres">
      <dgm:prSet presAssocID="{5B502B18-5CEB-438E-9A5F-2829AA39B32E}" presName="vert1" presStyleCnt="0"/>
      <dgm:spPr/>
    </dgm:pt>
    <dgm:pt modelId="{7506139E-DC9F-4EDF-A77B-DE31783A92A7}" type="pres">
      <dgm:prSet presAssocID="{F76AAA97-F747-4419-8C49-74A0C9695CEE}" presName="thickLine" presStyleLbl="alignNode1" presStyleIdx="2" presStyleCnt="5"/>
      <dgm:spPr/>
    </dgm:pt>
    <dgm:pt modelId="{E27F588B-2085-43E8-93CF-3694F87425AE}" type="pres">
      <dgm:prSet presAssocID="{F76AAA97-F747-4419-8C49-74A0C9695CEE}" presName="horz1" presStyleCnt="0"/>
      <dgm:spPr/>
    </dgm:pt>
    <dgm:pt modelId="{D1EC49BA-F078-4412-B9EE-EA21315FD2F8}" type="pres">
      <dgm:prSet presAssocID="{F76AAA97-F747-4419-8C49-74A0C9695CEE}" presName="tx1" presStyleLbl="revTx" presStyleIdx="2" presStyleCnt="5"/>
      <dgm:spPr/>
    </dgm:pt>
    <dgm:pt modelId="{6AD71883-74CF-41AE-87F0-FD07FA311D70}" type="pres">
      <dgm:prSet presAssocID="{F76AAA97-F747-4419-8C49-74A0C9695CEE}" presName="vert1" presStyleCnt="0"/>
      <dgm:spPr/>
    </dgm:pt>
    <dgm:pt modelId="{B0E7A390-6112-4461-B509-C9D0E84611A6}" type="pres">
      <dgm:prSet presAssocID="{35EFB33B-B4EA-43C0-8667-85C383F85E90}" presName="thickLine" presStyleLbl="alignNode1" presStyleIdx="3" presStyleCnt="5"/>
      <dgm:spPr/>
    </dgm:pt>
    <dgm:pt modelId="{E07E4DDD-EFD5-4960-A471-61A3362F5727}" type="pres">
      <dgm:prSet presAssocID="{35EFB33B-B4EA-43C0-8667-85C383F85E90}" presName="horz1" presStyleCnt="0"/>
      <dgm:spPr/>
    </dgm:pt>
    <dgm:pt modelId="{827B6283-A9E9-400C-AD59-211E4C77B5C4}" type="pres">
      <dgm:prSet presAssocID="{35EFB33B-B4EA-43C0-8667-85C383F85E90}" presName="tx1" presStyleLbl="revTx" presStyleIdx="3" presStyleCnt="5"/>
      <dgm:spPr/>
    </dgm:pt>
    <dgm:pt modelId="{EA3E7D4B-18F6-4758-A4A6-1D19BE11CFEF}" type="pres">
      <dgm:prSet presAssocID="{35EFB33B-B4EA-43C0-8667-85C383F85E90}" presName="vert1" presStyleCnt="0"/>
      <dgm:spPr/>
    </dgm:pt>
    <dgm:pt modelId="{22A9E04C-60F5-43C5-A30B-89132E64873A}" type="pres">
      <dgm:prSet presAssocID="{8EE69AB6-EDF7-430F-9EF2-794DA4537BA1}" presName="thickLine" presStyleLbl="alignNode1" presStyleIdx="4" presStyleCnt="5"/>
      <dgm:spPr/>
    </dgm:pt>
    <dgm:pt modelId="{21743C13-60F2-4D2D-902E-B4BE0D578043}" type="pres">
      <dgm:prSet presAssocID="{8EE69AB6-EDF7-430F-9EF2-794DA4537BA1}" presName="horz1" presStyleCnt="0"/>
      <dgm:spPr/>
    </dgm:pt>
    <dgm:pt modelId="{E65CD301-4682-4025-ADD3-B6319AEC7EB8}" type="pres">
      <dgm:prSet presAssocID="{8EE69AB6-EDF7-430F-9EF2-794DA4537BA1}" presName="tx1" presStyleLbl="revTx" presStyleIdx="4" presStyleCnt="5"/>
      <dgm:spPr/>
    </dgm:pt>
    <dgm:pt modelId="{D216C3A8-D480-435F-A999-CF256FBDFBE0}" type="pres">
      <dgm:prSet presAssocID="{8EE69AB6-EDF7-430F-9EF2-794DA4537BA1}" presName="vert1" presStyleCnt="0"/>
      <dgm:spPr/>
    </dgm:pt>
  </dgm:ptLst>
  <dgm:cxnLst>
    <dgm:cxn modelId="{BF401C21-B462-4C27-8199-CD9F794E2067}" type="presOf" srcId="{F76AAA97-F747-4419-8C49-74A0C9695CEE}" destId="{D1EC49BA-F078-4412-B9EE-EA21315FD2F8}" srcOrd="0" destOrd="0" presId="urn:microsoft.com/office/officeart/2008/layout/LinedList"/>
    <dgm:cxn modelId="{6E4DED22-11E5-493C-9131-2B964F4DBA7E}" type="presOf" srcId="{5B502B18-5CEB-438E-9A5F-2829AA39B32E}" destId="{A76F1558-6CEA-4AD0-8976-C115A0635A8D}" srcOrd="0" destOrd="0" presId="urn:microsoft.com/office/officeart/2008/layout/LinedList"/>
    <dgm:cxn modelId="{DCB5EF3E-6FC9-4A67-B419-27384DBDFC04}" srcId="{F5E602D8-63F4-4116-B9E5-F4BD3EC6CAA4}" destId="{DDEB1287-984B-4812-AF7E-CAE1BF40E7F1}" srcOrd="0" destOrd="0" parTransId="{B5FFA395-B295-4B26-8C86-EB3EA12343C7}" sibTransId="{9D2871EF-3064-4332-B098-AAAC9EE2DDD4}"/>
    <dgm:cxn modelId="{29FC9162-782A-46FA-A4C4-4194F62E32D8}" srcId="{F5E602D8-63F4-4116-B9E5-F4BD3EC6CAA4}" destId="{5B502B18-5CEB-438E-9A5F-2829AA39B32E}" srcOrd="1" destOrd="0" parTransId="{0D6FCDB7-30BD-4E91-ACDD-CB825E2F9ECE}" sibTransId="{59B37914-5244-4C4B-97AA-D16E38540EDA}"/>
    <dgm:cxn modelId="{338F6146-5016-47E0-B71B-A810F6B11A32}" srcId="{F5E602D8-63F4-4116-B9E5-F4BD3EC6CAA4}" destId="{8EE69AB6-EDF7-430F-9EF2-794DA4537BA1}" srcOrd="4" destOrd="0" parTransId="{80EDC8C4-2927-44BF-BD10-86F90C2201E1}" sibTransId="{635B8855-18EC-4AFC-A780-90011A7076DC}"/>
    <dgm:cxn modelId="{F2321755-027B-4F62-9080-13A140A16C16}" type="presOf" srcId="{8EE69AB6-EDF7-430F-9EF2-794DA4537BA1}" destId="{E65CD301-4682-4025-ADD3-B6319AEC7EB8}" srcOrd="0" destOrd="0" presId="urn:microsoft.com/office/officeart/2008/layout/LinedList"/>
    <dgm:cxn modelId="{93E03B5A-320A-4543-BC98-CBC4E575794E}" type="presOf" srcId="{DDEB1287-984B-4812-AF7E-CAE1BF40E7F1}" destId="{B4516A40-389F-4BD4-8F4C-3F13D5AEB255}" srcOrd="0" destOrd="0" presId="urn:microsoft.com/office/officeart/2008/layout/LinedList"/>
    <dgm:cxn modelId="{5B1B8585-D9D5-4709-ADE4-94EC2D564CDC}" type="presOf" srcId="{35EFB33B-B4EA-43C0-8667-85C383F85E90}" destId="{827B6283-A9E9-400C-AD59-211E4C77B5C4}" srcOrd="0" destOrd="0" presId="urn:microsoft.com/office/officeart/2008/layout/LinedList"/>
    <dgm:cxn modelId="{F508B892-C0EF-46D8-8DCB-17DA0B28B078}" srcId="{F5E602D8-63F4-4116-B9E5-F4BD3EC6CAA4}" destId="{F76AAA97-F747-4419-8C49-74A0C9695CEE}" srcOrd="2" destOrd="0" parTransId="{89ACF846-B0FD-4CB7-A1C2-71D6264F8BC7}" sibTransId="{23BE3CE2-F4D0-4D32-9532-5B7E0D8BF058}"/>
    <dgm:cxn modelId="{CF9D9DA5-F1AB-4E0D-AA30-B249AA67DAAA}" type="presOf" srcId="{F5E602D8-63F4-4116-B9E5-F4BD3EC6CAA4}" destId="{0717E3F6-A992-475D-A77E-23F743EF6E2D}" srcOrd="0" destOrd="0" presId="urn:microsoft.com/office/officeart/2008/layout/LinedList"/>
    <dgm:cxn modelId="{B8F2E0A7-B520-45FD-8A92-B83860962620}" srcId="{F5E602D8-63F4-4116-B9E5-F4BD3EC6CAA4}" destId="{35EFB33B-B4EA-43C0-8667-85C383F85E90}" srcOrd="3" destOrd="0" parTransId="{A3762057-8503-44E1-A341-F6B5ED380612}" sibTransId="{4E7D06A9-381A-4C4F-8DCF-1DA027C3EE81}"/>
    <dgm:cxn modelId="{6E951A40-E492-4D58-8543-64D4D2E1D41F}" type="presParOf" srcId="{0717E3F6-A992-475D-A77E-23F743EF6E2D}" destId="{12E28D25-A615-4B0A-B6EB-4500B0A74C79}" srcOrd="0" destOrd="0" presId="urn:microsoft.com/office/officeart/2008/layout/LinedList"/>
    <dgm:cxn modelId="{00A7CF2D-3D96-4851-B79F-0BB15BAF3C19}" type="presParOf" srcId="{0717E3F6-A992-475D-A77E-23F743EF6E2D}" destId="{410176F3-C4CE-4093-A7EB-87B7A130A582}" srcOrd="1" destOrd="0" presId="urn:microsoft.com/office/officeart/2008/layout/LinedList"/>
    <dgm:cxn modelId="{4E69086F-7BA7-42F5-936A-354901B9177B}" type="presParOf" srcId="{410176F3-C4CE-4093-A7EB-87B7A130A582}" destId="{B4516A40-389F-4BD4-8F4C-3F13D5AEB255}" srcOrd="0" destOrd="0" presId="urn:microsoft.com/office/officeart/2008/layout/LinedList"/>
    <dgm:cxn modelId="{7CDE5BF3-D8FA-4919-93D8-852FC8D8E01D}" type="presParOf" srcId="{410176F3-C4CE-4093-A7EB-87B7A130A582}" destId="{8AB1FDD4-3D6E-4611-B2D9-15E90B70F379}" srcOrd="1" destOrd="0" presId="urn:microsoft.com/office/officeart/2008/layout/LinedList"/>
    <dgm:cxn modelId="{BE5AF298-DA89-40C1-A5FE-3F9E0F356BBB}" type="presParOf" srcId="{0717E3F6-A992-475D-A77E-23F743EF6E2D}" destId="{3FA69948-E5DD-4347-9E7E-C3C0F8493C01}" srcOrd="2" destOrd="0" presId="urn:microsoft.com/office/officeart/2008/layout/LinedList"/>
    <dgm:cxn modelId="{D0BE6A91-BB24-4CA0-806B-409596A7A550}" type="presParOf" srcId="{0717E3F6-A992-475D-A77E-23F743EF6E2D}" destId="{72C6EC52-8922-4427-99B7-AEFAF71EC2F3}" srcOrd="3" destOrd="0" presId="urn:microsoft.com/office/officeart/2008/layout/LinedList"/>
    <dgm:cxn modelId="{A03970C0-DEF3-464F-9650-D7986EE7C21A}" type="presParOf" srcId="{72C6EC52-8922-4427-99B7-AEFAF71EC2F3}" destId="{A76F1558-6CEA-4AD0-8976-C115A0635A8D}" srcOrd="0" destOrd="0" presId="urn:microsoft.com/office/officeart/2008/layout/LinedList"/>
    <dgm:cxn modelId="{F829719C-57E1-4804-A348-37D70B99BAEF}" type="presParOf" srcId="{72C6EC52-8922-4427-99B7-AEFAF71EC2F3}" destId="{BBD687D0-37C0-45E2-9D94-6415D8D0B6F5}" srcOrd="1" destOrd="0" presId="urn:microsoft.com/office/officeart/2008/layout/LinedList"/>
    <dgm:cxn modelId="{185D78A8-2117-476C-98CF-64AF00A33FDE}" type="presParOf" srcId="{0717E3F6-A992-475D-A77E-23F743EF6E2D}" destId="{7506139E-DC9F-4EDF-A77B-DE31783A92A7}" srcOrd="4" destOrd="0" presId="urn:microsoft.com/office/officeart/2008/layout/LinedList"/>
    <dgm:cxn modelId="{D46C484D-AAB9-41D1-AA40-F4CBEE4C0ADD}" type="presParOf" srcId="{0717E3F6-A992-475D-A77E-23F743EF6E2D}" destId="{E27F588B-2085-43E8-93CF-3694F87425AE}" srcOrd="5" destOrd="0" presId="urn:microsoft.com/office/officeart/2008/layout/LinedList"/>
    <dgm:cxn modelId="{5B309368-DADB-459B-B7B0-18E3F9F39F8A}" type="presParOf" srcId="{E27F588B-2085-43E8-93CF-3694F87425AE}" destId="{D1EC49BA-F078-4412-B9EE-EA21315FD2F8}" srcOrd="0" destOrd="0" presId="urn:microsoft.com/office/officeart/2008/layout/LinedList"/>
    <dgm:cxn modelId="{10FF0A9C-F946-4C94-85F1-10A49C30125A}" type="presParOf" srcId="{E27F588B-2085-43E8-93CF-3694F87425AE}" destId="{6AD71883-74CF-41AE-87F0-FD07FA311D70}" srcOrd="1" destOrd="0" presId="urn:microsoft.com/office/officeart/2008/layout/LinedList"/>
    <dgm:cxn modelId="{9648DC82-BEF4-40DC-BEA1-234BC5971CA9}" type="presParOf" srcId="{0717E3F6-A992-475D-A77E-23F743EF6E2D}" destId="{B0E7A390-6112-4461-B509-C9D0E84611A6}" srcOrd="6" destOrd="0" presId="urn:microsoft.com/office/officeart/2008/layout/LinedList"/>
    <dgm:cxn modelId="{C9E0724F-5AB0-453A-9E6E-8FA49C121E92}" type="presParOf" srcId="{0717E3F6-A992-475D-A77E-23F743EF6E2D}" destId="{E07E4DDD-EFD5-4960-A471-61A3362F5727}" srcOrd="7" destOrd="0" presId="urn:microsoft.com/office/officeart/2008/layout/LinedList"/>
    <dgm:cxn modelId="{468F2A6C-7E64-45C2-9FC5-3A82E98B721B}" type="presParOf" srcId="{E07E4DDD-EFD5-4960-A471-61A3362F5727}" destId="{827B6283-A9E9-400C-AD59-211E4C77B5C4}" srcOrd="0" destOrd="0" presId="urn:microsoft.com/office/officeart/2008/layout/LinedList"/>
    <dgm:cxn modelId="{0418EE48-CB6E-4ABE-8C45-F471405BE47A}" type="presParOf" srcId="{E07E4DDD-EFD5-4960-A471-61A3362F5727}" destId="{EA3E7D4B-18F6-4758-A4A6-1D19BE11CFEF}" srcOrd="1" destOrd="0" presId="urn:microsoft.com/office/officeart/2008/layout/LinedList"/>
    <dgm:cxn modelId="{9447C785-B365-4CEF-A9FF-55464C5A261D}" type="presParOf" srcId="{0717E3F6-A992-475D-A77E-23F743EF6E2D}" destId="{22A9E04C-60F5-43C5-A30B-89132E64873A}" srcOrd="8" destOrd="0" presId="urn:microsoft.com/office/officeart/2008/layout/LinedList"/>
    <dgm:cxn modelId="{BE287824-78BD-4339-BD54-7AC5831892F7}" type="presParOf" srcId="{0717E3F6-A992-475D-A77E-23F743EF6E2D}" destId="{21743C13-60F2-4D2D-902E-B4BE0D578043}" srcOrd="9" destOrd="0" presId="urn:microsoft.com/office/officeart/2008/layout/LinedList"/>
    <dgm:cxn modelId="{D3AE9930-0D7C-4412-A7F6-398AD0F27539}" type="presParOf" srcId="{21743C13-60F2-4D2D-902E-B4BE0D578043}" destId="{E65CD301-4682-4025-ADD3-B6319AEC7EB8}" srcOrd="0" destOrd="0" presId="urn:microsoft.com/office/officeart/2008/layout/LinedList"/>
    <dgm:cxn modelId="{D244F2FD-C327-4355-A604-DC230462BD2C}" type="presParOf" srcId="{21743C13-60F2-4D2D-902E-B4BE0D578043}" destId="{D216C3A8-D480-435F-A999-CF256FBDFB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B556D-737C-4199-99E9-CCD7CC4BCC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7809EE-F833-492F-8F12-78610C2C063E}">
      <dgm:prSet/>
      <dgm:spPr/>
      <dgm:t>
        <a:bodyPr/>
        <a:lstStyle/>
        <a:p>
          <a:r>
            <a:rPr lang="pl-PL"/>
            <a:t>Principals of feedback – How to give valuable feedback?</a:t>
          </a:r>
          <a:br>
            <a:rPr lang="en-US"/>
          </a:br>
          <a:r>
            <a:rPr lang="pl-PL"/>
            <a:t>Time – choose when to give the feedback</a:t>
          </a:r>
          <a:endParaRPr lang="en-US"/>
        </a:p>
      </dgm:t>
    </dgm:pt>
    <dgm:pt modelId="{4DDD681F-68A4-4705-A159-EDC47D78A84B}" type="parTrans" cxnId="{63E972DE-5500-4313-8286-B81AD0582722}">
      <dgm:prSet/>
      <dgm:spPr/>
      <dgm:t>
        <a:bodyPr/>
        <a:lstStyle/>
        <a:p>
          <a:endParaRPr lang="en-US"/>
        </a:p>
      </dgm:t>
    </dgm:pt>
    <dgm:pt modelId="{E9CD674B-300A-4832-BAD1-24EF4C497BAF}" type="sibTrans" cxnId="{63E972DE-5500-4313-8286-B81AD0582722}">
      <dgm:prSet/>
      <dgm:spPr/>
      <dgm:t>
        <a:bodyPr/>
        <a:lstStyle/>
        <a:p>
          <a:endParaRPr lang="en-US"/>
        </a:p>
      </dgm:t>
    </dgm:pt>
    <dgm:pt modelId="{CA7D7653-466B-478E-A007-0AE030743F1F}">
      <dgm:prSet/>
      <dgm:spPr/>
      <dgm:t>
        <a:bodyPr/>
        <a:lstStyle/>
        <a:p>
          <a:r>
            <a:rPr lang="pl-PL"/>
            <a:t>Specific – it will help the person that is received the feedback understand what you actually want  to address</a:t>
          </a:r>
          <a:endParaRPr lang="en-US"/>
        </a:p>
      </dgm:t>
    </dgm:pt>
    <dgm:pt modelId="{F243FC88-FCB2-48F1-8E6E-0C7E93C0AF2F}" type="parTrans" cxnId="{7E46B044-9A34-4336-A816-D518B9FD8742}">
      <dgm:prSet/>
      <dgm:spPr/>
      <dgm:t>
        <a:bodyPr/>
        <a:lstStyle/>
        <a:p>
          <a:endParaRPr lang="en-US"/>
        </a:p>
      </dgm:t>
    </dgm:pt>
    <dgm:pt modelId="{E28FCEC7-96D5-4A88-A416-275D8874B51C}" type="sibTrans" cxnId="{7E46B044-9A34-4336-A816-D518B9FD8742}">
      <dgm:prSet/>
      <dgm:spPr/>
      <dgm:t>
        <a:bodyPr/>
        <a:lstStyle/>
        <a:p>
          <a:endParaRPr lang="en-US"/>
        </a:p>
      </dgm:t>
    </dgm:pt>
    <dgm:pt modelId="{5EDE96EF-DE65-45A0-B561-46C5BFB7076F}">
      <dgm:prSet/>
      <dgm:spPr/>
      <dgm:t>
        <a:bodyPr/>
        <a:lstStyle/>
        <a:p>
          <a:r>
            <a:rPr lang="pl-PL"/>
            <a:t>Behavior – how they behavior is impacting other members the of group</a:t>
          </a:r>
          <a:endParaRPr lang="en-US"/>
        </a:p>
      </dgm:t>
    </dgm:pt>
    <dgm:pt modelId="{DB3B56A9-5A1F-4900-BF58-1F2C2BE2AD08}" type="parTrans" cxnId="{2A48B920-3DCB-4333-84FB-B1B5D3EF75C3}">
      <dgm:prSet/>
      <dgm:spPr/>
      <dgm:t>
        <a:bodyPr/>
        <a:lstStyle/>
        <a:p>
          <a:endParaRPr lang="en-US"/>
        </a:p>
      </dgm:t>
    </dgm:pt>
    <dgm:pt modelId="{1344B524-46BC-4EF5-BD78-52040BCF8421}" type="sibTrans" cxnId="{2A48B920-3DCB-4333-84FB-B1B5D3EF75C3}">
      <dgm:prSet/>
      <dgm:spPr/>
      <dgm:t>
        <a:bodyPr/>
        <a:lstStyle/>
        <a:p>
          <a:endParaRPr lang="en-US"/>
        </a:p>
      </dgm:t>
    </dgm:pt>
    <dgm:pt modelId="{D75C970B-A783-4709-83EC-8C89A3F3A715}">
      <dgm:prSet/>
      <dgm:spPr/>
      <dgm:t>
        <a:bodyPr/>
        <a:lstStyle/>
        <a:p>
          <a:r>
            <a:rPr lang="pl-PL"/>
            <a:t>Suggestion – give a clear path to improvement</a:t>
          </a:r>
          <a:endParaRPr lang="en-US"/>
        </a:p>
      </dgm:t>
    </dgm:pt>
    <dgm:pt modelId="{61FDEE85-6279-493E-94FC-1B6807405212}" type="parTrans" cxnId="{856A4AFD-9E65-4D95-9ED2-101FEE689142}">
      <dgm:prSet/>
      <dgm:spPr/>
      <dgm:t>
        <a:bodyPr/>
        <a:lstStyle/>
        <a:p>
          <a:endParaRPr lang="en-US"/>
        </a:p>
      </dgm:t>
    </dgm:pt>
    <dgm:pt modelId="{CAB399F6-F3F4-473B-8368-8ECD92C52343}" type="sibTrans" cxnId="{856A4AFD-9E65-4D95-9ED2-101FEE689142}">
      <dgm:prSet/>
      <dgm:spPr/>
      <dgm:t>
        <a:bodyPr/>
        <a:lstStyle/>
        <a:p>
          <a:endParaRPr lang="en-US"/>
        </a:p>
      </dgm:t>
    </dgm:pt>
    <dgm:pt modelId="{5AD21F5E-F508-4178-A7BC-CF0D623997AB}">
      <dgm:prSet/>
      <dgm:spPr/>
      <dgm:t>
        <a:bodyPr/>
        <a:lstStyle/>
        <a:p>
          <a:r>
            <a:rPr lang="pl-PL"/>
            <a:t>Understand – ask for response, that helps avoid damaging the realationship</a:t>
          </a:r>
          <a:endParaRPr lang="en-US"/>
        </a:p>
      </dgm:t>
    </dgm:pt>
    <dgm:pt modelId="{6E179356-1168-433F-99CE-9B13782D73D7}" type="parTrans" cxnId="{94AEA491-F421-44DC-A05B-000BE910A8D8}">
      <dgm:prSet/>
      <dgm:spPr/>
      <dgm:t>
        <a:bodyPr/>
        <a:lstStyle/>
        <a:p>
          <a:endParaRPr lang="en-US"/>
        </a:p>
      </dgm:t>
    </dgm:pt>
    <dgm:pt modelId="{5F2E9DE0-9D9C-4698-90A9-680A7857629A}" type="sibTrans" cxnId="{94AEA491-F421-44DC-A05B-000BE910A8D8}">
      <dgm:prSet/>
      <dgm:spPr/>
      <dgm:t>
        <a:bodyPr/>
        <a:lstStyle/>
        <a:p>
          <a:endParaRPr lang="en-US"/>
        </a:p>
      </dgm:t>
    </dgm:pt>
    <dgm:pt modelId="{C5A03C54-CACE-4EFB-AB46-58B64AAD3687}" type="pres">
      <dgm:prSet presAssocID="{220B556D-737C-4199-99E9-CCD7CC4BCCA7}" presName="root" presStyleCnt="0">
        <dgm:presLayoutVars>
          <dgm:dir/>
          <dgm:resizeHandles val="exact"/>
        </dgm:presLayoutVars>
      </dgm:prSet>
      <dgm:spPr/>
    </dgm:pt>
    <dgm:pt modelId="{60B878D3-B5A4-4BAF-AECD-D750A7866FBB}" type="pres">
      <dgm:prSet presAssocID="{937809EE-F833-492F-8F12-78610C2C063E}" presName="compNode" presStyleCnt="0"/>
      <dgm:spPr/>
    </dgm:pt>
    <dgm:pt modelId="{4897BE3E-3881-494F-A465-B0E69E4C0508}" type="pres">
      <dgm:prSet presAssocID="{937809EE-F833-492F-8F12-78610C2C063E}" presName="bgRect" presStyleLbl="bgShp" presStyleIdx="0" presStyleCnt="5"/>
      <dgm:spPr/>
    </dgm:pt>
    <dgm:pt modelId="{D5B36CE9-9CAA-444C-981E-1B300AD4FDBD}" type="pres">
      <dgm:prSet presAssocID="{937809EE-F833-492F-8F12-78610C2C06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90B587E-1B2A-49D5-8534-CC37D9062CD1}" type="pres">
      <dgm:prSet presAssocID="{937809EE-F833-492F-8F12-78610C2C063E}" presName="spaceRect" presStyleCnt="0"/>
      <dgm:spPr/>
    </dgm:pt>
    <dgm:pt modelId="{38210F9C-8A6B-4F3C-ACAB-186B3F74879D}" type="pres">
      <dgm:prSet presAssocID="{937809EE-F833-492F-8F12-78610C2C063E}" presName="parTx" presStyleLbl="revTx" presStyleIdx="0" presStyleCnt="5">
        <dgm:presLayoutVars>
          <dgm:chMax val="0"/>
          <dgm:chPref val="0"/>
        </dgm:presLayoutVars>
      </dgm:prSet>
      <dgm:spPr/>
    </dgm:pt>
    <dgm:pt modelId="{5CE272D4-46AA-4E5B-A1A6-9A6AF42EF23B}" type="pres">
      <dgm:prSet presAssocID="{E9CD674B-300A-4832-BAD1-24EF4C497BAF}" presName="sibTrans" presStyleCnt="0"/>
      <dgm:spPr/>
    </dgm:pt>
    <dgm:pt modelId="{3B7D88B7-B1D8-454E-A6F2-D4B76EF80ECB}" type="pres">
      <dgm:prSet presAssocID="{CA7D7653-466B-478E-A007-0AE030743F1F}" presName="compNode" presStyleCnt="0"/>
      <dgm:spPr/>
    </dgm:pt>
    <dgm:pt modelId="{761D1B91-EF15-46CB-B625-524D5EA44C4E}" type="pres">
      <dgm:prSet presAssocID="{CA7D7653-466B-478E-A007-0AE030743F1F}" presName="bgRect" presStyleLbl="bgShp" presStyleIdx="1" presStyleCnt="5"/>
      <dgm:spPr/>
    </dgm:pt>
    <dgm:pt modelId="{EEC70950-C324-4BE9-8D93-D38F72C68FEF}" type="pres">
      <dgm:prSet presAssocID="{CA7D7653-466B-478E-A007-0AE030743F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19ECCF9-7F5B-4228-980D-67869A9FEECB}" type="pres">
      <dgm:prSet presAssocID="{CA7D7653-466B-478E-A007-0AE030743F1F}" presName="spaceRect" presStyleCnt="0"/>
      <dgm:spPr/>
    </dgm:pt>
    <dgm:pt modelId="{CD8E5ACF-68D4-408F-AC7C-B2DBCE0F28C0}" type="pres">
      <dgm:prSet presAssocID="{CA7D7653-466B-478E-A007-0AE030743F1F}" presName="parTx" presStyleLbl="revTx" presStyleIdx="1" presStyleCnt="5">
        <dgm:presLayoutVars>
          <dgm:chMax val="0"/>
          <dgm:chPref val="0"/>
        </dgm:presLayoutVars>
      </dgm:prSet>
      <dgm:spPr/>
    </dgm:pt>
    <dgm:pt modelId="{B6ABBF8A-59C0-4B59-82D0-F92D39BCB25A}" type="pres">
      <dgm:prSet presAssocID="{E28FCEC7-96D5-4A88-A416-275D8874B51C}" presName="sibTrans" presStyleCnt="0"/>
      <dgm:spPr/>
    </dgm:pt>
    <dgm:pt modelId="{4100DAA3-791D-4A8E-9612-030DC36F12DD}" type="pres">
      <dgm:prSet presAssocID="{5EDE96EF-DE65-45A0-B561-46C5BFB7076F}" presName="compNode" presStyleCnt="0"/>
      <dgm:spPr/>
    </dgm:pt>
    <dgm:pt modelId="{C869962E-5794-425F-8C11-AFBED48E4FE8}" type="pres">
      <dgm:prSet presAssocID="{5EDE96EF-DE65-45A0-B561-46C5BFB7076F}" presName="bgRect" presStyleLbl="bgShp" presStyleIdx="2" presStyleCnt="5"/>
      <dgm:spPr/>
    </dgm:pt>
    <dgm:pt modelId="{73BCF1F4-57CE-401D-B816-47521AD6273E}" type="pres">
      <dgm:prSet presAssocID="{5EDE96EF-DE65-45A0-B561-46C5BFB707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B8F4753-5260-4BF4-83EC-4F14EF9E6037}" type="pres">
      <dgm:prSet presAssocID="{5EDE96EF-DE65-45A0-B561-46C5BFB7076F}" presName="spaceRect" presStyleCnt="0"/>
      <dgm:spPr/>
    </dgm:pt>
    <dgm:pt modelId="{B61BB992-C240-498E-B9D7-D079EAD5CB38}" type="pres">
      <dgm:prSet presAssocID="{5EDE96EF-DE65-45A0-B561-46C5BFB7076F}" presName="parTx" presStyleLbl="revTx" presStyleIdx="2" presStyleCnt="5">
        <dgm:presLayoutVars>
          <dgm:chMax val="0"/>
          <dgm:chPref val="0"/>
        </dgm:presLayoutVars>
      </dgm:prSet>
      <dgm:spPr/>
    </dgm:pt>
    <dgm:pt modelId="{16AD13FC-7810-4FDE-8AFB-85EB4F87FCB5}" type="pres">
      <dgm:prSet presAssocID="{1344B524-46BC-4EF5-BD78-52040BCF8421}" presName="sibTrans" presStyleCnt="0"/>
      <dgm:spPr/>
    </dgm:pt>
    <dgm:pt modelId="{28FE40D0-F94E-4145-9F25-984E860C7226}" type="pres">
      <dgm:prSet presAssocID="{D75C970B-A783-4709-83EC-8C89A3F3A715}" presName="compNode" presStyleCnt="0"/>
      <dgm:spPr/>
    </dgm:pt>
    <dgm:pt modelId="{8CC8313A-27A1-4997-A0A2-975C1E9D42AD}" type="pres">
      <dgm:prSet presAssocID="{D75C970B-A783-4709-83EC-8C89A3F3A715}" presName="bgRect" presStyleLbl="bgShp" presStyleIdx="3" presStyleCnt="5"/>
      <dgm:spPr/>
    </dgm:pt>
    <dgm:pt modelId="{55568CF9-5E2D-4C47-8D1C-F56D2D811838}" type="pres">
      <dgm:prSet presAssocID="{D75C970B-A783-4709-83EC-8C89A3F3A7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zepływ pracy"/>
        </a:ext>
      </dgm:extLst>
    </dgm:pt>
    <dgm:pt modelId="{6C789648-699C-4B1E-8720-5EC4E669AC38}" type="pres">
      <dgm:prSet presAssocID="{D75C970B-A783-4709-83EC-8C89A3F3A715}" presName="spaceRect" presStyleCnt="0"/>
      <dgm:spPr/>
    </dgm:pt>
    <dgm:pt modelId="{8AF8D862-A1FB-4A30-90DC-C1CB34D44734}" type="pres">
      <dgm:prSet presAssocID="{D75C970B-A783-4709-83EC-8C89A3F3A715}" presName="parTx" presStyleLbl="revTx" presStyleIdx="3" presStyleCnt="5">
        <dgm:presLayoutVars>
          <dgm:chMax val="0"/>
          <dgm:chPref val="0"/>
        </dgm:presLayoutVars>
      </dgm:prSet>
      <dgm:spPr/>
    </dgm:pt>
    <dgm:pt modelId="{C2453A20-5EAE-4D1C-B2AC-26B50EA239BE}" type="pres">
      <dgm:prSet presAssocID="{CAB399F6-F3F4-473B-8368-8ECD92C52343}" presName="sibTrans" presStyleCnt="0"/>
      <dgm:spPr/>
    </dgm:pt>
    <dgm:pt modelId="{D32FF6EA-BDAB-4EF9-8DC7-80C528E13D48}" type="pres">
      <dgm:prSet presAssocID="{5AD21F5E-F508-4178-A7BC-CF0D623997AB}" presName="compNode" presStyleCnt="0"/>
      <dgm:spPr/>
    </dgm:pt>
    <dgm:pt modelId="{D7BC4E1A-1D6E-42B5-AC68-370606A73DCD}" type="pres">
      <dgm:prSet presAssocID="{5AD21F5E-F508-4178-A7BC-CF0D623997AB}" presName="bgRect" presStyleLbl="bgShp" presStyleIdx="4" presStyleCnt="5"/>
      <dgm:spPr/>
    </dgm:pt>
    <dgm:pt modelId="{908DE5FA-B76C-447F-B3AD-0C11523EC789}" type="pres">
      <dgm:prSet presAssocID="{5AD21F5E-F508-4178-A7BC-CF0D623997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Ślisko"/>
        </a:ext>
      </dgm:extLst>
    </dgm:pt>
    <dgm:pt modelId="{ABACF36D-6C13-4A04-B8C0-936D1A108629}" type="pres">
      <dgm:prSet presAssocID="{5AD21F5E-F508-4178-A7BC-CF0D623997AB}" presName="spaceRect" presStyleCnt="0"/>
      <dgm:spPr/>
    </dgm:pt>
    <dgm:pt modelId="{172160D9-D507-4A53-9251-FA1A59DFDF41}" type="pres">
      <dgm:prSet presAssocID="{5AD21F5E-F508-4178-A7BC-CF0D623997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48B920-3DCB-4333-84FB-B1B5D3EF75C3}" srcId="{220B556D-737C-4199-99E9-CCD7CC4BCCA7}" destId="{5EDE96EF-DE65-45A0-B561-46C5BFB7076F}" srcOrd="2" destOrd="0" parTransId="{DB3B56A9-5A1F-4900-BF58-1F2C2BE2AD08}" sibTransId="{1344B524-46BC-4EF5-BD78-52040BCF8421}"/>
    <dgm:cxn modelId="{BD16EC41-3B79-4F02-AB4C-11673B7000FE}" type="presOf" srcId="{937809EE-F833-492F-8F12-78610C2C063E}" destId="{38210F9C-8A6B-4F3C-ACAB-186B3F74879D}" srcOrd="0" destOrd="0" presId="urn:microsoft.com/office/officeart/2018/2/layout/IconVerticalSolidList"/>
    <dgm:cxn modelId="{7E46B044-9A34-4336-A816-D518B9FD8742}" srcId="{220B556D-737C-4199-99E9-CCD7CC4BCCA7}" destId="{CA7D7653-466B-478E-A007-0AE030743F1F}" srcOrd="1" destOrd="0" parTransId="{F243FC88-FCB2-48F1-8E6E-0C7E93C0AF2F}" sibTransId="{E28FCEC7-96D5-4A88-A416-275D8874B51C}"/>
    <dgm:cxn modelId="{94AEA491-F421-44DC-A05B-000BE910A8D8}" srcId="{220B556D-737C-4199-99E9-CCD7CC4BCCA7}" destId="{5AD21F5E-F508-4178-A7BC-CF0D623997AB}" srcOrd="4" destOrd="0" parTransId="{6E179356-1168-433F-99CE-9B13782D73D7}" sibTransId="{5F2E9DE0-9D9C-4698-90A9-680A7857629A}"/>
    <dgm:cxn modelId="{1E9C7F96-D7D8-4A92-B4C3-9E752EAA0BE5}" type="presOf" srcId="{5AD21F5E-F508-4178-A7BC-CF0D623997AB}" destId="{172160D9-D507-4A53-9251-FA1A59DFDF41}" srcOrd="0" destOrd="0" presId="urn:microsoft.com/office/officeart/2018/2/layout/IconVerticalSolidList"/>
    <dgm:cxn modelId="{20ACE0A6-095B-4B70-A9D1-2BE0FF34E901}" type="presOf" srcId="{D75C970B-A783-4709-83EC-8C89A3F3A715}" destId="{8AF8D862-A1FB-4A30-90DC-C1CB34D44734}" srcOrd="0" destOrd="0" presId="urn:microsoft.com/office/officeart/2018/2/layout/IconVerticalSolidList"/>
    <dgm:cxn modelId="{49658ABB-FF01-4EA5-9958-E0659D9A4A8E}" type="presOf" srcId="{5EDE96EF-DE65-45A0-B561-46C5BFB7076F}" destId="{B61BB992-C240-498E-B9D7-D079EAD5CB38}" srcOrd="0" destOrd="0" presId="urn:microsoft.com/office/officeart/2018/2/layout/IconVerticalSolidList"/>
    <dgm:cxn modelId="{63E972DE-5500-4313-8286-B81AD0582722}" srcId="{220B556D-737C-4199-99E9-CCD7CC4BCCA7}" destId="{937809EE-F833-492F-8F12-78610C2C063E}" srcOrd="0" destOrd="0" parTransId="{4DDD681F-68A4-4705-A159-EDC47D78A84B}" sibTransId="{E9CD674B-300A-4832-BAD1-24EF4C497BAF}"/>
    <dgm:cxn modelId="{8B4F2FE6-B49D-4739-A64F-AE22932B53A1}" type="presOf" srcId="{220B556D-737C-4199-99E9-CCD7CC4BCCA7}" destId="{C5A03C54-CACE-4EFB-AB46-58B64AAD3687}" srcOrd="0" destOrd="0" presId="urn:microsoft.com/office/officeart/2018/2/layout/IconVerticalSolidList"/>
    <dgm:cxn modelId="{D3E022E8-67A7-49D6-ACE9-6E2603309921}" type="presOf" srcId="{CA7D7653-466B-478E-A007-0AE030743F1F}" destId="{CD8E5ACF-68D4-408F-AC7C-B2DBCE0F28C0}" srcOrd="0" destOrd="0" presId="urn:microsoft.com/office/officeart/2018/2/layout/IconVerticalSolidList"/>
    <dgm:cxn modelId="{856A4AFD-9E65-4D95-9ED2-101FEE689142}" srcId="{220B556D-737C-4199-99E9-CCD7CC4BCCA7}" destId="{D75C970B-A783-4709-83EC-8C89A3F3A715}" srcOrd="3" destOrd="0" parTransId="{61FDEE85-6279-493E-94FC-1B6807405212}" sibTransId="{CAB399F6-F3F4-473B-8368-8ECD92C52343}"/>
    <dgm:cxn modelId="{5241454D-D158-46C2-8EBB-5BA8F9818D9D}" type="presParOf" srcId="{C5A03C54-CACE-4EFB-AB46-58B64AAD3687}" destId="{60B878D3-B5A4-4BAF-AECD-D750A7866FBB}" srcOrd="0" destOrd="0" presId="urn:microsoft.com/office/officeart/2018/2/layout/IconVerticalSolidList"/>
    <dgm:cxn modelId="{0C14DCBE-A708-4EA8-87E3-2044254F191D}" type="presParOf" srcId="{60B878D3-B5A4-4BAF-AECD-D750A7866FBB}" destId="{4897BE3E-3881-494F-A465-B0E69E4C0508}" srcOrd="0" destOrd="0" presId="urn:microsoft.com/office/officeart/2018/2/layout/IconVerticalSolidList"/>
    <dgm:cxn modelId="{40792049-2F2B-400F-A4D1-A208D6249E70}" type="presParOf" srcId="{60B878D3-B5A4-4BAF-AECD-D750A7866FBB}" destId="{D5B36CE9-9CAA-444C-981E-1B300AD4FDBD}" srcOrd="1" destOrd="0" presId="urn:microsoft.com/office/officeart/2018/2/layout/IconVerticalSolidList"/>
    <dgm:cxn modelId="{0E9E1DE8-D7A0-4212-91EC-6D302E6A39ED}" type="presParOf" srcId="{60B878D3-B5A4-4BAF-AECD-D750A7866FBB}" destId="{890B587E-1B2A-49D5-8534-CC37D9062CD1}" srcOrd="2" destOrd="0" presId="urn:microsoft.com/office/officeart/2018/2/layout/IconVerticalSolidList"/>
    <dgm:cxn modelId="{1D2DEF8C-ED56-402A-B595-5DC3A7F3F032}" type="presParOf" srcId="{60B878D3-B5A4-4BAF-AECD-D750A7866FBB}" destId="{38210F9C-8A6B-4F3C-ACAB-186B3F74879D}" srcOrd="3" destOrd="0" presId="urn:microsoft.com/office/officeart/2018/2/layout/IconVerticalSolidList"/>
    <dgm:cxn modelId="{9E9626F5-7857-4D4E-880F-A1D2DC59050E}" type="presParOf" srcId="{C5A03C54-CACE-4EFB-AB46-58B64AAD3687}" destId="{5CE272D4-46AA-4E5B-A1A6-9A6AF42EF23B}" srcOrd="1" destOrd="0" presId="urn:microsoft.com/office/officeart/2018/2/layout/IconVerticalSolidList"/>
    <dgm:cxn modelId="{1BE6CA93-1C2C-416B-BA22-09DEF0D7C8E0}" type="presParOf" srcId="{C5A03C54-CACE-4EFB-AB46-58B64AAD3687}" destId="{3B7D88B7-B1D8-454E-A6F2-D4B76EF80ECB}" srcOrd="2" destOrd="0" presId="urn:microsoft.com/office/officeart/2018/2/layout/IconVerticalSolidList"/>
    <dgm:cxn modelId="{3EE5CFD0-BE66-46CB-AE65-C821C1C30EC5}" type="presParOf" srcId="{3B7D88B7-B1D8-454E-A6F2-D4B76EF80ECB}" destId="{761D1B91-EF15-46CB-B625-524D5EA44C4E}" srcOrd="0" destOrd="0" presId="urn:microsoft.com/office/officeart/2018/2/layout/IconVerticalSolidList"/>
    <dgm:cxn modelId="{258A5859-A860-41E6-A28B-EBD6263911BD}" type="presParOf" srcId="{3B7D88B7-B1D8-454E-A6F2-D4B76EF80ECB}" destId="{EEC70950-C324-4BE9-8D93-D38F72C68FEF}" srcOrd="1" destOrd="0" presId="urn:microsoft.com/office/officeart/2018/2/layout/IconVerticalSolidList"/>
    <dgm:cxn modelId="{BC654B85-4EFC-4995-8EFF-69D7D2D49307}" type="presParOf" srcId="{3B7D88B7-B1D8-454E-A6F2-D4B76EF80ECB}" destId="{519ECCF9-7F5B-4228-980D-67869A9FEECB}" srcOrd="2" destOrd="0" presId="urn:microsoft.com/office/officeart/2018/2/layout/IconVerticalSolidList"/>
    <dgm:cxn modelId="{F1C4B87A-5301-4D82-A823-AA9B2185F9A0}" type="presParOf" srcId="{3B7D88B7-B1D8-454E-A6F2-D4B76EF80ECB}" destId="{CD8E5ACF-68D4-408F-AC7C-B2DBCE0F28C0}" srcOrd="3" destOrd="0" presId="urn:microsoft.com/office/officeart/2018/2/layout/IconVerticalSolidList"/>
    <dgm:cxn modelId="{6FC3FBC0-9BE7-41DC-8559-7D47188AF20D}" type="presParOf" srcId="{C5A03C54-CACE-4EFB-AB46-58B64AAD3687}" destId="{B6ABBF8A-59C0-4B59-82D0-F92D39BCB25A}" srcOrd="3" destOrd="0" presId="urn:microsoft.com/office/officeart/2018/2/layout/IconVerticalSolidList"/>
    <dgm:cxn modelId="{674CB560-11F3-4B80-8E41-0AB55247DF20}" type="presParOf" srcId="{C5A03C54-CACE-4EFB-AB46-58B64AAD3687}" destId="{4100DAA3-791D-4A8E-9612-030DC36F12DD}" srcOrd="4" destOrd="0" presId="urn:microsoft.com/office/officeart/2018/2/layout/IconVerticalSolidList"/>
    <dgm:cxn modelId="{6EC29BE8-7CBB-42C3-B019-4058D453B8AF}" type="presParOf" srcId="{4100DAA3-791D-4A8E-9612-030DC36F12DD}" destId="{C869962E-5794-425F-8C11-AFBED48E4FE8}" srcOrd="0" destOrd="0" presId="urn:microsoft.com/office/officeart/2018/2/layout/IconVerticalSolidList"/>
    <dgm:cxn modelId="{7E20A2CC-A8E2-46BD-AB7C-6B62C655DC96}" type="presParOf" srcId="{4100DAA3-791D-4A8E-9612-030DC36F12DD}" destId="{73BCF1F4-57CE-401D-B816-47521AD6273E}" srcOrd="1" destOrd="0" presId="urn:microsoft.com/office/officeart/2018/2/layout/IconVerticalSolidList"/>
    <dgm:cxn modelId="{C3FFFF49-BE26-4A25-BB6B-407E8DCD9A82}" type="presParOf" srcId="{4100DAA3-791D-4A8E-9612-030DC36F12DD}" destId="{7B8F4753-5260-4BF4-83EC-4F14EF9E6037}" srcOrd="2" destOrd="0" presId="urn:microsoft.com/office/officeart/2018/2/layout/IconVerticalSolidList"/>
    <dgm:cxn modelId="{960DDD23-14C6-4D94-A97A-44A9CB722CEC}" type="presParOf" srcId="{4100DAA3-791D-4A8E-9612-030DC36F12DD}" destId="{B61BB992-C240-498E-B9D7-D079EAD5CB38}" srcOrd="3" destOrd="0" presId="urn:microsoft.com/office/officeart/2018/2/layout/IconVerticalSolidList"/>
    <dgm:cxn modelId="{A3F22F73-2F3D-445C-A10E-935485869B1D}" type="presParOf" srcId="{C5A03C54-CACE-4EFB-AB46-58B64AAD3687}" destId="{16AD13FC-7810-4FDE-8AFB-85EB4F87FCB5}" srcOrd="5" destOrd="0" presId="urn:microsoft.com/office/officeart/2018/2/layout/IconVerticalSolidList"/>
    <dgm:cxn modelId="{C3B8761D-94DF-4369-B903-F5FD70A497EF}" type="presParOf" srcId="{C5A03C54-CACE-4EFB-AB46-58B64AAD3687}" destId="{28FE40D0-F94E-4145-9F25-984E860C7226}" srcOrd="6" destOrd="0" presId="urn:microsoft.com/office/officeart/2018/2/layout/IconVerticalSolidList"/>
    <dgm:cxn modelId="{D8F24F44-963A-483A-9AAD-B0B7996850FB}" type="presParOf" srcId="{28FE40D0-F94E-4145-9F25-984E860C7226}" destId="{8CC8313A-27A1-4997-A0A2-975C1E9D42AD}" srcOrd="0" destOrd="0" presId="urn:microsoft.com/office/officeart/2018/2/layout/IconVerticalSolidList"/>
    <dgm:cxn modelId="{8EB27CE1-BF6E-499C-A0E2-6D551F703031}" type="presParOf" srcId="{28FE40D0-F94E-4145-9F25-984E860C7226}" destId="{55568CF9-5E2D-4C47-8D1C-F56D2D811838}" srcOrd="1" destOrd="0" presId="urn:microsoft.com/office/officeart/2018/2/layout/IconVerticalSolidList"/>
    <dgm:cxn modelId="{2D4C5616-D761-4C79-8C77-83C37FD5AB00}" type="presParOf" srcId="{28FE40D0-F94E-4145-9F25-984E860C7226}" destId="{6C789648-699C-4B1E-8720-5EC4E669AC38}" srcOrd="2" destOrd="0" presId="urn:microsoft.com/office/officeart/2018/2/layout/IconVerticalSolidList"/>
    <dgm:cxn modelId="{B2CB4168-7161-4BA6-8D96-2BFF77145781}" type="presParOf" srcId="{28FE40D0-F94E-4145-9F25-984E860C7226}" destId="{8AF8D862-A1FB-4A30-90DC-C1CB34D44734}" srcOrd="3" destOrd="0" presId="urn:microsoft.com/office/officeart/2018/2/layout/IconVerticalSolidList"/>
    <dgm:cxn modelId="{05C55E1B-1261-4247-AC63-DEF52204C532}" type="presParOf" srcId="{C5A03C54-CACE-4EFB-AB46-58B64AAD3687}" destId="{C2453A20-5EAE-4D1C-B2AC-26B50EA239BE}" srcOrd="7" destOrd="0" presId="urn:microsoft.com/office/officeart/2018/2/layout/IconVerticalSolidList"/>
    <dgm:cxn modelId="{E3CA1A95-C83C-411B-AC5E-142D2A02F521}" type="presParOf" srcId="{C5A03C54-CACE-4EFB-AB46-58B64AAD3687}" destId="{D32FF6EA-BDAB-4EF9-8DC7-80C528E13D48}" srcOrd="8" destOrd="0" presId="urn:microsoft.com/office/officeart/2018/2/layout/IconVerticalSolidList"/>
    <dgm:cxn modelId="{6BED170F-1C92-4AD4-9805-35F587F94838}" type="presParOf" srcId="{D32FF6EA-BDAB-4EF9-8DC7-80C528E13D48}" destId="{D7BC4E1A-1D6E-42B5-AC68-370606A73DCD}" srcOrd="0" destOrd="0" presId="urn:microsoft.com/office/officeart/2018/2/layout/IconVerticalSolidList"/>
    <dgm:cxn modelId="{CFA32154-0AFB-4360-BE80-7AD31025CB10}" type="presParOf" srcId="{D32FF6EA-BDAB-4EF9-8DC7-80C528E13D48}" destId="{908DE5FA-B76C-447F-B3AD-0C11523EC789}" srcOrd="1" destOrd="0" presId="urn:microsoft.com/office/officeart/2018/2/layout/IconVerticalSolidList"/>
    <dgm:cxn modelId="{AF9DE2CF-F9F7-44F7-8D0D-AC56B1E93973}" type="presParOf" srcId="{D32FF6EA-BDAB-4EF9-8DC7-80C528E13D48}" destId="{ABACF36D-6C13-4A04-B8C0-936D1A108629}" srcOrd="2" destOrd="0" presId="urn:microsoft.com/office/officeart/2018/2/layout/IconVerticalSolidList"/>
    <dgm:cxn modelId="{5723F2EA-7469-4D6B-868F-BC99192A88F7}" type="presParOf" srcId="{D32FF6EA-BDAB-4EF9-8DC7-80C528E13D48}" destId="{172160D9-D507-4A53-9251-FA1A59DFDF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627E6-CC5B-40E1-9BE3-09C9C90F7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AF2AB-B0BB-4618-9ECB-50F911F1C93F}">
      <dgm:prSet/>
      <dgm:spPr/>
      <dgm:t>
        <a:bodyPr/>
        <a:lstStyle/>
        <a:p>
          <a:pPr rtl="0"/>
          <a:r>
            <a:rPr lang="pl-PL" dirty="0" err="1"/>
            <a:t>Thank</a:t>
          </a:r>
          <a:r>
            <a:rPr lang="pl-PL" dirty="0"/>
            <a:t> </a:t>
          </a:r>
          <a:r>
            <a:rPr lang="pl-PL" dirty="0" err="1"/>
            <a:t>you</a:t>
          </a:r>
          <a:r>
            <a:rPr lang="pl-PL" dirty="0"/>
            <a:t> for</a:t>
          </a:r>
          <a:r>
            <a:rPr lang="pl-PL" dirty="0">
              <a:latin typeface="Trebuchet MS" panose="020B0603020202020204"/>
            </a:rPr>
            <a:t> </a:t>
          </a:r>
          <a:r>
            <a:rPr lang="pl-PL" dirty="0" err="1">
              <a:latin typeface="Trebuchet MS" panose="020B0603020202020204"/>
            </a:rPr>
            <a:t>your</a:t>
          </a:r>
          <a:r>
            <a:rPr lang="pl-PL" dirty="0"/>
            <a:t> </a:t>
          </a:r>
          <a:r>
            <a:rPr lang="pl-PL" dirty="0" err="1"/>
            <a:t>attention</a:t>
          </a:r>
          <a:r>
            <a:rPr lang="pl-PL" dirty="0"/>
            <a:t>!</a:t>
          </a:r>
          <a:endParaRPr lang="en-US" dirty="0"/>
        </a:p>
      </dgm:t>
    </dgm:pt>
    <dgm:pt modelId="{C0334260-DFCA-4E5A-88D5-9155348CC70E}" type="parTrans" cxnId="{BB1BF343-DB62-441B-82BF-7C2276694641}">
      <dgm:prSet/>
      <dgm:spPr/>
      <dgm:t>
        <a:bodyPr/>
        <a:lstStyle/>
        <a:p>
          <a:endParaRPr lang="en-US"/>
        </a:p>
      </dgm:t>
    </dgm:pt>
    <dgm:pt modelId="{61CADB7C-52D4-4C51-B56C-18834C0103DA}" type="sibTrans" cxnId="{BB1BF343-DB62-441B-82BF-7C2276694641}">
      <dgm:prSet/>
      <dgm:spPr/>
      <dgm:t>
        <a:bodyPr/>
        <a:lstStyle/>
        <a:p>
          <a:endParaRPr lang="en-US"/>
        </a:p>
      </dgm:t>
    </dgm:pt>
    <dgm:pt modelId="{31DBC511-C9B8-4917-99A8-D138350A2EE7}">
      <dgm:prSet/>
      <dgm:spPr/>
      <dgm:t>
        <a:bodyPr/>
        <a:lstStyle/>
        <a:p>
          <a:r>
            <a:rPr lang="pl-PL" dirty="0" err="1"/>
            <a:t>Any</a:t>
          </a:r>
          <a:r>
            <a:rPr lang="pl-PL" dirty="0"/>
            <a:t> </a:t>
          </a:r>
          <a:r>
            <a:rPr lang="pl-PL" dirty="0" err="1"/>
            <a:t>questions</a:t>
          </a:r>
          <a:r>
            <a:rPr lang="pl-PL" dirty="0"/>
            <a:t>?</a:t>
          </a:r>
          <a:endParaRPr lang="en-US" dirty="0"/>
        </a:p>
      </dgm:t>
    </dgm:pt>
    <dgm:pt modelId="{5E8A45C7-2378-4079-B6E4-2A79061A0379}" type="parTrans" cxnId="{01125DB9-A26C-447B-94C4-5ABF80F9E4E9}">
      <dgm:prSet/>
      <dgm:spPr/>
      <dgm:t>
        <a:bodyPr/>
        <a:lstStyle/>
        <a:p>
          <a:endParaRPr lang="en-US"/>
        </a:p>
      </dgm:t>
    </dgm:pt>
    <dgm:pt modelId="{AD455934-48EF-4C31-A61C-2F705FB692F6}" type="sibTrans" cxnId="{01125DB9-A26C-447B-94C4-5ABF80F9E4E9}">
      <dgm:prSet/>
      <dgm:spPr/>
      <dgm:t>
        <a:bodyPr/>
        <a:lstStyle/>
        <a:p>
          <a:endParaRPr lang="en-US"/>
        </a:p>
      </dgm:t>
    </dgm:pt>
    <dgm:pt modelId="{374FD5F9-435E-4F0D-913A-811D07F53B75}" type="pres">
      <dgm:prSet presAssocID="{A53627E6-CC5B-40E1-9BE3-09C9C90F7662}" presName="root" presStyleCnt="0">
        <dgm:presLayoutVars>
          <dgm:dir/>
          <dgm:resizeHandles val="exact"/>
        </dgm:presLayoutVars>
      </dgm:prSet>
      <dgm:spPr/>
    </dgm:pt>
    <dgm:pt modelId="{4627945D-B139-4003-9834-ACCB2759AE3E}" type="pres">
      <dgm:prSet presAssocID="{518AF2AB-B0BB-4618-9ECB-50F911F1C93F}" presName="compNode" presStyleCnt="0"/>
      <dgm:spPr/>
    </dgm:pt>
    <dgm:pt modelId="{32E35DC7-A755-4FAB-B22E-E925EA638443}" type="pres">
      <dgm:prSet presAssocID="{518AF2AB-B0BB-4618-9ECB-50F911F1C93F}" presName="bgRect" presStyleLbl="bgShp" presStyleIdx="0" presStyleCnt="2"/>
      <dgm:spPr/>
    </dgm:pt>
    <dgm:pt modelId="{76C38A09-0139-4F69-84F0-6BB28C47A4C4}" type="pres">
      <dgm:prSet presAssocID="{518AF2AB-B0BB-4618-9ECB-50F911F1C9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A1CB1004-165D-48C8-8645-F2895DE9350B}" type="pres">
      <dgm:prSet presAssocID="{518AF2AB-B0BB-4618-9ECB-50F911F1C93F}" presName="spaceRect" presStyleCnt="0"/>
      <dgm:spPr/>
    </dgm:pt>
    <dgm:pt modelId="{E2046AAC-302E-43A2-B15F-45C9DC88D791}" type="pres">
      <dgm:prSet presAssocID="{518AF2AB-B0BB-4618-9ECB-50F911F1C93F}" presName="parTx" presStyleLbl="revTx" presStyleIdx="0" presStyleCnt="2">
        <dgm:presLayoutVars>
          <dgm:chMax val="0"/>
          <dgm:chPref val="0"/>
        </dgm:presLayoutVars>
      </dgm:prSet>
      <dgm:spPr/>
    </dgm:pt>
    <dgm:pt modelId="{A21931D9-2D77-4031-A5F5-0EAECF25E7FE}" type="pres">
      <dgm:prSet presAssocID="{61CADB7C-52D4-4C51-B56C-18834C0103DA}" presName="sibTrans" presStyleCnt="0"/>
      <dgm:spPr/>
    </dgm:pt>
    <dgm:pt modelId="{4418CDC4-8D83-4A2F-9F0F-77B9046BDECD}" type="pres">
      <dgm:prSet presAssocID="{31DBC511-C9B8-4917-99A8-D138350A2EE7}" presName="compNode" presStyleCnt="0"/>
      <dgm:spPr/>
    </dgm:pt>
    <dgm:pt modelId="{611A76D6-A0A3-466C-ADD6-ED019FEE83EB}" type="pres">
      <dgm:prSet presAssocID="{31DBC511-C9B8-4917-99A8-D138350A2EE7}" presName="bgRect" presStyleLbl="bgShp" presStyleIdx="1" presStyleCnt="2"/>
      <dgm:spPr/>
    </dgm:pt>
    <dgm:pt modelId="{1D9AE5B8-BBA0-445F-867F-F27EE72E17A5}" type="pres">
      <dgm:prSet presAssocID="{31DBC511-C9B8-4917-99A8-D138350A2E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F2FFF68-3B1C-4C86-B98A-B2B329158FCA}" type="pres">
      <dgm:prSet presAssocID="{31DBC511-C9B8-4917-99A8-D138350A2EE7}" presName="spaceRect" presStyleCnt="0"/>
      <dgm:spPr/>
    </dgm:pt>
    <dgm:pt modelId="{85AF3AFA-7ADF-4026-B720-769E67BF078C}" type="pres">
      <dgm:prSet presAssocID="{31DBC511-C9B8-4917-99A8-D138350A2E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5B5507-892F-45AD-81E5-B1B2A348CEE0}" type="presOf" srcId="{A53627E6-CC5B-40E1-9BE3-09C9C90F7662}" destId="{374FD5F9-435E-4F0D-913A-811D07F53B75}" srcOrd="0" destOrd="0" presId="urn:microsoft.com/office/officeart/2018/2/layout/IconVerticalSolidList"/>
    <dgm:cxn modelId="{BB1BF343-DB62-441B-82BF-7C2276694641}" srcId="{A53627E6-CC5B-40E1-9BE3-09C9C90F7662}" destId="{518AF2AB-B0BB-4618-9ECB-50F911F1C93F}" srcOrd="0" destOrd="0" parTransId="{C0334260-DFCA-4E5A-88D5-9155348CC70E}" sibTransId="{61CADB7C-52D4-4C51-B56C-18834C0103DA}"/>
    <dgm:cxn modelId="{6AE7EB9D-739E-4BA8-9693-BD546F9B52FB}" type="presOf" srcId="{518AF2AB-B0BB-4618-9ECB-50F911F1C93F}" destId="{E2046AAC-302E-43A2-B15F-45C9DC88D791}" srcOrd="0" destOrd="0" presId="urn:microsoft.com/office/officeart/2018/2/layout/IconVerticalSolidList"/>
    <dgm:cxn modelId="{01125DB9-A26C-447B-94C4-5ABF80F9E4E9}" srcId="{A53627E6-CC5B-40E1-9BE3-09C9C90F7662}" destId="{31DBC511-C9B8-4917-99A8-D138350A2EE7}" srcOrd="1" destOrd="0" parTransId="{5E8A45C7-2378-4079-B6E4-2A79061A0379}" sibTransId="{AD455934-48EF-4C31-A61C-2F705FB692F6}"/>
    <dgm:cxn modelId="{987E3DBF-4AD3-43D0-9AA2-E72BD5F84281}" type="presOf" srcId="{31DBC511-C9B8-4917-99A8-D138350A2EE7}" destId="{85AF3AFA-7ADF-4026-B720-769E67BF078C}" srcOrd="0" destOrd="0" presId="urn:microsoft.com/office/officeart/2018/2/layout/IconVerticalSolidList"/>
    <dgm:cxn modelId="{1269D2AE-366E-4157-8BD5-F8CA172C308E}" type="presParOf" srcId="{374FD5F9-435E-4F0D-913A-811D07F53B75}" destId="{4627945D-B139-4003-9834-ACCB2759AE3E}" srcOrd="0" destOrd="0" presId="urn:microsoft.com/office/officeart/2018/2/layout/IconVerticalSolidList"/>
    <dgm:cxn modelId="{4B2C0A0E-8829-4DF4-8E7D-4B301582FD2F}" type="presParOf" srcId="{4627945D-B139-4003-9834-ACCB2759AE3E}" destId="{32E35DC7-A755-4FAB-B22E-E925EA638443}" srcOrd="0" destOrd="0" presId="urn:microsoft.com/office/officeart/2018/2/layout/IconVerticalSolidList"/>
    <dgm:cxn modelId="{75AE1F45-12BF-4650-B894-9E6055D9B4EA}" type="presParOf" srcId="{4627945D-B139-4003-9834-ACCB2759AE3E}" destId="{76C38A09-0139-4F69-84F0-6BB28C47A4C4}" srcOrd="1" destOrd="0" presId="urn:microsoft.com/office/officeart/2018/2/layout/IconVerticalSolidList"/>
    <dgm:cxn modelId="{3C155274-27F1-4840-BA17-F83635A34583}" type="presParOf" srcId="{4627945D-B139-4003-9834-ACCB2759AE3E}" destId="{A1CB1004-165D-48C8-8645-F2895DE9350B}" srcOrd="2" destOrd="0" presId="urn:microsoft.com/office/officeart/2018/2/layout/IconVerticalSolidList"/>
    <dgm:cxn modelId="{5B801360-5F51-424A-8F01-38318DD9C7E1}" type="presParOf" srcId="{4627945D-B139-4003-9834-ACCB2759AE3E}" destId="{E2046AAC-302E-43A2-B15F-45C9DC88D791}" srcOrd="3" destOrd="0" presId="urn:microsoft.com/office/officeart/2018/2/layout/IconVerticalSolidList"/>
    <dgm:cxn modelId="{7860A629-4FF5-427D-86F3-C264ECE9559A}" type="presParOf" srcId="{374FD5F9-435E-4F0D-913A-811D07F53B75}" destId="{A21931D9-2D77-4031-A5F5-0EAECF25E7FE}" srcOrd="1" destOrd="0" presId="urn:microsoft.com/office/officeart/2018/2/layout/IconVerticalSolidList"/>
    <dgm:cxn modelId="{0F0C5AF3-192C-47C1-B69E-C23D03DC624A}" type="presParOf" srcId="{374FD5F9-435E-4F0D-913A-811D07F53B75}" destId="{4418CDC4-8D83-4A2F-9F0F-77B9046BDECD}" srcOrd="2" destOrd="0" presId="urn:microsoft.com/office/officeart/2018/2/layout/IconVerticalSolidList"/>
    <dgm:cxn modelId="{88AAF468-55F4-413E-A030-C0B7A27A7A69}" type="presParOf" srcId="{4418CDC4-8D83-4A2F-9F0F-77B9046BDECD}" destId="{611A76D6-A0A3-466C-ADD6-ED019FEE83EB}" srcOrd="0" destOrd="0" presId="urn:microsoft.com/office/officeart/2018/2/layout/IconVerticalSolidList"/>
    <dgm:cxn modelId="{8DCDCA1F-5D08-4F9A-9EB1-2B644B7C30A1}" type="presParOf" srcId="{4418CDC4-8D83-4A2F-9F0F-77B9046BDECD}" destId="{1D9AE5B8-BBA0-445F-867F-F27EE72E17A5}" srcOrd="1" destOrd="0" presId="urn:microsoft.com/office/officeart/2018/2/layout/IconVerticalSolidList"/>
    <dgm:cxn modelId="{C43F682C-14E6-4F75-ABFC-419F873F8EA4}" type="presParOf" srcId="{4418CDC4-8D83-4A2F-9F0F-77B9046BDECD}" destId="{5F2FFF68-3B1C-4C86-B98A-B2B329158FCA}" srcOrd="2" destOrd="0" presId="urn:microsoft.com/office/officeart/2018/2/layout/IconVerticalSolidList"/>
    <dgm:cxn modelId="{CC5A027B-C27A-4714-889C-C34637E88F49}" type="presParOf" srcId="{4418CDC4-8D83-4A2F-9F0F-77B9046BDECD}" destId="{85AF3AFA-7ADF-4026-B720-769E67BF07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8D25-A615-4B0A-B6EB-4500B0A74C79}">
      <dsp:nvSpPr>
        <dsp:cNvPr id="0" name=""/>
        <dsp:cNvSpPr/>
      </dsp:nvSpPr>
      <dsp:spPr>
        <a:xfrm>
          <a:off x="0" y="385"/>
          <a:ext cx="9433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16A40-389F-4BD4-8F4C-3F13D5AEB255}">
      <dsp:nvSpPr>
        <dsp:cNvPr id="0" name=""/>
        <dsp:cNvSpPr/>
      </dsp:nvSpPr>
      <dsp:spPr>
        <a:xfrm>
          <a:off x="0" y="385"/>
          <a:ext cx="9433453" cy="63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Introduction</a:t>
          </a:r>
          <a:endParaRPr lang="en-US" sz="3000" kern="1200"/>
        </a:p>
      </dsp:txBody>
      <dsp:txXfrm>
        <a:off x="0" y="385"/>
        <a:ext cx="9433453" cy="631977"/>
      </dsp:txXfrm>
    </dsp:sp>
    <dsp:sp modelId="{3FA69948-E5DD-4347-9E7E-C3C0F8493C01}">
      <dsp:nvSpPr>
        <dsp:cNvPr id="0" name=""/>
        <dsp:cNvSpPr/>
      </dsp:nvSpPr>
      <dsp:spPr>
        <a:xfrm>
          <a:off x="0" y="632363"/>
          <a:ext cx="9433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F1558-6CEA-4AD0-8976-C115A0635A8D}">
      <dsp:nvSpPr>
        <dsp:cNvPr id="0" name=""/>
        <dsp:cNvSpPr/>
      </dsp:nvSpPr>
      <dsp:spPr>
        <a:xfrm>
          <a:off x="0" y="632363"/>
          <a:ext cx="9433453" cy="63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Personal Leadership</a:t>
          </a:r>
          <a:endParaRPr lang="en-US" sz="3000" kern="1200"/>
        </a:p>
      </dsp:txBody>
      <dsp:txXfrm>
        <a:off x="0" y="632363"/>
        <a:ext cx="9433453" cy="631977"/>
      </dsp:txXfrm>
    </dsp:sp>
    <dsp:sp modelId="{7506139E-DC9F-4EDF-A77B-DE31783A92A7}">
      <dsp:nvSpPr>
        <dsp:cNvPr id="0" name=""/>
        <dsp:cNvSpPr/>
      </dsp:nvSpPr>
      <dsp:spPr>
        <a:xfrm>
          <a:off x="0" y="1264341"/>
          <a:ext cx="9433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49BA-F078-4412-B9EE-EA21315FD2F8}">
      <dsp:nvSpPr>
        <dsp:cNvPr id="0" name=""/>
        <dsp:cNvSpPr/>
      </dsp:nvSpPr>
      <dsp:spPr>
        <a:xfrm>
          <a:off x="0" y="1264341"/>
          <a:ext cx="9433453" cy="63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Collaboration</a:t>
          </a:r>
          <a:endParaRPr lang="en-US" sz="3000" kern="1200"/>
        </a:p>
      </dsp:txBody>
      <dsp:txXfrm>
        <a:off x="0" y="1264341"/>
        <a:ext cx="9433453" cy="631977"/>
      </dsp:txXfrm>
    </dsp:sp>
    <dsp:sp modelId="{B0E7A390-6112-4461-B509-C9D0E84611A6}">
      <dsp:nvSpPr>
        <dsp:cNvPr id="0" name=""/>
        <dsp:cNvSpPr/>
      </dsp:nvSpPr>
      <dsp:spPr>
        <a:xfrm>
          <a:off x="0" y="1896319"/>
          <a:ext cx="9433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6283-A9E9-400C-AD59-211E4C77B5C4}">
      <dsp:nvSpPr>
        <dsp:cNvPr id="0" name=""/>
        <dsp:cNvSpPr/>
      </dsp:nvSpPr>
      <dsp:spPr>
        <a:xfrm>
          <a:off x="0" y="1896319"/>
          <a:ext cx="9433453" cy="63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Communication</a:t>
          </a:r>
          <a:endParaRPr lang="en-US" sz="3000" kern="1200"/>
        </a:p>
      </dsp:txBody>
      <dsp:txXfrm>
        <a:off x="0" y="1896319"/>
        <a:ext cx="9433453" cy="631977"/>
      </dsp:txXfrm>
    </dsp:sp>
    <dsp:sp modelId="{22A9E04C-60F5-43C5-A30B-89132E64873A}">
      <dsp:nvSpPr>
        <dsp:cNvPr id="0" name=""/>
        <dsp:cNvSpPr/>
      </dsp:nvSpPr>
      <dsp:spPr>
        <a:xfrm>
          <a:off x="0" y="2528297"/>
          <a:ext cx="9433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CD301-4682-4025-ADD3-B6319AEC7EB8}">
      <dsp:nvSpPr>
        <dsp:cNvPr id="0" name=""/>
        <dsp:cNvSpPr/>
      </dsp:nvSpPr>
      <dsp:spPr>
        <a:xfrm>
          <a:off x="0" y="2528297"/>
          <a:ext cx="9433453" cy="63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Summary</a:t>
          </a:r>
          <a:endParaRPr lang="en-US" sz="3000" kern="1200"/>
        </a:p>
      </dsp:txBody>
      <dsp:txXfrm>
        <a:off x="0" y="2528297"/>
        <a:ext cx="9433453" cy="631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BE3E-3881-494F-A465-B0E69E4C0508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6CE9-9CAA-444C-981E-1B300AD4FDBD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10F9C-8A6B-4F3C-ACAB-186B3F74879D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Principals of feedback – How to give valuable feedback?</a:t>
          </a:r>
          <a:br>
            <a:rPr lang="en-US" sz="1800" kern="1200"/>
          </a:br>
          <a:r>
            <a:rPr lang="pl-PL" sz="1800" kern="1200"/>
            <a:t>Time – choose when to give the feedback</a:t>
          </a:r>
          <a:endParaRPr lang="en-US" sz="1800" kern="1200"/>
        </a:p>
      </dsp:txBody>
      <dsp:txXfrm>
        <a:off x="1072178" y="4358"/>
        <a:ext cx="5188921" cy="928293"/>
      </dsp:txXfrm>
    </dsp:sp>
    <dsp:sp modelId="{761D1B91-EF15-46CB-B625-524D5EA44C4E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70950-C324-4BE9-8D93-D38F72C68FEF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E5ACF-68D4-408F-AC7C-B2DBCE0F28C0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Specific – it will help the person that is received the feedback understand what you actually want  to address</a:t>
          </a:r>
          <a:endParaRPr lang="en-US" sz="1800" kern="1200"/>
        </a:p>
      </dsp:txBody>
      <dsp:txXfrm>
        <a:off x="1072178" y="1164724"/>
        <a:ext cx="5188921" cy="928293"/>
      </dsp:txXfrm>
    </dsp:sp>
    <dsp:sp modelId="{C869962E-5794-425F-8C11-AFBED48E4FE8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CF1F4-57CE-401D-B816-47521AD6273E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BB992-C240-498E-B9D7-D079EAD5CB38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Behavior – how they behavior is impacting other members the of group</a:t>
          </a:r>
          <a:endParaRPr lang="en-US" sz="1800" kern="1200"/>
        </a:p>
      </dsp:txBody>
      <dsp:txXfrm>
        <a:off x="1072178" y="2325090"/>
        <a:ext cx="5188921" cy="928293"/>
      </dsp:txXfrm>
    </dsp:sp>
    <dsp:sp modelId="{8CC8313A-27A1-4997-A0A2-975C1E9D42AD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68CF9-5E2D-4C47-8D1C-F56D2D811838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D862-A1FB-4A30-90DC-C1CB34D44734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Suggestion – give a clear path to improvement</a:t>
          </a:r>
          <a:endParaRPr lang="en-US" sz="1800" kern="1200"/>
        </a:p>
      </dsp:txBody>
      <dsp:txXfrm>
        <a:off x="1072178" y="3485457"/>
        <a:ext cx="5188921" cy="928293"/>
      </dsp:txXfrm>
    </dsp:sp>
    <dsp:sp modelId="{D7BC4E1A-1D6E-42B5-AC68-370606A73DCD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DE5FA-B76C-447F-B3AD-0C11523EC789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160D9-D507-4A53-9251-FA1A59DFDF41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Understand – ask for response, that helps avoid damaging the realationship</a:t>
          </a:r>
          <a:endParaRPr lang="en-US" sz="1800" kern="1200"/>
        </a:p>
      </dsp:txBody>
      <dsp:txXfrm>
        <a:off x="1072178" y="4645823"/>
        <a:ext cx="5188921" cy="928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5DC7-A755-4FAB-B22E-E925EA638443}">
      <dsp:nvSpPr>
        <dsp:cNvPr id="0" name=""/>
        <dsp:cNvSpPr/>
      </dsp:nvSpPr>
      <dsp:spPr>
        <a:xfrm>
          <a:off x="0" y="875120"/>
          <a:ext cx="5955658" cy="1615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38A09-0139-4F69-84F0-6BB28C47A4C4}">
      <dsp:nvSpPr>
        <dsp:cNvPr id="0" name=""/>
        <dsp:cNvSpPr/>
      </dsp:nvSpPr>
      <dsp:spPr>
        <a:xfrm>
          <a:off x="488720" y="1238631"/>
          <a:ext cx="888583" cy="88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46AAC-302E-43A2-B15F-45C9DC88D791}">
      <dsp:nvSpPr>
        <dsp:cNvPr id="0" name=""/>
        <dsp:cNvSpPr/>
      </dsp:nvSpPr>
      <dsp:spPr>
        <a:xfrm>
          <a:off x="1866025" y="875120"/>
          <a:ext cx="4089632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Thank</a:t>
          </a:r>
          <a:r>
            <a:rPr lang="pl-PL" sz="2500" kern="1200" dirty="0"/>
            <a:t> </a:t>
          </a:r>
          <a:r>
            <a:rPr lang="pl-PL" sz="2500" kern="1200" dirty="0" err="1"/>
            <a:t>you</a:t>
          </a:r>
          <a:r>
            <a:rPr lang="pl-PL" sz="2500" kern="1200" dirty="0"/>
            <a:t> for</a:t>
          </a:r>
          <a:r>
            <a:rPr lang="pl-PL" sz="2500" kern="1200" dirty="0">
              <a:latin typeface="Trebuchet MS" panose="020B0603020202020204"/>
            </a:rPr>
            <a:t> </a:t>
          </a:r>
          <a:r>
            <a:rPr lang="pl-PL" sz="2500" kern="1200" dirty="0" err="1">
              <a:latin typeface="Trebuchet MS" panose="020B0603020202020204"/>
            </a:rPr>
            <a:t>your</a:t>
          </a:r>
          <a:r>
            <a:rPr lang="pl-PL" sz="2500" kern="1200" dirty="0"/>
            <a:t> </a:t>
          </a:r>
          <a:r>
            <a:rPr lang="pl-PL" sz="2500" kern="1200" dirty="0" err="1"/>
            <a:t>attention</a:t>
          </a:r>
          <a:r>
            <a:rPr lang="pl-PL" sz="2500" kern="1200" dirty="0"/>
            <a:t>!</a:t>
          </a:r>
          <a:endParaRPr lang="en-US" sz="2500" kern="1200" dirty="0"/>
        </a:p>
      </dsp:txBody>
      <dsp:txXfrm>
        <a:off x="1866025" y="875120"/>
        <a:ext cx="4089632" cy="1615606"/>
      </dsp:txXfrm>
    </dsp:sp>
    <dsp:sp modelId="{611A76D6-A0A3-466C-ADD6-ED019FEE83EB}">
      <dsp:nvSpPr>
        <dsp:cNvPr id="0" name=""/>
        <dsp:cNvSpPr/>
      </dsp:nvSpPr>
      <dsp:spPr>
        <a:xfrm>
          <a:off x="0" y="2894627"/>
          <a:ext cx="5955658" cy="1615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AE5B8-BBA0-445F-867F-F27EE72E17A5}">
      <dsp:nvSpPr>
        <dsp:cNvPr id="0" name=""/>
        <dsp:cNvSpPr/>
      </dsp:nvSpPr>
      <dsp:spPr>
        <a:xfrm>
          <a:off x="488720" y="3258139"/>
          <a:ext cx="888583" cy="88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F3AFA-7ADF-4026-B720-769E67BF078C}">
      <dsp:nvSpPr>
        <dsp:cNvPr id="0" name=""/>
        <dsp:cNvSpPr/>
      </dsp:nvSpPr>
      <dsp:spPr>
        <a:xfrm>
          <a:off x="1866025" y="2894627"/>
          <a:ext cx="4089632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Any</a:t>
          </a:r>
          <a:r>
            <a:rPr lang="pl-PL" sz="2500" kern="1200" dirty="0"/>
            <a:t> </a:t>
          </a:r>
          <a:r>
            <a:rPr lang="pl-PL" sz="2500" kern="1200" dirty="0" err="1"/>
            <a:t>questions</a:t>
          </a:r>
          <a:r>
            <a:rPr lang="pl-PL" sz="2500" kern="1200" dirty="0"/>
            <a:t>?</a:t>
          </a:r>
          <a:endParaRPr lang="en-US" sz="2500" kern="1200" dirty="0"/>
        </a:p>
      </dsp:txBody>
      <dsp:txXfrm>
        <a:off x="1866025" y="2894627"/>
        <a:ext cx="4089632" cy="161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B36063CE-81D6-4592-B207-02AC171A7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D0ED2FB-04F3-43CB-8E36-B4E39D991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259C12-F801-4B0E-A004-5C8B6120FBF2}" type="datetime1">
              <a:rPr lang="pl-PL" smtClean="0"/>
              <a:t>15.01.2023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C2A7224F-3F9F-4155-9DBA-B0F7C4F4C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6AEDFA8-A61F-4BA7-BB22-D43A7431C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B2D1E5-99D9-439B-BCD7-1C5E4AABA6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82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456EB5-28F6-48FA-99EF-0AD13E3712B9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37B1F30-39B2-4CE2-8EF3-91F3179569A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/>
              <a:t>Ten szablon został zaprojektowany tak, aby każdy członek zespołu projektu miał zestaw slajdów z własnym motywem. Członkowie, oto jak dodać nowy slajd tylko do własnego zestawu: </a:t>
            </a:r>
          </a:p>
          <a:p>
            <a:pPr rtl="0"/>
            <a:br>
              <a:rPr lang="pl-PL"/>
            </a:br>
            <a:r>
              <a:rPr lang="pl-PL"/>
              <a:t>Oznacz miejsce, w którym chcesz dodać slajd: Wybierz istniejący w okienku Miniatury, kliknij przycisk Nowy slajd, a następnie wybierz układ. Nowy slajd będzie miał ten sam motyw jak pozostałe slajdy w zestawie. </a:t>
            </a:r>
          </a:p>
          <a:p>
            <a:pPr rtl="0"/>
            <a:endParaRPr lang="pl-PL"/>
          </a:p>
          <a:p>
            <a:pPr rtl="0"/>
            <a:r>
              <a:rPr lang="pl-PL"/>
              <a:t>Ostrożnie! Nie zirytuj innych osób prowadzących przypadkową zmianą ich motywów. Może się tak zdarzyć, jeśli wybierzesz inny motyw z karty Projektowanie, może to spowodować zmianę wyglądu wszystkich slajdów w prezentacji. 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7" name="Obraz slajdu — symbol zastępczy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2E7802-9860-4B37-AE3A-D9C9AD28DA6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4CFAD-BF8A-41D2-8BAE-3296A7D2966D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3C41C-83B0-4356-812F-F1D16C6D6CD1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238BF-15AB-455A-B860-D2DD5660E981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az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AED2C-AA3F-4C98-8F39-5DBE26BDD33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ABEAD8-B098-4315-AF58-8B4F4590B764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73EE8-18E4-4871-9FBA-8C56345F50D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6FBF74-BF4A-4A8C-A927-DEE5267EB413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C9454F06-7153-4BC0-860E-656924C6CF44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34F793-3914-4482-9FC6-637FDF49EB0F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68F01-9696-48F8-9BE5-5EDDF470E9D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BED22-5B68-47A1-AB9F-78EEF0FE22CD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70955-EB26-439B-B080-323FA7126F8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8AAB0-66DD-4007-A08F-20403D19175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E7CC3-CEDC-46A6-A1FC-74ED7F8FA9A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31BF34-049D-4641-AE8C-4A3CF2B82C3F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5273-9E60-491A-A87C-D1D2DA6204BF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30393-1BF7-42BF-8B5A-E0272D28ABD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80AFB-48F9-4D70-A0DE-33F24645490F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66A5B-C2E5-4177-9C59-37AEBC04AEC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CE600B-2A0F-4673-9EAD-D7EB7E33619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C75-4084-4558-AA2C-EB8DD712B8A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8C9C0-AF35-410F-9671-FD1D0CE33F8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az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1E08D-E6FE-40ED-A1E7-4DDB698662B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D426C-2B27-438D-8102-271200D57899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392D4-DF70-4AD3-8EF3-77380089D983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0853F-C70A-463D-A3DE-A94DB20E98A1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86286410-D130-414E-B8A8-1EA75FFF8C93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85BBA-E0B8-49F4-9478-35E011F32FA1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FE1CA-22F3-443C-9659-9243099F9A14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B91AE-C2CE-434A-8489-C7CD10E4029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AE4D-717A-4CDC-A8FF-A973F20D39A9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D2F25-4E78-4B96-8BE7-CF9F5D34F711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D5EDB-6BFD-433F-BC76-BC7451F69FF7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8B417-742A-409F-A060-3841148BF67D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7E33D-00B6-472D-93F4-4DDC84837CA8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97B51-1833-4D48-AF2E-6BBC4539E21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80EDD-39BC-49EB-86BF-56295BAB8BE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D5B3E-C75B-4B6B-B1FE-B912A682229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B9038-0534-4775-B65C-90927FE8F16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17822-D3CC-4488-AC7C-49AF48C69BC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az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DC644-A760-4DE5-8E99-A29FA235D7E4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D6C65-7AFD-44B4-9712-034E4EBA527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67653-6FA9-471E-B540-63FAAB30CC2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1EDBFC-1463-4AF9-8E03-B15FF30FA7BE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EE8FA-C27F-4562-9E41-76B95E1873A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40E42F37-19DA-445A-B6C6-C7DA9D27993E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6A5D13-BC07-4AD1-9F7A-2E0CC58C6C2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16D339-76A8-448A-B7E3-2DD738AD1EB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C2298-549D-48DA-915C-76C5F06B2EE7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35FEF-BD1E-4142-ADD9-280568A5BCC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A072-0590-4089-A3B9-23450C3C07B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00CA7-0E85-42C6-825F-2D2B036EF217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9DA4E-BCDE-43E1-AFCE-59F2E6AFF57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2F3A3-595E-41AE-8374-C19569B50B60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7FF82-4FC8-4776-A04C-CD4DAD2F9BB2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DCA5C-FBA6-40E5-B26C-4FA350DD50D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6BF9B-412B-4682-8519-7F657D79CB83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F1F9D-6DBF-49CE-B955-DF952F049C25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52C9B4-6E10-4840-86FA-4C6E8DB24D88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az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52D8D-3DC2-40E2-9B34-5EEC14BED3E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A71D1-1688-4D2C-8D5F-0CA4C8CA5DEC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umna z 3 obraz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46346-01AD-465A-B70D-D43EBA8E0422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9F8D7-25CA-4AF6-A7DE-61DE86DD0A26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2C7A7858-FA2D-4EEE-8581-51E828225828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9844-B1A8-418E-B3A3-E5F50F6CF1FE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05C76-F58B-4505-9DB4-FD90097B5CA8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0C0420-403B-4AA3-A1B1-B6D7CA27891A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43CC620-AAE1-4945-91EE-8436DD3B612B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6948AD-0AFB-45F7-B775-B29E685048C4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87D3D-4EFC-413E-9DD6-85E79AED4669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F8D9E9-589D-406E-A0BA-409C8C71A889}" type="datetime1">
              <a:rPr lang="pl-PL" noProof="0" smtClean="0"/>
              <a:t>15.01.2023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Professional </a:t>
            </a:r>
            <a:r>
              <a:rPr lang="pl-PL" dirty="0" err="1"/>
              <a:t>skills</a:t>
            </a:r>
            <a:endParaRPr lang="en-US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Zsombor</a:t>
            </a:r>
            <a:r>
              <a:rPr lang="pl-PL" dirty="0"/>
              <a:t> </a:t>
            </a:r>
            <a:r>
              <a:rPr lang="pl-PL" dirty="0" err="1"/>
              <a:t>Hajzer</a:t>
            </a:r>
            <a:r>
              <a:rPr lang="pl-PL" dirty="0"/>
              <a:t> IT1A 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4D90FF1-1CC5-4993-9B8C-F1974F1C6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139723-4AC8-425D-9AB8-BAB43C20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E5519EF-92B0-492E-ABC9-05CDA8EFF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rtlCol="0">
            <a:normAutofit/>
          </a:bodyPr>
          <a:lstStyle/>
          <a:p>
            <a:r>
              <a:rPr lang="pl-PL"/>
              <a:t>Table of content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2D35B2-2CFA-4548-BA91-F6F3642B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C5C9BD-3F18-4B30-89C4-0A44351A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E8BBC6-652E-48FC-BFDA-5BD883AD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D1A2EB9-D190-4E30-A2BD-87A5E4B7E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18" name="Zawartość — symbol zastępczy 2">
            <a:extLst>
              <a:ext uri="{FF2B5EF4-FFF2-40B4-BE49-F238E27FC236}">
                <a16:creationId xmlns:a16="http://schemas.microsoft.com/office/drawing/2014/main" id="{7163BA65-0F49-B956-F567-B34506945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43968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7">
            <a:extLst>
              <a:ext uri="{FF2B5EF4-FFF2-40B4-BE49-F238E27FC236}">
                <a16:creationId xmlns:a16="http://schemas.microsoft.com/office/drawing/2014/main" id="{DBD87452-FC4F-4BDC-ADC8-4CB118A2A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6" name="Picture 69">
            <a:extLst>
              <a:ext uri="{FF2B5EF4-FFF2-40B4-BE49-F238E27FC236}">
                <a16:creationId xmlns:a16="http://schemas.microsoft.com/office/drawing/2014/main" id="{E61CB1A8-848E-4163-B923-E8E45A87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7" name="Picture 71">
            <a:extLst>
              <a:ext uri="{FF2B5EF4-FFF2-40B4-BE49-F238E27FC236}">
                <a16:creationId xmlns:a16="http://schemas.microsoft.com/office/drawing/2014/main" id="{1B1A8FA8-12B4-4DAC-9916-EDE74344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9" name="Rectangle 73">
            <a:extLst>
              <a:ext uri="{FF2B5EF4-FFF2-40B4-BE49-F238E27FC236}">
                <a16:creationId xmlns:a16="http://schemas.microsoft.com/office/drawing/2014/main" id="{D5F607A8-3DC2-493D-84D1-FCC004555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5">
            <a:extLst>
              <a:ext uri="{FF2B5EF4-FFF2-40B4-BE49-F238E27FC236}">
                <a16:creationId xmlns:a16="http://schemas.microsoft.com/office/drawing/2014/main" id="{7176774C-5A0F-479C-9E8B-557A2F64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3" name="Group 77">
            <a:extLst>
              <a:ext uri="{FF2B5EF4-FFF2-40B4-BE49-F238E27FC236}">
                <a16:creationId xmlns:a16="http://schemas.microsoft.com/office/drawing/2014/main" id="{E0DAFD82-3F74-4E59-B32E-BD77462BF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4A91303C-F093-4328-A707-645FBC76F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9">
              <a:extLst>
                <a:ext uri="{FF2B5EF4-FFF2-40B4-BE49-F238E27FC236}">
                  <a16:creationId xmlns:a16="http://schemas.microsoft.com/office/drawing/2014/main" id="{396DCE38-5576-4DB4-9E0B-8BA014EBC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Picture 38">
            <a:extLst>
              <a:ext uri="{FF2B5EF4-FFF2-40B4-BE49-F238E27FC236}">
                <a16:creationId xmlns:a16="http://schemas.microsoft.com/office/drawing/2014/main" id="{8DF0FDB7-3D6F-1A71-C1D9-FAED401158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1" r="21654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7" name="Rectangle 81">
            <a:extLst>
              <a:ext uri="{FF2B5EF4-FFF2-40B4-BE49-F238E27FC236}">
                <a16:creationId xmlns:a16="http://schemas.microsoft.com/office/drawing/2014/main" id="{356B696F-2C62-45F3-A534-B39DDD90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81" name="Picture 83">
            <a:extLst>
              <a:ext uri="{FF2B5EF4-FFF2-40B4-BE49-F238E27FC236}">
                <a16:creationId xmlns:a16="http://schemas.microsoft.com/office/drawing/2014/main" id="{655D1A39-500D-4C26-97A9-AB4AD60D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858843-82F8-655E-BB9F-F6759A967126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My first impression of NHL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Stenden</a:t>
            </a: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 in Emmen: </a:t>
            </a:r>
            <a:b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Expectations vs. Reality</a:t>
            </a:r>
            <a:b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endParaRPr lang="en-US" sz="2400" dirty="0">
              <a:solidFill>
                <a:schemeClr val="bg1"/>
              </a:solidFill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First exams: Results</a:t>
            </a:r>
            <a:b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endParaRPr lang="en-US" sz="2400" dirty="0">
              <a:solidFill>
                <a:schemeClr val="bg1"/>
              </a:solidFill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Why NHL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Stenden</a:t>
            </a:r>
            <a:r>
              <a:rPr lang="en-US" sz="2400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rtlCol="0">
            <a:normAutofit/>
          </a:bodyPr>
          <a:lstStyle/>
          <a:p>
            <a:r>
              <a:rPr lang="pl-PL" dirty="0"/>
              <a:t>Personal </a:t>
            </a:r>
            <a:r>
              <a:rPr lang="pl-PL" dirty="0" err="1"/>
              <a:t>Leadership</a:t>
            </a:r>
            <a:endParaRPr lang="en-US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dirty="0">
                <a:solidFill>
                  <a:schemeClr val="bg1"/>
                </a:solidFill>
              </a:rPr>
              <a:t>START(T) METHOD</a:t>
            </a:r>
          </a:p>
          <a:p>
            <a:pPr marL="457200" indent="-457200">
              <a:buAutoNum type="romanUcPeriod"/>
            </a:pPr>
            <a:r>
              <a:rPr lang="pl-PL" sz="2800" dirty="0" err="1">
                <a:solidFill>
                  <a:schemeClr val="bg1"/>
                </a:solidFill>
              </a:rPr>
              <a:t>Describe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b="1" dirty="0" err="1">
                <a:solidFill>
                  <a:schemeClr val="bg1"/>
                </a:solidFill>
              </a:rPr>
              <a:t>situation</a:t>
            </a:r>
            <a:endParaRPr lang="pl-PL" sz="2800" b="1" dirty="0">
              <a:solidFill>
                <a:schemeClr val="bg1"/>
              </a:solidFill>
            </a:endParaRPr>
          </a:p>
          <a:p>
            <a:pPr marL="457200" indent="-457200">
              <a:buAutoNum type="romanUcPeriod"/>
            </a:pPr>
            <a:r>
              <a:rPr lang="pl-PL" sz="2800" err="1">
                <a:solidFill>
                  <a:schemeClr val="bg1"/>
                </a:solidFill>
              </a:rPr>
              <a:t>Explain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err="1">
                <a:solidFill>
                  <a:schemeClr val="bg1"/>
                </a:solidFill>
              </a:rPr>
              <a:t>your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b="1" err="1">
                <a:solidFill>
                  <a:schemeClr val="bg1"/>
                </a:solidFill>
              </a:rPr>
              <a:t>task</a:t>
            </a:r>
            <a:endParaRPr lang="pl-PL" sz="2800" b="1">
              <a:solidFill>
                <a:schemeClr val="bg1"/>
              </a:solidFill>
            </a:endParaRPr>
          </a:p>
          <a:p>
            <a:pPr marL="457200" indent="-457200">
              <a:buAutoNum type="romanUcPeriod"/>
            </a:pPr>
            <a:r>
              <a:rPr lang="pl-PL" sz="2800" err="1">
                <a:solidFill>
                  <a:schemeClr val="bg1"/>
                </a:solidFill>
              </a:rPr>
              <a:t>Describe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b="1" err="1">
                <a:solidFill>
                  <a:schemeClr val="bg1"/>
                </a:solidFill>
              </a:rPr>
              <a:t>action</a:t>
            </a:r>
            <a:r>
              <a:rPr lang="pl-PL" sz="2800" b="1" dirty="0">
                <a:solidFill>
                  <a:schemeClr val="bg1"/>
                </a:solidFill>
              </a:rPr>
              <a:t> </a:t>
            </a:r>
            <a:r>
              <a:rPr lang="pl-PL" sz="2800" err="1">
                <a:solidFill>
                  <a:schemeClr val="bg1"/>
                </a:solidFill>
              </a:rPr>
              <a:t>you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err="1">
                <a:solidFill>
                  <a:schemeClr val="bg1"/>
                </a:solidFill>
              </a:rPr>
              <a:t>took</a:t>
            </a:r>
            <a:endParaRPr lang="pl-PL" sz="2800">
              <a:solidFill>
                <a:schemeClr val="bg1"/>
              </a:solidFill>
            </a:endParaRPr>
          </a:p>
          <a:p>
            <a:pPr marL="457200" indent="-457200">
              <a:buAutoNum type="romanUcPeriod"/>
            </a:pPr>
            <a:r>
              <a:rPr lang="pl-PL" sz="2800" err="1">
                <a:solidFill>
                  <a:schemeClr val="bg1"/>
                </a:solidFill>
              </a:rPr>
              <a:t>Share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err="1">
                <a:solidFill>
                  <a:schemeClr val="bg1"/>
                </a:solidFill>
              </a:rPr>
              <a:t>your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b="1" err="1">
                <a:solidFill>
                  <a:schemeClr val="bg1"/>
                </a:solidFill>
              </a:rPr>
              <a:t>results</a:t>
            </a:r>
            <a:endParaRPr lang="pl-PL" sz="2800" b="1">
              <a:solidFill>
                <a:schemeClr val="bg1"/>
              </a:solidFill>
            </a:endParaRPr>
          </a:p>
          <a:p>
            <a:pPr marL="457200" indent="-457200">
              <a:buAutoNum type="romanUcPeriod"/>
            </a:pPr>
            <a:r>
              <a:rPr lang="pl-PL" sz="2800" dirty="0">
                <a:solidFill>
                  <a:schemeClr val="bg1"/>
                </a:solidFill>
              </a:rPr>
              <a:t>How </a:t>
            </a:r>
            <a:r>
              <a:rPr lang="pl-PL" sz="2800" err="1">
                <a:solidFill>
                  <a:schemeClr val="bg1"/>
                </a:solidFill>
              </a:rPr>
              <a:t>this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err="1">
                <a:solidFill>
                  <a:schemeClr val="bg1"/>
                </a:solidFill>
              </a:rPr>
              <a:t>affected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b="1" err="1">
                <a:solidFill>
                  <a:schemeClr val="bg1"/>
                </a:solidFill>
              </a:rPr>
              <a:t>future</a:t>
            </a:r>
            <a:r>
              <a:rPr lang="pl-PL" sz="2800" b="1" dirty="0">
                <a:solidFill>
                  <a:schemeClr val="bg1"/>
                </a:solidFill>
              </a:rPr>
              <a:t> </a:t>
            </a:r>
            <a:r>
              <a:rPr lang="pl-PL" sz="2800" dirty="0">
                <a:solidFill>
                  <a:schemeClr val="bg1"/>
                </a:solidFill>
              </a:rPr>
              <a:t>(</a:t>
            </a:r>
            <a:r>
              <a:rPr lang="nl" sz="2800" dirty="0">
                <a:solidFill>
                  <a:schemeClr val="bg1"/>
                </a:solidFill>
                <a:latin typeface="Trebuchet MS"/>
              </a:rPr>
              <a:t>toekomst</a:t>
            </a:r>
            <a:r>
              <a:rPr lang="pl-PL" sz="2800" dirty="0">
                <a:solidFill>
                  <a:schemeClr val="bg1"/>
                </a:solidFill>
              </a:rPr>
              <a:t>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B75AF8-481C-F17A-BEB6-95E7BB904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rtlCol="0">
            <a:normAutofit/>
          </a:bodyPr>
          <a:lstStyle/>
          <a:p>
            <a:r>
              <a:rPr lang="pl-PL" sz="2400"/>
              <a:t>Collaboration - </a:t>
            </a:r>
            <a:r>
              <a:rPr lang="pl-PL" sz="2400">
                <a:ea typeface="+mj-lt"/>
                <a:cs typeface="+mj-lt"/>
              </a:rPr>
              <a:t>Belbin Team Roles</a:t>
            </a:r>
            <a:endParaRPr lang="pl-PL" sz="24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42484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pl-PL" sz="2000" dirty="0">
                <a:solidFill>
                  <a:schemeClr val="bg1"/>
                </a:solidFill>
              </a:rPr>
              <a:t>People-</a:t>
            </a:r>
            <a:r>
              <a:rPr lang="pl-PL" sz="2000" dirty="0" err="1">
                <a:solidFill>
                  <a:schemeClr val="bg1"/>
                </a:solidFill>
              </a:rPr>
              <a:t>oriented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 </a:t>
            </a:r>
            <a:r>
              <a:rPr lang="pl-PL" sz="2000" dirty="0" err="1">
                <a:solidFill>
                  <a:schemeClr val="bg1"/>
                </a:solidFill>
              </a:rPr>
              <a:t>Coordinator</a:t>
            </a: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 Resource </a:t>
            </a:r>
            <a:r>
              <a:rPr lang="pl-PL" sz="2000" dirty="0" err="1">
                <a:solidFill>
                  <a:schemeClr val="bg1"/>
                </a:solidFill>
              </a:rPr>
              <a:t>investigator</a:t>
            </a: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 Team </a:t>
            </a:r>
            <a:r>
              <a:rPr lang="pl-PL" sz="2000" dirty="0" err="1">
                <a:solidFill>
                  <a:schemeClr val="bg1"/>
                </a:solidFill>
              </a:rPr>
              <a:t>Worker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Thought-oriented: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Plant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Monitor Evalution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Specialist</a:t>
            </a:r>
          </a:p>
          <a:p>
            <a:pPr marL="342900" indent="-342900"/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Action-oriented: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Sh</a:t>
            </a:r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aper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Implementer</a:t>
            </a:r>
            <a:b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pl-PL" sz="2000" dirty="0">
                <a:solidFill>
                  <a:schemeClr val="bg1"/>
                </a:solidFill>
                <a:ea typeface="+mn-lt"/>
                <a:cs typeface="+mn-lt"/>
              </a:rPr>
              <a:t> Completer Finisher</a:t>
            </a:r>
          </a:p>
          <a:p>
            <a:pPr marL="342900" indent="-342900"/>
            <a:endParaRPr lang="pl-PL" sz="1400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74CBA0-F8F2-21F8-267F-DAAC3F36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101456"/>
            <a:ext cx="6269479" cy="46550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80DE4C-0C31-4F4F-BA78-30C6E52F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9E698-FF9B-4101-95EF-59189E5D0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63CEEF-E862-497E-8B58-D5FC7B59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2DE490-9B76-4FCB-B722-75055E30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8B29C-0945-4ED7-825C-2662C695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136" y="2063262"/>
            <a:ext cx="4228464" cy="2661052"/>
          </a:xfrm>
        </p:spPr>
        <p:txBody>
          <a:bodyPr rtlCol="0">
            <a:normAutofit/>
          </a:bodyPr>
          <a:lstStyle/>
          <a:p>
            <a:pPr algn="r" rtl="0"/>
            <a:r>
              <a:rPr lang="pl-PL" sz="4400"/>
              <a:t>Communication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1C803E6A-E056-17A2-0DB1-E36F632CB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935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rtlCol="0">
            <a:normAutofit/>
          </a:bodyPr>
          <a:lstStyle/>
          <a:p>
            <a:pPr algn="r"/>
            <a:r>
              <a:rPr lang="pl-PL" sz="4400"/>
              <a:t>Summary</a:t>
            </a:r>
            <a:endParaRPr lang="en-US" sz="4400"/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94827B45-964A-2ED8-0D57-CB9ED7FA9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37624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Professional skills</vt:lpstr>
      <vt:lpstr>Table of content</vt:lpstr>
      <vt:lpstr>Introduction</vt:lpstr>
      <vt:lpstr>Personal Leadership</vt:lpstr>
      <vt:lpstr>Collaboration - Belbin Team Roles</vt:lpstr>
      <vt:lpstr>Communication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Nazwa projektu</dc:title>
  <dc:creator/>
  <cp:lastModifiedBy>Zsombor Hajzer</cp:lastModifiedBy>
  <cp:revision>194</cp:revision>
  <dcterms:created xsi:type="dcterms:W3CDTF">2023-01-14T16:21:57Z</dcterms:created>
  <dcterms:modified xsi:type="dcterms:W3CDTF">2023-01-15T21:18:42Z</dcterms:modified>
</cp:coreProperties>
</file>