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0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9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751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7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123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565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498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599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466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807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5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477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7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747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60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806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5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902FF7-34B7-456E-AD45-F7AAB94557A9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F447-C794-42F2-A498-1D6BD70E41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9304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D9B8F0-5168-40F6-A710-4B672743F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hu-HU" dirty="0"/>
              <a:t>Határidőnapló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72B94D-AC1D-4940-9BA6-28065888F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Szilágyi Zsombor, Kocsis Roland Milán, Fejes Máté Csaba </a:t>
            </a:r>
          </a:p>
        </p:txBody>
      </p:sp>
    </p:spTree>
    <p:extLst>
      <p:ext uri="{BB962C8B-B14F-4D97-AF65-F5344CB8AC3E}">
        <p14:creationId xmlns:p14="http://schemas.microsoft.com/office/powerpoint/2010/main" val="404259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1EC549-505F-426E-9DD5-4563352E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hu-HU" sz="8800" dirty="0"/>
              <a:t>A </a:t>
            </a:r>
            <a:r>
              <a:rPr lang="hu-HU" sz="8800" dirty="0" err="1"/>
              <a:t>Főmenü</a:t>
            </a:r>
            <a:r>
              <a:rPr lang="hu-HU" sz="8800" dirty="0"/>
              <a:t> 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3A5C1AE-94A0-4C03-8F60-E243FEF98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211" y="1670210"/>
            <a:ext cx="6489577" cy="50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1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F66FA328-F4C8-452F-9497-6AD36B6E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0" y="3666432"/>
            <a:ext cx="5293411" cy="2573692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67B4B5A-8C11-40C8-AE77-E94EFB999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04" y="3666432"/>
            <a:ext cx="5293411" cy="2573692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40553D7-E242-448A-95D8-8A1222B17EBB}"/>
              </a:ext>
            </a:extLst>
          </p:cNvPr>
          <p:cNvSpPr txBox="1"/>
          <p:nvPr/>
        </p:nvSpPr>
        <p:spPr>
          <a:xfrm>
            <a:off x="727970" y="1252576"/>
            <a:ext cx="10502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000" dirty="0"/>
              <a:t>A regisztráció és bejelentkezés </a:t>
            </a:r>
          </a:p>
        </p:txBody>
      </p:sp>
    </p:spTree>
    <p:extLst>
      <p:ext uri="{BB962C8B-B14F-4D97-AF65-F5344CB8AC3E}">
        <p14:creationId xmlns:p14="http://schemas.microsoft.com/office/powerpoint/2010/main" val="190250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6B8890C-1FB4-474D-9A9E-16925544F5D9}"/>
              </a:ext>
            </a:extLst>
          </p:cNvPr>
          <p:cNvSpPr txBox="1"/>
          <p:nvPr/>
        </p:nvSpPr>
        <p:spPr>
          <a:xfrm>
            <a:off x="1120066" y="790113"/>
            <a:ext cx="9951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/>
              <a:t>A felhasználói felület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340DAF0-2E88-4AD1-9D18-85C4F216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43" y="1990442"/>
            <a:ext cx="6144455" cy="46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144B6DB-40B2-404B-8E10-50E420C9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3" y="2759193"/>
            <a:ext cx="5671507" cy="3526197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749C82F-5908-4333-9165-BF6223DF0B14}"/>
              </a:ext>
            </a:extLst>
          </p:cNvPr>
          <p:cNvSpPr txBox="1"/>
          <p:nvPr/>
        </p:nvSpPr>
        <p:spPr>
          <a:xfrm>
            <a:off x="451523" y="1425148"/>
            <a:ext cx="682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Bejegyzés megadása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CDCAC9-EFB3-4AD0-8D03-562572691000}"/>
              </a:ext>
            </a:extLst>
          </p:cNvPr>
          <p:cNvSpPr txBox="1"/>
          <p:nvPr/>
        </p:nvSpPr>
        <p:spPr>
          <a:xfrm>
            <a:off x="6507332" y="754602"/>
            <a:ext cx="5050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Bejegyzések a táblázatban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F7D7443-11C3-4360-93DC-74D5E033E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48" y="2133034"/>
            <a:ext cx="5670046" cy="426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46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</Words>
  <Application>Microsoft Office PowerPoint</Application>
  <PresentationFormat>Szélesvásznú</PresentationFormat>
  <Paragraphs>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Határidőnapló</vt:lpstr>
      <vt:lpstr>A Főmenü 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Határidőnapló</dc:title>
  <dc:creator>Fejes Máté Csaba</dc:creator>
  <cp:lastModifiedBy>Fejes Máté Csaba</cp:lastModifiedBy>
  <cp:revision>4</cp:revision>
  <dcterms:created xsi:type="dcterms:W3CDTF">2025-01-07T07:17:08Z</dcterms:created>
  <dcterms:modified xsi:type="dcterms:W3CDTF">2025-01-07T07:39:09Z</dcterms:modified>
</cp:coreProperties>
</file>