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9" r:id="rId4"/>
    <p:sldId id="262" r:id="rId5"/>
    <p:sldId id="263" r:id="rId6"/>
    <p:sldId id="256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ombor Szilágyi" userId="f2898014ca2e55e1" providerId="LiveId" clId="{22CD760D-A2B7-4701-8041-1C693B60B344}"/>
    <pc:docChg chg="delSld modSld">
      <pc:chgData name="Zsombor Szilágyi" userId="f2898014ca2e55e1" providerId="LiveId" clId="{22CD760D-A2B7-4701-8041-1C693B60B344}" dt="2025-01-06T17:24:13.947" v="51" actId="14100"/>
      <pc:docMkLst>
        <pc:docMk/>
      </pc:docMkLst>
      <pc:sldChg chg="del">
        <pc:chgData name="Zsombor Szilágyi" userId="f2898014ca2e55e1" providerId="LiveId" clId="{22CD760D-A2B7-4701-8041-1C693B60B344}" dt="2025-01-06T17:17:42.761" v="2" actId="47"/>
        <pc:sldMkLst>
          <pc:docMk/>
          <pc:sldMk cId="4178615899" sldId="256"/>
        </pc:sldMkLst>
      </pc:sldChg>
      <pc:sldChg chg="addSp modSp mod">
        <pc:chgData name="Zsombor Szilágyi" userId="f2898014ca2e55e1" providerId="LiveId" clId="{22CD760D-A2B7-4701-8041-1C693B60B344}" dt="2025-01-06T17:21:41.571" v="11" actId="255"/>
        <pc:sldMkLst>
          <pc:docMk/>
          <pc:sldMk cId="2943381917" sldId="257"/>
        </pc:sldMkLst>
        <pc:spChg chg="add mod">
          <ac:chgData name="Zsombor Szilágyi" userId="f2898014ca2e55e1" providerId="LiveId" clId="{22CD760D-A2B7-4701-8041-1C693B60B344}" dt="2025-01-06T17:21:41.571" v="11" actId="255"/>
          <ac:spMkLst>
            <pc:docMk/>
            <pc:sldMk cId="2943381917" sldId="257"/>
            <ac:spMk id="3" creationId="{A8EFA544-1635-4D50-84B5-B2AE18AC671A}"/>
          </ac:spMkLst>
        </pc:spChg>
        <pc:picChg chg="mod">
          <ac:chgData name="Zsombor Szilágyi" userId="f2898014ca2e55e1" providerId="LiveId" clId="{22CD760D-A2B7-4701-8041-1C693B60B344}" dt="2025-01-06T17:17:33.360" v="0" actId="1076"/>
          <ac:picMkLst>
            <pc:docMk/>
            <pc:sldMk cId="2943381917" sldId="257"/>
            <ac:picMk id="5" creationId="{D7D74F4D-F210-498B-B02E-D6742B5867DE}"/>
          </ac:picMkLst>
        </pc:picChg>
      </pc:sldChg>
      <pc:sldChg chg="del">
        <pc:chgData name="Zsombor Szilágyi" userId="f2898014ca2e55e1" providerId="LiveId" clId="{22CD760D-A2B7-4701-8041-1C693B60B344}" dt="2025-01-06T17:17:40.900" v="1" actId="47"/>
        <pc:sldMkLst>
          <pc:docMk/>
          <pc:sldMk cId="2620687091" sldId="258"/>
        </pc:sldMkLst>
      </pc:sldChg>
      <pc:sldChg chg="addSp delSp modSp mod">
        <pc:chgData name="Zsombor Szilágyi" userId="f2898014ca2e55e1" providerId="LiveId" clId="{22CD760D-A2B7-4701-8041-1C693B60B344}" dt="2025-01-06T17:24:13.947" v="51" actId="14100"/>
        <pc:sldMkLst>
          <pc:docMk/>
          <pc:sldMk cId="3641783893" sldId="259"/>
        </pc:sldMkLst>
        <pc:spChg chg="mod">
          <ac:chgData name="Zsombor Szilágyi" userId="f2898014ca2e55e1" providerId="LiveId" clId="{22CD760D-A2B7-4701-8041-1C693B60B344}" dt="2025-01-06T17:24:13.947" v="51" actId="14100"/>
          <ac:spMkLst>
            <pc:docMk/>
            <pc:sldMk cId="3641783893" sldId="259"/>
            <ac:spMk id="2" creationId="{EDADD6FA-15BC-44F1-88FE-0EA3B11F5555}"/>
          </ac:spMkLst>
        </pc:spChg>
        <pc:spChg chg="del">
          <ac:chgData name="Zsombor Szilágyi" userId="f2898014ca2e55e1" providerId="LiveId" clId="{22CD760D-A2B7-4701-8041-1C693B60B344}" dt="2025-01-06T17:22:50.770" v="36" actId="22"/>
          <ac:spMkLst>
            <pc:docMk/>
            <pc:sldMk cId="3641783893" sldId="259"/>
            <ac:spMk id="3" creationId="{940C84BB-3AD9-46CE-9ADF-B25E43E1CF25}"/>
          </ac:spMkLst>
        </pc:spChg>
        <pc:spChg chg="add del mod">
          <ac:chgData name="Zsombor Szilágyi" userId="f2898014ca2e55e1" providerId="LiveId" clId="{22CD760D-A2B7-4701-8041-1C693B60B344}" dt="2025-01-06T17:23:50.465" v="46"/>
          <ac:spMkLst>
            <pc:docMk/>
            <pc:sldMk cId="3641783893" sldId="259"/>
            <ac:spMk id="6" creationId="{38D88126-730C-4333-A502-80DCB87F86BA}"/>
          </ac:spMkLst>
        </pc:spChg>
        <pc:spChg chg="add mod">
          <ac:chgData name="Zsombor Szilágyi" userId="f2898014ca2e55e1" providerId="LiveId" clId="{22CD760D-A2B7-4701-8041-1C693B60B344}" dt="2025-01-06T17:23:44.281" v="44" actId="14100"/>
          <ac:spMkLst>
            <pc:docMk/>
            <pc:sldMk cId="3641783893" sldId="259"/>
            <ac:spMk id="7" creationId="{85C4CAF9-B669-4061-9753-FCB5C5E2AD6B}"/>
          </ac:spMkLst>
        </pc:spChg>
        <pc:picChg chg="add mod ord">
          <ac:chgData name="Zsombor Szilágyi" userId="f2898014ca2e55e1" providerId="LiveId" clId="{22CD760D-A2B7-4701-8041-1C693B60B344}" dt="2025-01-06T17:22:58.549" v="38" actId="1076"/>
          <ac:picMkLst>
            <pc:docMk/>
            <pc:sldMk cId="3641783893" sldId="259"/>
            <ac:picMk id="5" creationId="{762C0719-672F-4859-87BE-F89DFAA445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2ED1CF-7E4F-E249-969A-58B9D8563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ctr"/>
          <a:lstStyle/>
          <a:p>
            <a:pPr algn="ctr"/>
            <a:r>
              <a:rPr lang="hu-HU" dirty="0"/>
              <a:t>határidőnapló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7B59976-25DC-13F7-B369-62EF60703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428864"/>
            <a:ext cx="7197726" cy="1405467"/>
          </a:xfrm>
        </p:spPr>
        <p:txBody>
          <a:bodyPr/>
          <a:lstStyle/>
          <a:p>
            <a:pPr algn="ctr"/>
            <a:r>
              <a:rPr lang="hu-HU" cap="none" dirty="0"/>
              <a:t>Készítette: Fejes Máté Csaba, Kocsis Roland, Szilágyi Zsombor</a:t>
            </a:r>
          </a:p>
        </p:txBody>
      </p:sp>
    </p:spTree>
    <p:extLst>
      <p:ext uri="{BB962C8B-B14F-4D97-AF65-F5344CB8AC3E}">
        <p14:creationId xmlns:p14="http://schemas.microsoft.com/office/powerpoint/2010/main" val="51071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F5586A-5BE1-48B6-A830-A1DB629F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hu-HU" dirty="0"/>
              <a:t>Bejelentkezési alprogram: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7D74F4D-F210-498B-B02E-D6742B586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206" y="1456267"/>
            <a:ext cx="7783011" cy="3496163"/>
          </a:xfr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A8EFA544-1635-4D50-84B5-B2AE18AC671A}"/>
              </a:ext>
            </a:extLst>
          </p:cNvPr>
          <p:cNvSpPr txBox="1"/>
          <p:nvPr/>
        </p:nvSpPr>
        <p:spPr>
          <a:xfrm>
            <a:off x="374160" y="5032401"/>
            <a:ext cx="11236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funkció egyszerű hitelesítési rendszert valósít meg, ami adminisztrátori és normál felhasználói szerepeket különít el.</a:t>
            </a:r>
          </a:p>
          <a:p>
            <a:r>
              <a:rPr lang="hu-HU" sz="2000" dirty="0"/>
              <a:t>A kód logikája jól strukturált, és biztosítja, hogy a bejelentkezési folyamat különböző lépései (adatok ellenőrzése, jogosultságok kezelése, hibakezelés) egyértelműen elkülönüljenek egymástól.</a:t>
            </a:r>
          </a:p>
        </p:txBody>
      </p:sp>
    </p:spTree>
    <p:extLst>
      <p:ext uri="{BB962C8B-B14F-4D97-AF65-F5344CB8AC3E}">
        <p14:creationId xmlns:p14="http://schemas.microsoft.com/office/powerpoint/2010/main" val="294338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ADD6FA-15BC-44F1-88FE-0EA3B11F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992140"/>
          </a:xfrm>
        </p:spPr>
        <p:txBody>
          <a:bodyPr/>
          <a:lstStyle/>
          <a:p>
            <a:r>
              <a:rPr lang="hu-HU" dirty="0"/>
              <a:t>Regisztrációs alprogram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62C0719-672F-4859-87BE-F89DFAA44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2140"/>
            <a:ext cx="5625984" cy="4873719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5C4CAF9-B669-4061-9753-FCB5C5E2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306" y="1125973"/>
            <a:ext cx="64686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Ez a kód egy felhasználói regisztrációs funkciót valósít meg, amely biztosítja, hogy az új felhasználók adatai helyesek és egyediek legyenek. Ellenőrzi a felhasználónevek, e-mail címek és jelszavak helyességét, majd az érvényes adatokat eltárolja, ha minden feltétel teljesül.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8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FAEC4616-54EA-1240-1F51-09B8E3812A98}"/>
              </a:ext>
            </a:extLst>
          </p:cNvPr>
          <p:cNvSpPr txBox="1"/>
          <p:nvPr/>
        </p:nvSpPr>
        <p:spPr>
          <a:xfrm>
            <a:off x="3211183" y="365554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Ez a kód egy alapvető határidőnapló-kezelő részét képezi, amely: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Inicializál egy üres határidőnaplót egy adott felhasználónévhez.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Támogatja az adatok mentését és betöltését JSON fájlba.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Struktúrája szerint a napló képes </a:t>
            </a:r>
            <a:r>
              <a:rPr lang="hu-HU" dirty="0" err="1"/>
              <a:t>óránkénti</a:t>
            </a:r>
            <a:r>
              <a:rPr lang="hu-HU" dirty="0"/>
              <a:t> események, valamint elkészült feladatok tárolására.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49DD90F-6F4B-D335-D39F-2B6CF253D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99" y="1171133"/>
            <a:ext cx="10069330" cy="198147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F909F44-D8E2-E562-A9C5-FBFA7AD20D74}"/>
              </a:ext>
            </a:extLst>
          </p:cNvPr>
          <p:cNvSpPr txBox="1"/>
          <p:nvPr/>
        </p:nvSpPr>
        <p:spPr>
          <a:xfrm>
            <a:off x="1155939" y="319502"/>
            <a:ext cx="814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cap="all" dirty="0"/>
              <a:t>Adatok mentése és betöltése:</a:t>
            </a:r>
          </a:p>
        </p:txBody>
      </p:sp>
    </p:spTree>
    <p:extLst>
      <p:ext uri="{BB962C8B-B14F-4D97-AF65-F5344CB8AC3E}">
        <p14:creationId xmlns:p14="http://schemas.microsoft.com/office/powerpoint/2010/main" val="332404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A1874F2-7BA2-23A5-22E9-298C2CC1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21" y="1164921"/>
            <a:ext cx="8011358" cy="226407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05C92D9-21E1-387D-923D-DB195C682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321" y="4061863"/>
            <a:ext cx="781673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Betölti az adatokat egy JSON fájlból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amely az adott felhasználó naplója és elkészült feladatainak listáját tartalmazza.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a fájl nem létezik, vagy bizonyos kulcsok hiányoznak belőle, akkor az inicializált alapértelmezett értékek maradnak meg 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self.adatok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és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self.keszre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549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9B465404-678E-ADF1-E8BA-A2ED46A42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1413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hu-HU" sz="4000" dirty="0">
                <a:solidFill>
                  <a:schemeClr val="bg1">
                    <a:lumMod val="95000"/>
                  </a:schemeClr>
                </a:solidFill>
              </a:rPr>
              <a:t>Az én részem a feladatban:</a:t>
            </a:r>
            <a:r>
              <a:rPr lang="hu-HU" sz="4000" dirty="0"/>
              <a:t>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77E4151-5BBF-5EA1-65FB-131B1998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7" y="3333259"/>
            <a:ext cx="11561429" cy="7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5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7D56C4A0-A5C5-134B-4C75-70F6BC298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569595"/>
            <a:ext cx="11139778" cy="3230534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FD53D9-CF4E-0442-1CD8-8F4954C3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2" y="4230094"/>
            <a:ext cx="11139778" cy="1800164"/>
          </a:xfrm>
        </p:spPr>
        <p:txBody>
          <a:bodyPr anchor="t">
            <a:no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hataridonaplo_kiir</a:t>
            </a:r>
            <a:r>
              <a:rPr lang="hu-HU" sz="2400" dirty="0"/>
              <a:t> függvény célja, hogy megjelenítse a határidőnapló tartalmát táblázatos formában a felhasználó számára. Ez egy vizuálisan jól átláthatóságot nyújt az egyes napokon és órákban rögzített bejegyzésekről.</a:t>
            </a:r>
          </a:p>
        </p:txBody>
      </p:sp>
    </p:spTree>
    <p:extLst>
      <p:ext uri="{BB962C8B-B14F-4D97-AF65-F5344CB8AC3E}">
        <p14:creationId xmlns:p14="http://schemas.microsoft.com/office/powerpoint/2010/main" val="361125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0BDFF65-7664-B915-F4D4-15139E0B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49" b="-3"/>
          <a:stretch/>
        </p:blipFill>
        <p:spPr>
          <a:xfrm>
            <a:off x="6629625" y="109541"/>
            <a:ext cx="4903456" cy="663891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B1BFE-68F9-FAA7-848B-ECAA660F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56" y="1440426"/>
            <a:ext cx="5818344" cy="3811740"/>
          </a:xfrm>
        </p:spPr>
        <p:txBody>
          <a:bodyPr anchor="ctr">
            <a:normAutofit/>
          </a:bodyPr>
          <a:lstStyle/>
          <a:p>
            <a:r>
              <a:rPr lang="hu-HU" sz="2400" dirty="0">
                <a:solidFill>
                  <a:srgbClr val="FFFFFF"/>
                </a:solidFill>
              </a:rPr>
              <a:t>A fut függvény a határidőnapló fő funkcióit valósítja meg. Ez a függvény kezeli a felhasználói interakciókat és vezérli az alkalmazás működését a felhasználói választások alapján.</a:t>
            </a:r>
          </a:p>
        </p:txBody>
      </p:sp>
    </p:spTree>
    <p:extLst>
      <p:ext uri="{BB962C8B-B14F-4D97-AF65-F5344CB8AC3E}">
        <p14:creationId xmlns:p14="http://schemas.microsoft.com/office/powerpoint/2010/main" val="4204206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553</TotalTime>
  <Words>263</Words>
  <Application>Microsoft Office PowerPoint</Application>
  <PresentationFormat>Szélesvásznú</PresentationFormat>
  <Paragraphs>17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Égi</vt:lpstr>
      <vt:lpstr>határidőnapló </vt:lpstr>
      <vt:lpstr>Bejelentkezési alprogram:</vt:lpstr>
      <vt:lpstr>Regisztrációs alprogram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Határidő napló Bemutató </dc:title>
  <dc:creator>Zsombor Szilágyi</dc:creator>
  <cp:lastModifiedBy>O365 felhasználó</cp:lastModifiedBy>
  <cp:revision>6</cp:revision>
  <dcterms:created xsi:type="dcterms:W3CDTF">2025-01-05T10:40:54Z</dcterms:created>
  <dcterms:modified xsi:type="dcterms:W3CDTF">2025-01-06T20:50:54Z</dcterms:modified>
</cp:coreProperties>
</file>