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24BB2-AAF4-4DE5-874F-9ADDC86A3F3E}" v="188" dt="2022-01-16T15:28:3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886765" y="1017432"/>
            <a:ext cx="6418471" cy="3170574"/>
          </a:xfrm>
        </p:spPr>
        <p:txBody>
          <a:bodyPr>
            <a:normAutofit/>
          </a:bodyPr>
          <a:lstStyle/>
          <a:p>
            <a:r>
              <a:rPr lang="hu-HU" dirty="0">
                <a:cs typeface="Calibri Light"/>
              </a:rPr>
              <a:t>IKT - 3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886765" y="4280080"/>
            <a:ext cx="6418471" cy="1560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>
                <a:cs typeface="Calibri"/>
              </a:rPr>
              <a:t>Készítette: Papp Zsolt</a:t>
            </a:r>
            <a:endParaRPr lang="hu-H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916234-C6D9-46CD-84FA-A5E83E38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A feladat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FD13A4-3705-44C0-B38F-20AF50DF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Source Sans Pro"/>
              </a:rPr>
              <a:t>A projekt feladata az volt, hogy írjunk egy kódot ami használatával be tudjuk jelentkeztetni a felhasználót a rendszerbe.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088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0FA98D-F0A0-4CA6-9C96-2E9E684A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A megoldáshoz elvezető út</a:t>
            </a:r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EF7D0F3-D984-4014-A145-11F14784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508183"/>
            <a:ext cx="3435041" cy="2598002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5656E38-0E92-4E0D-9F58-01CD7837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546" y="1509066"/>
            <a:ext cx="6079273" cy="36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07309E-9D6E-4864-8047-02DDD639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A kód</a:t>
            </a:r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E08AE4A6-656D-4D91-B1A1-1E00D71C1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7306" y="431277"/>
            <a:ext cx="4496729" cy="1527252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8CB2010E-95FD-46C9-8224-75F4FABDB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741" y="2123151"/>
            <a:ext cx="6060687" cy="3141382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E5A0BA9E-9DB9-4213-8513-0D8FC11FA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99" y="1845527"/>
            <a:ext cx="27384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6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B8DCD4-2A4E-4258-AD2F-9D3A0841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Ellenőrzés</a:t>
            </a:r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D0ACD95-3BBF-4CDF-83B9-0AD93BE29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52" y="1955393"/>
            <a:ext cx="3287518" cy="644215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82CAA29D-9F64-411B-88AE-9A48D31F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67" y="1954251"/>
            <a:ext cx="2947871" cy="644912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9F5A36D2-5A28-4BBD-976B-BCF3D6D9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618" y="1959247"/>
            <a:ext cx="3134886" cy="653507"/>
          </a:xfrm>
          <a:prstGeom prst="rect">
            <a:avLst/>
          </a:prstGeom>
        </p:spPr>
      </p:pic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009A05A6-DC6B-4EDB-9EF1-4A5CCC5BC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88" y="3156302"/>
            <a:ext cx="3235712" cy="573274"/>
          </a:xfrm>
          <a:prstGeom prst="rect">
            <a:avLst/>
          </a:prstGeom>
        </p:spPr>
      </p:pic>
      <p:pic>
        <p:nvPicPr>
          <p:cNvPr id="8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7BE8EED9-30DF-46D0-AF7C-14474F5FB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250" y="3052995"/>
            <a:ext cx="2685817" cy="1067961"/>
          </a:xfrm>
          <a:prstGeom prst="rect">
            <a:avLst/>
          </a:prstGeom>
        </p:spPr>
      </p:pic>
      <p:pic>
        <p:nvPicPr>
          <p:cNvPr id="9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A906BD58-4D10-4743-90DA-46B1EC511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825" y="2947174"/>
            <a:ext cx="2452106" cy="852139"/>
          </a:xfrm>
          <a:prstGeom prst="rect">
            <a:avLst/>
          </a:prstGeom>
        </p:spPr>
      </p:pic>
      <p:pic>
        <p:nvPicPr>
          <p:cNvPr id="10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83B6936C-B517-4CB6-9712-F9C3517BE5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6504" y="4758086"/>
            <a:ext cx="2751331" cy="10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6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E96119-5358-4735-A6FE-CDD094CD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 err="1">
                <a:ea typeface="Source Sans Pro SemiBold"/>
              </a:rPr>
              <a:t>Köszönöm</a:t>
            </a:r>
            <a:r>
              <a:rPr lang="en-US" sz="6000" b="1" cap="all" spc="1500" dirty="0">
                <a:ea typeface="Source Sans Pro SemiBold"/>
              </a:rPr>
              <a:t> a </a:t>
            </a:r>
            <a:r>
              <a:rPr lang="en-US" sz="6000" b="1" cap="all" spc="1500" dirty="0" err="1">
                <a:ea typeface="Source Sans Pro SemiBold"/>
              </a:rPr>
              <a:t>figyelmet</a:t>
            </a:r>
            <a:r>
              <a:rPr lang="en-US" sz="6000" b="1" cap="all" spc="1500" dirty="0">
                <a:ea typeface="Source Sans Pro SemiBold"/>
              </a:rPr>
              <a:t>!</a:t>
            </a:r>
            <a:endParaRPr lang="en-US" sz="6000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06056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FunkyShapesVTI</vt:lpstr>
      <vt:lpstr>IKT - 3</vt:lpstr>
      <vt:lpstr>A feladat</vt:lpstr>
      <vt:lpstr>A megoldáshoz elvezető út</vt:lpstr>
      <vt:lpstr>A kód</vt:lpstr>
      <vt:lpstr>Ellenőrzés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58</cp:revision>
  <dcterms:created xsi:type="dcterms:W3CDTF">2022-01-16T15:00:43Z</dcterms:created>
  <dcterms:modified xsi:type="dcterms:W3CDTF">2022-01-16T15:28:46Z</dcterms:modified>
</cp:coreProperties>
</file>