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ill Sans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/OFvR72ObISH8oiSEPbwrpAp7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illSans-bold.fntdata"/><Relationship Id="rId10" Type="http://schemas.openxmlformats.org/officeDocument/2006/relationships/font" Target="fonts/GillSans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17" name="Google Shape;17;p7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8313" y="261865"/>
            <a:ext cx="11353802" cy="1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24" name="Google Shape;24;p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31" name="Google Shape;31;p9"/>
          <p:cNvCxnSpPr/>
          <p:nvPr/>
        </p:nvCxnSpPr>
        <p:spPr>
          <a:xfrm>
            <a:off x="715890" y="1701425"/>
            <a:ext cx="0" cy="5148262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39" name="Google Shape;39;p1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49" name="Google Shape;49;p1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55" name="Google Shape;55;p1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  <a:defRPr b="0" i="0" sz="4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994873" y="2271449"/>
            <a:ext cx="6347918" cy="36700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Gill Sans"/>
              <a:buNone/>
            </a:pPr>
            <a:r>
              <a:rPr lang="hu-HU" sz="6600">
                <a:solidFill>
                  <a:schemeClr val="lt1"/>
                </a:solidFill>
              </a:rPr>
              <a:t>FELADATMEGOLDÁS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7449798" y="3544059"/>
            <a:ext cx="3633923" cy="2397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hu-HU" sz="2000">
                <a:solidFill>
                  <a:schemeClr val="lt1"/>
                </a:solidFill>
              </a:rPr>
              <a:t>Készítette: Papp Zsolt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8878" y="806470"/>
            <a:ext cx="8453437" cy="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9" name="Google Shape;99;p1"/>
          <p:cNvSpPr/>
          <p:nvPr/>
        </p:nvSpPr>
        <p:spPr>
          <a:xfrm>
            <a:off x="11174340" y="122578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1534855" y="1685867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987962" y="2175690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Gill Sans"/>
              <a:buNone/>
            </a:pPr>
            <a:r>
              <a:rPr lang="hu-HU" sz="6700">
                <a:solidFill>
                  <a:schemeClr val="lt1"/>
                </a:solidFill>
              </a:rPr>
              <a:t>A probléma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6397039" y="381935"/>
            <a:ext cx="4685916" cy="5974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1800"/>
              <a:t>A problémánk az, hogy 3 bevitt számot sorba kell rendeznünk nagyság szerint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3" name="Google Shape;113;p2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hu-HU" sz="7200">
                <a:solidFill>
                  <a:schemeClr val="lt1"/>
                </a:solidFill>
              </a:rPr>
              <a:t>A megoldáshoz elvezető út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6397039" y="381935"/>
            <a:ext cx="4685916" cy="5974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hu-HU" sz="1800"/>
              <a:t>A megoldáshoz először kértem 3 különböző számot a felhasználótól. Ezeket a számokat változóknak irattam be(x,y,z), majd megadtam a tanult feltételeket ahhoz, hogy sorrendbe tudja sorolni őket a számítógép.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4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ill Sans"/>
              <a:buNone/>
            </a:pPr>
            <a:r>
              <a:rPr lang="hu-HU" sz="7200">
                <a:solidFill>
                  <a:schemeClr val="lt1"/>
                </a:solidFill>
              </a:rPr>
              <a:t>A megoldás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képen szöveg látható&#10;&#10;Automatikusan generált leírás" id="135" name="Google Shape;13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6409" y="416392"/>
            <a:ext cx="4067175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ill Sans"/>
              <a:buNone/>
            </a:pPr>
            <a:r>
              <a:rPr lang="hu-HU" sz="7200">
                <a:solidFill>
                  <a:schemeClr val="lt1"/>
                </a:solidFill>
              </a:rPr>
              <a:t>Példák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képen szöveg látható&#10;&#10;Automatikusan generált leírás" id="147" name="Google Shape;14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850" y="5263800"/>
            <a:ext cx="2469000" cy="15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A képen szöveg látható&#10;&#10;Automatikusan generált leírás" id="150" name="Google Shape;1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8100" y="374400"/>
            <a:ext cx="2628750" cy="17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6850" y="374400"/>
            <a:ext cx="2925296" cy="17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2975" y="2109404"/>
            <a:ext cx="2628750" cy="153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96844" y="5263800"/>
            <a:ext cx="2789281" cy="15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2900" y="3669600"/>
            <a:ext cx="2628900" cy="15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VTI">
  <a:themeElements>
    <a:clrScheme name="Office Them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2021-11-02T16:44:56Z</dcterms:created>
</cp:coreProperties>
</file>