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96"/>
  </p:normalViewPr>
  <p:slideViewPr>
    <p:cSldViewPr snapToGrid="0">
      <p:cViewPr>
        <p:scale>
          <a:sx n="110" d="100"/>
          <a:sy n="110" d="100"/>
        </p:scale>
        <p:origin x="3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(Bag 2: List dan Tuple)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Menambah</a:t>
            </a:r>
            <a:r>
              <a:rPr lang="en-US" sz="1400" dirty="0"/>
              <a:t> item di list </a:t>
            </a:r>
            <a:r>
              <a:rPr lang="en-US" sz="1400" dirty="0" err="1"/>
              <a:t>dari</a:t>
            </a:r>
            <a:r>
              <a:rPr lang="en-US" sz="1400" dirty="0"/>
              <a:t> list </a:t>
            </a:r>
            <a:r>
              <a:rPr lang="en-US" sz="1400" dirty="0" err="1"/>
              <a:t>lainnya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Mengurutkan</a:t>
            </a:r>
            <a:r>
              <a:rPr lang="en-US" sz="1400" dirty="0"/>
              <a:t> item di list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abjadnya</a:t>
            </a:r>
            <a:endParaRPr lang="en-US" sz="1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2ACFF35-694A-078D-3FE2-F78D7D52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21" y="2885442"/>
            <a:ext cx="5383675" cy="140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5DB6EFDC-7E49-F831-EFE0-67A44A94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43" y="5072118"/>
            <a:ext cx="5686747" cy="13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5F75-1ACF-E1A2-F6D7-608F86D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4A2205-75E8-2792-D5C8-28FAA903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71622"/>
              </p:ext>
            </p:extLst>
          </p:nvPr>
        </p:nvGraphicFramePr>
        <p:xfrm>
          <a:off x="1508870" y="1936709"/>
          <a:ext cx="8508780" cy="414337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191172637"/>
                    </a:ext>
                  </a:extLst>
                </a:gridCol>
                <a:gridCol w="6982815">
                  <a:extLst>
                    <a:ext uri="{9D8B030D-6E8A-4147-A177-3AD203B41FA5}">
                      <a16:colId xmlns:a16="http://schemas.microsoft.com/office/drawing/2014/main" val="290927221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ID" sz="2800" dirty="0">
                        <a:effectLst/>
                      </a:endParaRPr>
                    </a:p>
                  </a:txBody>
                  <a:tcPr marL="95250" marR="95250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Keterangan</a:t>
                      </a:r>
                      <a:endParaRPr lang="en-ID" sz="2800" dirty="0">
                        <a:effectLst/>
                      </a:endParaRPr>
                    </a:p>
                  </a:txBody>
                  <a:tcPr marL="95250" marR="95250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41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clear()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Menghapus semua item di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2844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copy()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Menyalin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772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Menghitung jumlah item tertentu di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3685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extend()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Menambah item dari list lain ke dalam list tersebut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53691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index()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Menampilkan index dari suatu item tertentu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26595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remove()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Menghapus item tertentu pada list 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02046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reverse()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Membalikkan susunan item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96656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sort()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Mengurutkan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susunan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item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berdasarkan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alfabet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12295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ACF348-BD37-DD8A-B403-F8159089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295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573A-5CED-07BB-92F2-E8DC8F6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F287-2969-6786-85F0-7B8000E9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list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Mutable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Fixed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method pop()?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Menambah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Menghapus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item pada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pada </a:t>
            </a:r>
            <a:r>
              <a:rPr lang="en-US" dirty="0" err="1"/>
              <a:t>sebuah</a:t>
            </a:r>
            <a:r>
              <a:rPr lang="en-US" dirty="0"/>
              <a:t>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Menampilkan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78C034-8BC6-DEB5-5AFB-30D885CAB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23817-F048-FB53-69E8-6F4CB1A4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Tuple</a:t>
            </a:r>
          </a:p>
        </p:txBody>
      </p:sp>
    </p:spTree>
    <p:extLst>
      <p:ext uri="{BB962C8B-B14F-4D97-AF65-F5344CB8AC3E}">
        <p14:creationId xmlns:p14="http://schemas.microsoft.com/office/powerpoint/2010/main" val="122343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Tuple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variable. </a:t>
            </a:r>
            <a:r>
              <a:rPr lang="en-US" sz="1600" dirty="0" err="1"/>
              <a:t>Bersifat</a:t>
            </a:r>
            <a:r>
              <a:rPr lang="en-US" sz="1600" dirty="0"/>
              <a:t> immutable, ordered,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Tuple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buka</a:t>
            </a:r>
            <a:r>
              <a:rPr lang="en-US" sz="1600" dirty="0"/>
              <a:t> dan </a:t>
            </a:r>
            <a:r>
              <a:rPr lang="en-US" sz="1600" dirty="0" err="1"/>
              <a:t>tutup</a:t>
            </a:r>
            <a:r>
              <a:rPr lang="en-US" sz="1600" dirty="0"/>
              <a:t> “( )”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Index di tuple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index [0]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</a:t>
            </a:r>
            <a:r>
              <a:rPr lang="en-US" sz="1600" dirty="0"/>
              <a:t> tuple </a:t>
            </a:r>
            <a:r>
              <a:rPr lang="en-US" sz="1600" dirty="0" err="1"/>
              <a:t>adalah</a:t>
            </a:r>
            <a:r>
              <a:rPr lang="en-US" sz="1600" dirty="0"/>
              <a:t> ordered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item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tuple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item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9672B-052B-B48E-D332-865B8ADF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8209"/>
              </p:ext>
            </p:extLst>
          </p:nvPr>
        </p:nvGraphicFramePr>
        <p:xfrm>
          <a:off x="1713139" y="4140490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(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)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item </a:t>
            </a:r>
            <a:r>
              <a:rPr lang="en-US" sz="1800" dirty="0" err="1"/>
              <a:t>dalam</a:t>
            </a:r>
            <a:r>
              <a:rPr lang="en-US" sz="1800" dirty="0"/>
              <a:t> tuple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len</a:t>
            </a:r>
            <a:r>
              <a:rPr lang="en-US" sz="18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 err="1"/>
              <a:t>Mengambil</a:t>
            </a:r>
            <a:r>
              <a:rPr lang="en-US" sz="1800" dirty="0"/>
              <a:t> item </a:t>
            </a:r>
            <a:r>
              <a:rPr lang="en-US" sz="1800" dirty="0" err="1"/>
              <a:t>tertentu</a:t>
            </a:r>
            <a:r>
              <a:rPr lang="en-US" sz="1800" dirty="0"/>
              <a:t> pada tuple: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A76F45-BFD6-242C-DE80-7F032C29A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18559"/>
              </p:ext>
            </p:extLst>
          </p:nvPr>
        </p:nvGraphicFramePr>
        <p:xfrm>
          <a:off x="1747863" y="2401307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(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)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3E784DE2-02AB-C1F1-7436-EF593C83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63" y="3787991"/>
            <a:ext cx="5396053" cy="7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29590F3-6057-DC7E-084B-08C167DE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3" y="5579434"/>
            <a:ext cx="5268732" cy="7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7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item pada tuple </a:t>
            </a:r>
            <a:r>
              <a:rPr lang="en-US" sz="1600" dirty="0" err="1"/>
              <a:t>dengan</a:t>
            </a:r>
            <a:r>
              <a:rPr lang="en-US" sz="1600" dirty="0"/>
              <a:t> range </a:t>
            </a:r>
            <a:r>
              <a:rPr lang="en-US" sz="1600" dirty="0" err="1"/>
              <a:t>tertentu</a:t>
            </a:r>
            <a:r>
              <a:rPr lang="en-US" sz="1600" dirty="0"/>
              <a:t>:</a:t>
            </a:r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/>
              <a:t>Karena immutable </a:t>
            </a:r>
            <a:r>
              <a:rPr lang="en-US" sz="1600" dirty="0" err="1"/>
              <a:t>adalah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tuple,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, </a:t>
            </a:r>
            <a:r>
              <a:rPr lang="en-US" sz="1600" dirty="0" err="1"/>
              <a:t>menambah</a:t>
            </a:r>
            <a:r>
              <a:rPr lang="en-US" sz="1600" dirty="0"/>
              <a:t>, </a:t>
            </a:r>
            <a:r>
              <a:rPr lang="en-US" sz="1600" dirty="0" err="1"/>
              <a:t>menghapus</a:t>
            </a:r>
            <a:r>
              <a:rPr lang="en-US" sz="1600" dirty="0"/>
              <a:t> item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di list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item pada tuple,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mengubahnya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endParaRPr lang="en-US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B25BDB-2145-EC26-5E48-BD67F75F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77" y="2831578"/>
            <a:ext cx="5424990" cy="7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6A09B81E-C007-F71E-FFA2-D71DD03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77" y="5159014"/>
            <a:ext cx="5857790" cy="133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item tuple di index </a:t>
            </a:r>
            <a:r>
              <a:rPr lang="en-US" sz="1600" dirty="0" err="1"/>
              <a:t>tertentu</a:t>
            </a: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item tuple di index </a:t>
            </a:r>
            <a:r>
              <a:rPr lang="en-US" sz="1600" dirty="0" err="1"/>
              <a:t>tertentu</a:t>
            </a:r>
            <a:endParaRPr lang="en-US" sz="16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6AB476D-59D4-1A26-D734-F3068CA7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46" y="2998368"/>
            <a:ext cx="4722792" cy="10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3FA4D758-2E16-9412-961C-496342C0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3" y="4895943"/>
            <a:ext cx="6010958" cy="138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0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item tuple di index </a:t>
            </a:r>
            <a:r>
              <a:rPr lang="en-US" sz="1600" dirty="0" err="1"/>
              <a:t>terakhir</a:t>
            </a: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Tuple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berbeda</a:t>
            </a:r>
            <a:endParaRPr lang="en-US" sz="16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6D56193-2E8F-029D-DD43-CC602A4A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67" y="2885472"/>
            <a:ext cx="5671916" cy="13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65F92578-2DED-B7E5-A5A8-AF378C50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1" y="5249271"/>
            <a:ext cx="7255398" cy="8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4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Packing </a:t>
            </a:r>
            <a:r>
              <a:rPr lang="en-US" sz="1600" dirty="0" err="1"/>
              <a:t>dalam</a:t>
            </a:r>
            <a:r>
              <a:rPr lang="en-US" sz="1600" dirty="0"/>
              <a:t> tuple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program </a:t>
            </a:r>
            <a:r>
              <a:rPr lang="en-US" sz="1600" dirty="0" err="1"/>
              <a:t>membuat</a:t>
            </a:r>
            <a:r>
              <a:rPr lang="en-US" sz="1600" dirty="0"/>
              <a:t> tuple dan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pada tuple </a:t>
            </a:r>
            <a:r>
              <a:rPr lang="en-US" sz="1600" dirty="0" err="1"/>
              <a:t>tersebut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err="1"/>
              <a:t>Dalam</a:t>
            </a:r>
            <a:r>
              <a:rPr lang="en-US" sz="1600" dirty="0"/>
              <a:t> Python, tuple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diekstrak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variable yang </a:t>
            </a:r>
            <a:r>
              <a:rPr lang="en-US" sz="1600" dirty="0" err="1"/>
              <a:t>disebut</a:t>
            </a:r>
            <a:r>
              <a:rPr lang="en-US" sz="1600" dirty="0"/>
              <a:t> unpacking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81AADF2-110D-5F7D-F641-9617D70B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209"/>
            <a:ext cx="7975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6A85D-BFEA-E9FD-C04F-0E0814F6D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61CB4D-CB62-9B8E-BA53-74C54A3B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</a:t>
            </a:r>
          </a:p>
        </p:txBody>
      </p:sp>
    </p:spTree>
    <p:extLst>
      <p:ext uri="{BB962C8B-B14F-4D97-AF65-F5344CB8AC3E}">
        <p14:creationId xmlns:p14="http://schemas.microsoft.com/office/powerpoint/2010/main" val="4135226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14E4-44EA-5FA8-95A8-FBF210C3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C9B3-4E95-059D-01C6-FEA036F7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tuple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Mutable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Immutable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Tuple?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tuple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siku “[ ]”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 </a:t>
            </a:r>
            <a:r>
              <a:rPr lang="en-US" dirty="0" err="1"/>
              <a:t>bersifat</a:t>
            </a:r>
            <a:r>
              <a:rPr lang="en-US" dirty="0"/>
              <a:t> mutable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, </a:t>
            </a:r>
            <a:r>
              <a:rPr lang="en-US" dirty="0" err="1"/>
              <a:t>dihapus</a:t>
            </a:r>
            <a:r>
              <a:rPr lang="en-US" dirty="0"/>
              <a:t>, dan </a:t>
            </a:r>
            <a:r>
              <a:rPr lang="en-US" dirty="0" err="1"/>
              <a:t>diubah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Maksimal</a:t>
            </a:r>
            <a:r>
              <a:rPr lang="en-US" dirty="0"/>
              <a:t> item di tuple </a:t>
            </a:r>
            <a:r>
              <a:rPr lang="en-US" dirty="0" err="1"/>
              <a:t>yaitu</a:t>
            </a:r>
            <a:r>
              <a:rPr lang="en-US" dirty="0"/>
              <a:t> 10 </a:t>
            </a:r>
            <a:r>
              <a:rPr lang="en-US" dirty="0" err="1"/>
              <a:t>buah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index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item di tuple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04C96-CECB-8E26-9461-EDD21ED4F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37E95-DDDB-23EA-A598-0445CAC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ECF2-CAE7-99FF-0931-F7AD64BC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E0BA-9D1F-E88C-95E8-3E3558F6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list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= ["</a:t>
            </a:r>
            <a:r>
              <a:rPr lang="en-US" sz="1800" dirty="0" err="1"/>
              <a:t>apel</a:t>
            </a:r>
            <a:r>
              <a:rPr lang="en-US" sz="1800" dirty="0"/>
              <a:t>", "</a:t>
            </a:r>
            <a:r>
              <a:rPr lang="en-US" sz="1800" dirty="0" err="1"/>
              <a:t>jeruk</a:t>
            </a:r>
            <a:r>
              <a:rPr lang="en-US" sz="1800" dirty="0"/>
              <a:t>", "</a:t>
            </a:r>
            <a:r>
              <a:rPr lang="en-US" sz="1800" dirty="0" err="1"/>
              <a:t>ceri</a:t>
            </a:r>
            <a:r>
              <a:rPr lang="en-US" sz="1800" dirty="0"/>
              <a:t>", "durian", "</a:t>
            </a:r>
            <a:r>
              <a:rPr lang="en-US" sz="1800" dirty="0" err="1"/>
              <a:t>apel</a:t>
            </a:r>
            <a:r>
              <a:rPr lang="en-US" sz="1800" dirty="0"/>
              <a:t>“, “</a:t>
            </a:r>
            <a:r>
              <a:rPr lang="en-US" sz="1800" dirty="0" err="1"/>
              <a:t>mangga</a:t>
            </a:r>
            <a:r>
              <a:rPr lang="en-US" sz="1800" dirty="0"/>
              <a:t>“]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Buatlah</a:t>
            </a:r>
            <a:r>
              <a:rPr lang="en-US" sz="1800" dirty="0"/>
              <a:t> program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list </a:t>
            </a:r>
            <a:r>
              <a:rPr lang="en-US" sz="1800" dirty="0" err="1"/>
              <a:t>ke</a:t>
            </a:r>
            <a:r>
              <a:rPr lang="en-US" sz="1800" dirty="0"/>
              <a:t> 2-5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Hapus</a:t>
            </a:r>
            <a:r>
              <a:rPr lang="en-US" sz="1800" dirty="0"/>
              <a:t> item “</a:t>
            </a:r>
            <a:r>
              <a:rPr lang="en-US" sz="1800" dirty="0" err="1"/>
              <a:t>apel</a:t>
            </a:r>
            <a:r>
              <a:rPr lang="en-US" sz="1800" dirty="0"/>
              <a:t>“ yang </a:t>
            </a:r>
            <a:r>
              <a:rPr lang="en-US" sz="1800" dirty="0" err="1"/>
              <a:t>kedua</a:t>
            </a:r>
            <a:endParaRPr lang="en-US" sz="1800" dirty="0"/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Ganti</a:t>
            </a:r>
            <a:r>
              <a:rPr lang="en-US" sz="1800" dirty="0"/>
              <a:t> item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“</a:t>
            </a:r>
            <a:r>
              <a:rPr lang="en-US" sz="1800" dirty="0" err="1"/>
              <a:t>ceri</a:t>
            </a:r>
            <a:r>
              <a:rPr lang="en-US" sz="1800" dirty="0"/>
              <a:t>” </a:t>
            </a:r>
            <a:r>
              <a:rPr lang="en-US" sz="1800" dirty="0" err="1"/>
              <a:t>menjadi</a:t>
            </a:r>
            <a:r>
              <a:rPr lang="en-US" sz="1800" dirty="0"/>
              <a:t> “cherry”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Tambahkan</a:t>
            </a:r>
            <a:r>
              <a:rPr lang="en-US" sz="1800" dirty="0"/>
              <a:t> item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“strawberry”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index ke-3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Urutkan</a:t>
            </a:r>
            <a:r>
              <a:rPr lang="en-US" sz="1800" dirty="0"/>
              <a:t> item pada list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abjadnya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tuple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= ("</a:t>
            </a:r>
            <a:r>
              <a:rPr lang="en-US" sz="1800" dirty="0" err="1"/>
              <a:t>apel</a:t>
            </a:r>
            <a:r>
              <a:rPr lang="en-US" sz="1800" dirty="0"/>
              <a:t>", "</a:t>
            </a:r>
            <a:r>
              <a:rPr lang="en-US" sz="1800" dirty="0" err="1"/>
              <a:t>jeruk</a:t>
            </a:r>
            <a:r>
              <a:rPr lang="en-US" sz="1800" dirty="0"/>
              <a:t>", "</a:t>
            </a:r>
            <a:r>
              <a:rPr lang="en-US" sz="1800" dirty="0" err="1"/>
              <a:t>ceri</a:t>
            </a:r>
            <a:r>
              <a:rPr lang="en-US" sz="1800" dirty="0"/>
              <a:t>", "durian", "</a:t>
            </a:r>
            <a:r>
              <a:rPr lang="en-US" sz="1800" dirty="0" err="1"/>
              <a:t>apel</a:t>
            </a:r>
            <a:r>
              <a:rPr lang="en-US" sz="1800" dirty="0"/>
              <a:t>“, “</a:t>
            </a:r>
            <a:r>
              <a:rPr lang="en-US" sz="1800" dirty="0" err="1"/>
              <a:t>mangga</a:t>
            </a:r>
            <a:r>
              <a:rPr lang="en-US" sz="1800" dirty="0"/>
              <a:t>“)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Buatlah</a:t>
            </a:r>
            <a:r>
              <a:rPr lang="en-US" sz="1800" dirty="0"/>
              <a:t> program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tuple </a:t>
            </a:r>
            <a:r>
              <a:rPr lang="en-US" sz="1800" dirty="0" err="1"/>
              <a:t>ke</a:t>
            </a:r>
            <a:r>
              <a:rPr lang="en-US" sz="1800" dirty="0"/>
              <a:t> 2-5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Manipulasi</a:t>
            </a:r>
            <a:r>
              <a:rPr lang="en-US" sz="1800" dirty="0"/>
              <a:t> tuple </a:t>
            </a:r>
            <a:r>
              <a:rPr lang="en-US" sz="1800" dirty="0" err="1"/>
              <a:t>buah</a:t>
            </a:r>
            <a:r>
              <a:rPr lang="en-US" sz="1800" dirty="0"/>
              <a:t> agar item “durian”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dihapus</a:t>
            </a:r>
            <a:endParaRPr lang="en-US" sz="1800" dirty="0"/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Manipulasi</a:t>
            </a:r>
            <a:r>
              <a:rPr lang="en-US" sz="1800" dirty="0"/>
              <a:t> tuple </a:t>
            </a:r>
            <a:r>
              <a:rPr lang="en-US" sz="1800" dirty="0" err="1"/>
              <a:t>buah</a:t>
            </a:r>
            <a:r>
              <a:rPr lang="en-US" sz="1800" dirty="0"/>
              <a:t> agar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item “</a:t>
            </a:r>
            <a:r>
              <a:rPr lang="en-US" sz="1800" dirty="0" err="1"/>
              <a:t>manggis</a:t>
            </a:r>
            <a:r>
              <a:rPr lang="en-US" sz="1800" dirty="0"/>
              <a:t>” </a:t>
            </a:r>
            <a:r>
              <a:rPr lang="en-US" sz="1800" dirty="0" err="1"/>
              <a:t>diantara</a:t>
            </a:r>
            <a:r>
              <a:rPr lang="en-US" sz="1800" dirty="0"/>
              <a:t> item “</a:t>
            </a:r>
            <a:r>
              <a:rPr lang="en-US" sz="1800" dirty="0" err="1"/>
              <a:t>jeruk</a:t>
            </a:r>
            <a:r>
              <a:rPr lang="en-US" sz="1800" dirty="0"/>
              <a:t>” dan “</a:t>
            </a:r>
            <a:r>
              <a:rPr lang="en-US" sz="1800" dirty="0" err="1"/>
              <a:t>ceri</a:t>
            </a:r>
            <a:r>
              <a:rPr lang="en-US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4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0AEC98-5687-08B4-CE5C-517DCD1E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68F3C2-1B71-CB5B-25BA-84AC5828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sequence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terorganisir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data sequence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</a:t>
            </a:r>
          </a:p>
          <a:p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sequence di Python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sequence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List dan Tuple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E1212-803C-8A3C-74B1-AD55BD49A8CB}"/>
              </a:ext>
            </a:extLst>
          </p:cNvPr>
          <p:cNvSpPr txBox="1"/>
          <p:nvPr/>
        </p:nvSpPr>
        <p:spPr>
          <a:xfrm>
            <a:off x="3067291" y="3183566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7D24D-7D6A-16C3-719F-9679F1767004}"/>
              </a:ext>
            </a:extLst>
          </p:cNvPr>
          <p:cNvSpPr txBox="1"/>
          <p:nvPr/>
        </p:nvSpPr>
        <p:spPr>
          <a:xfrm>
            <a:off x="3067291" y="3183566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0C98E-BC63-CF63-B7C2-27E6F942E19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6"/>
          <a:stretch/>
        </p:blipFill>
        <p:spPr bwMode="auto">
          <a:xfrm>
            <a:off x="294189" y="2871169"/>
            <a:ext cx="5296384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4AACBA-D133-1128-845C-03BF9D16373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306" r="24602" b="-1306"/>
          <a:stretch/>
        </p:blipFill>
        <p:spPr bwMode="auto">
          <a:xfrm>
            <a:off x="294189" y="5145968"/>
            <a:ext cx="5296384" cy="10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3E66D8-B512-7CA6-5289-9B988A9CF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E1B81-FC2A-D891-51D6-09A70ED3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: List</a:t>
            </a:r>
          </a:p>
        </p:txBody>
      </p:sp>
    </p:spTree>
    <p:extLst>
      <p:ext uri="{BB962C8B-B14F-4D97-AF65-F5344CB8AC3E}">
        <p14:creationId xmlns:p14="http://schemas.microsoft.com/office/powerpoint/2010/main" val="4289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D11-6142-885A-3076-6E788BC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1F6-B924-AAEC-F538-54B8AD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2194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variable. </a:t>
            </a:r>
            <a:r>
              <a:rPr lang="en-US" sz="1600" dirty="0" err="1"/>
              <a:t>Bersifat</a:t>
            </a:r>
            <a:r>
              <a:rPr lang="en-US" sz="1600" dirty="0"/>
              <a:t> mutable, ordered,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siku “[ ]”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Index di list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index [0]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</a:t>
            </a:r>
            <a:r>
              <a:rPr lang="en-US" sz="1600" dirty="0"/>
              <a:t> list </a:t>
            </a:r>
            <a:r>
              <a:rPr lang="en-US" sz="1600" dirty="0" err="1"/>
              <a:t>adalah</a:t>
            </a:r>
            <a:r>
              <a:rPr lang="en-US" sz="1600" dirty="0"/>
              <a:t> ordered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item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list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item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E787F-F330-76B2-F367-6FA279FF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30575"/>
              </p:ext>
            </p:extLst>
          </p:nvPr>
        </p:nvGraphicFramePr>
        <p:xfrm>
          <a:off x="1701564" y="4008740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[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“apel”,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jeruk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]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60B08-907F-DF2A-08F4-A75A0433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D11-6142-885A-3076-6E788BC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1F6-B924-AAEC-F538-54B8AD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219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()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item </a:t>
            </a:r>
            <a:r>
              <a:rPr lang="en-US" sz="1600" dirty="0" err="1"/>
              <a:t>tertentu</a:t>
            </a:r>
            <a:r>
              <a:rPr lang="en-US" sz="1600" dirty="0"/>
              <a:t> pada list: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E787F-F330-76B2-F367-6FA279FF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55919"/>
              </p:ext>
            </p:extLst>
          </p:nvPr>
        </p:nvGraphicFramePr>
        <p:xfrm>
          <a:off x="1446922" y="2401307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[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“apel”,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]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60B08-907F-DF2A-08F4-A75A0433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9BF114-C48C-2CA8-8ABC-B6EC939E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4" y="3812260"/>
            <a:ext cx="6850605" cy="10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D12715-FEDC-220C-4F80-DD450C94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4" y="5540277"/>
            <a:ext cx="6527639" cy="9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2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 err="1"/>
              <a:t>Mengambil</a:t>
            </a:r>
            <a:r>
              <a:rPr lang="en-US" sz="1400" dirty="0"/>
              <a:t> item pada list </a:t>
            </a:r>
            <a:r>
              <a:rPr lang="en-US" sz="1400" dirty="0" err="1"/>
              <a:t>dengan</a:t>
            </a:r>
            <a:r>
              <a:rPr lang="en-US" sz="1400" dirty="0"/>
              <a:t> range </a:t>
            </a:r>
            <a:r>
              <a:rPr lang="en-US" sz="1400" dirty="0" err="1"/>
              <a:t>tertentu</a:t>
            </a:r>
            <a:r>
              <a:rPr lang="en-US" sz="14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1400" dirty="0"/>
              <a:t>Karena mutable </a:t>
            </a:r>
            <a:r>
              <a:rPr lang="en-US" sz="1400" dirty="0" err="1"/>
              <a:t>adalah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 list,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, </a:t>
            </a:r>
            <a:r>
              <a:rPr lang="en-US" sz="1400" dirty="0" err="1"/>
              <a:t>menambah</a:t>
            </a:r>
            <a:r>
              <a:rPr lang="en-US" sz="1400" dirty="0"/>
              <a:t>, </a:t>
            </a:r>
            <a:r>
              <a:rPr lang="en-US" sz="1400" dirty="0" err="1"/>
              <a:t>menghapus</a:t>
            </a:r>
            <a:r>
              <a:rPr lang="en-US" sz="1400" dirty="0"/>
              <a:t> item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di list</a:t>
            </a:r>
          </a:p>
          <a:p>
            <a:pPr algn="just">
              <a:lnSpc>
                <a:spcPct val="100000"/>
              </a:lnSpc>
            </a:pPr>
            <a:r>
              <a:rPr lang="en-US" sz="1400" dirty="0" err="1"/>
              <a:t>Menambah</a:t>
            </a:r>
            <a:r>
              <a:rPr lang="en-US" sz="1400" dirty="0"/>
              <a:t> item di </a:t>
            </a:r>
            <a:r>
              <a:rPr lang="en-US" sz="1400" dirty="0" err="1"/>
              <a:t>akhir</a:t>
            </a:r>
            <a:r>
              <a:rPr lang="en-US" sz="1400" dirty="0"/>
              <a:t> list:  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5FA7D4-2B21-0A03-3870-19A3D65A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0" y="2830975"/>
            <a:ext cx="6608662" cy="100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CE55B2C-7176-7065-F02B-DB03B58E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0" y="5104073"/>
            <a:ext cx="6550789" cy="11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5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Mengganti</a:t>
            </a:r>
            <a:r>
              <a:rPr lang="en-US" sz="1400" dirty="0"/>
              <a:t> item di index </a:t>
            </a:r>
            <a:r>
              <a:rPr lang="en-US" sz="1400" dirty="0" err="1"/>
              <a:t>tertentu</a:t>
            </a:r>
            <a:r>
              <a:rPr lang="en-US" sz="1400" dirty="0"/>
              <a:t> pada list: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Menambah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item di range index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400" b="0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8F3D0F4-740B-A317-3901-B65E920A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95" y="2863611"/>
            <a:ext cx="6514939" cy="1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C2035F-E5E5-BC7A-0519-FF3EADC9F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45" y="5046185"/>
            <a:ext cx="6556438" cy="1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0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Menghapus</a:t>
            </a:r>
            <a:r>
              <a:rPr lang="en-US" sz="1400" dirty="0"/>
              <a:t> item di index </a:t>
            </a:r>
            <a:r>
              <a:rPr lang="en-US" sz="1400" dirty="0" err="1"/>
              <a:t>tertentu</a:t>
            </a:r>
            <a:r>
              <a:rPr lang="en-US" sz="1400" dirty="0"/>
              <a:t> di </a:t>
            </a:r>
            <a:r>
              <a:rPr lang="en-US" sz="1400" dirty="0" err="1"/>
              <a:t>sebuah</a:t>
            </a:r>
            <a:r>
              <a:rPr lang="en-US" sz="1400" dirty="0"/>
              <a:t> list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List juga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list</a:t>
            </a: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8B2EF1-D281-5F00-443A-3A77642F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8" y="3000307"/>
            <a:ext cx="6194526" cy="11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69A985C6-23A1-EAB2-E1FF-27F9CA9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45" y="5255590"/>
            <a:ext cx="6915111" cy="1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965</Words>
  <Application>Microsoft Macintosh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Aharoni</vt:lpstr>
      <vt:lpstr>Arial</vt:lpstr>
      <vt:lpstr>Arial Rounded MT Bold</vt:lpstr>
      <vt:lpstr>Calibri</vt:lpstr>
      <vt:lpstr>Calibri Light</vt:lpstr>
      <vt:lpstr>Montserrat</vt:lpstr>
      <vt:lpstr>Open Sans Semi-Bold</vt:lpstr>
      <vt:lpstr>Office Theme</vt:lpstr>
      <vt:lpstr>Tipe Data  (Bag 2: List dan Tuple)</vt:lpstr>
      <vt:lpstr>Sequence Data Type</vt:lpstr>
      <vt:lpstr>Tipe Data: Sequence</vt:lpstr>
      <vt:lpstr>Data Type : List</vt:lpstr>
      <vt:lpstr>Tipe Data: List</vt:lpstr>
      <vt:lpstr>Tipe Data: List</vt:lpstr>
      <vt:lpstr>Tipe Data: List</vt:lpstr>
      <vt:lpstr>Tipe Data: List</vt:lpstr>
      <vt:lpstr>Tipe Data: List</vt:lpstr>
      <vt:lpstr>Tipe Data: List</vt:lpstr>
      <vt:lpstr>Tipe Data: List Method</vt:lpstr>
      <vt:lpstr>Quiz</vt:lpstr>
      <vt:lpstr>Data Type: Tuple</vt:lpstr>
      <vt:lpstr>Tipe Data: Tuple</vt:lpstr>
      <vt:lpstr>Tipe Data: Tuple</vt:lpstr>
      <vt:lpstr>Tipe Data: Tuple</vt:lpstr>
      <vt:lpstr>Tipe Data: Tuple</vt:lpstr>
      <vt:lpstr>Tipe Data: Tuple</vt:lpstr>
      <vt:lpstr>Tipe Data: Tuple</vt:lpstr>
      <vt:lpstr>Quiz</vt:lpstr>
      <vt:lpstr>Studi Kasus</vt:lpstr>
      <vt:lpstr>Studi Kasus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3</cp:revision>
  <dcterms:created xsi:type="dcterms:W3CDTF">2024-09-01T04:12:04Z</dcterms:created>
  <dcterms:modified xsi:type="dcterms:W3CDTF">2024-09-17T04:57:30Z</dcterms:modified>
</cp:coreProperties>
</file>