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96"/>
  </p:normalViewPr>
  <p:slideViewPr>
    <p:cSldViewPr snapToGrid="0">
      <p:cViewPr varScale="1">
        <p:scale>
          <a:sx n="113" d="100"/>
          <a:sy n="113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8411F3BD-4519-7677-790B-F5B21C6A50BC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BAD77AA7-7B84-D03A-C34E-B2ECDA076BA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F083C6F5-1788-8EAB-17AB-1D5C37937B0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9" name="Freeform 7">
            <a:extLst>
              <a:ext uri="{FF2B5EF4-FFF2-40B4-BE49-F238E27FC236}">
                <a16:creationId xmlns:a16="http://schemas.microsoft.com/office/drawing/2014/main" id="{55B7FA55-ED5D-D48C-9893-A6FA1C3917CF}"/>
              </a:ext>
            </a:extLst>
          </p:cNvPr>
          <p:cNvSpPr/>
          <p:nvPr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D0DA-E5BE-4C19-58DC-1A21AA02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cap="none" spc="0">
                <a:ln w="0"/>
                <a:solidFill>
                  <a:srgbClr val="1672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011F-3A73-5A3A-E13C-5DE4C724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044" y="3602038"/>
            <a:ext cx="8574955" cy="1655762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B0502DC6-398D-1F70-D845-FCB1B5C9D284}"/>
              </a:ext>
            </a:extLst>
          </p:cNvPr>
          <p:cNvSpPr/>
          <p:nvPr userDrawn="1"/>
        </p:nvSpPr>
        <p:spPr>
          <a:xfrm>
            <a:off x="446738" y="6044694"/>
            <a:ext cx="10761729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D4F807E4-0671-3C93-AB11-670D311D4DA8}"/>
              </a:ext>
            </a:extLst>
          </p:cNvPr>
          <p:cNvSpPr txBox="1"/>
          <p:nvPr/>
        </p:nvSpPr>
        <p:spPr>
          <a:xfrm>
            <a:off x="8230508" y="608063"/>
            <a:ext cx="2357309" cy="261993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79"/>
              </a:lnSpc>
            </a:pPr>
            <a:endParaRPr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8AF03BC6-6A06-675A-87AC-CE1B73F86487}"/>
              </a:ext>
            </a:extLst>
          </p:cNvPr>
          <p:cNvSpPr/>
          <p:nvPr userDrawn="1"/>
        </p:nvSpPr>
        <p:spPr>
          <a:xfrm>
            <a:off x="640556" y="530232"/>
            <a:ext cx="2508399" cy="723042"/>
          </a:xfrm>
          <a:custGeom>
            <a:avLst/>
            <a:gdLst/>
            <a:ahLst/>
            <a:cxnLst/>
            <a:rect l="l" t="t" r="r" b="b"/>
            <a:pathLst>
              <a:path w="4001632" h="1153464">
                <a:moveTo>
                  <a:pt x="0" y="0"/>
                </a:moveTo>
                <a:lnTo>
                  <a:pt x="4001632" y="0"/>
                </a:lnTo>
                <a:lnTo>
                  <a:pt x="4001632" y="1153463"/>
                </a:lnTo>
                <a:lnTo>
                  <a:pt x="0" y="1153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39444C3-4657-B556-DC22-522436466CA7}"/>
              </a:ext>
            </a:extLst>
          </p:cNvPr>
          <p:cNvGrpSpPr/>
          <p:nvPr userDrawn="1"/>
        </p:nvGrpSpPr>
        <p:grpSpPr>
          <a:xfrm>
            <a:off x="10587817" y="677668"/>
            <a:ext cx="1241303" cy="575606"/>
            <a:chOff x="0" y="0"/>
            <a:chExt cx="326928" cy="151600"/>
          </a:xfrm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CEB2AD8-60DB-0468-2418-FE212FB931EC}"/>
                </a:ext>
              </a:extLst>
            </p:cNvPr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216ABEF2-709C-D930-0AD2-CFED8048DFE9}"/>
                </a:ext>
              </a:extLst>
            </p:cNvPr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5" name="Freeform 16">
            <a:extLst>
              <a:ext uri="{FF2B5EF4-FFF2-40B4-BE49-F238E27FC236}">
                <a16:creationId xmlns:a16="http://schemas.microsoft.com/office/drawing/2014/main" id="{B674AE64-59AB-E830-A0F8-DEF9F8245B4D}"/>
              </a:ext>
            </a:extLst>
          </p:cNvPr>
          <p:cNvSpPr/>
          <p:nvPr userDrawn="1"/>
        </p:nvSpPr>
        <p:spPr>
          <a:xfrm>
            <a:off x="10875583" y="826936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2A027BF6-F067-2B5B-311E-6064FE6DB005}"/>
              </a:ext>
            </a:extLst>
          </p:cNvPr>
          <p:cNvGrpSpPr/>
          <p:nvPr userDrawn="1"/>
        </p:nvGrpSpPr>
        <p:grpSpPr>
          <a:xfrm>
            <a:off x="1754529" y="3599377"/>
            <a:ext cx="373534" cy="373534"/>
            <a:chOff x="0" y="0"/>
            <a:chExt cx="812800" cy="812800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C69616F-8EF5-7E51-60C7-E711E3D036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1E33E0D9-65BC-BEEE-0E8C-F43F85BBD2A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9" name="Freeform 19">
            <a:extLst>
              <a:ext uri="{FF2B5EF4-FFF2-40B4-BE49-F238E27FC236}">
                <a16:creationId xmlns:a16="http://schemas.microsoft.com/office/drawing/2014/main" id="{A1991138-3B4F-18C7-1E41-8ABC86A85C5F}"/>
              </a:ext>
            </a:extLst>
          </p:cNvPr>
          <p:cNvSpPr/>
          <p:nvPr userDrawn="1"/>
        </p:nvSpPr>
        <p:spPr>
          <a:xfrm>
            <a:off x="8222603" y="6281996"/>
            <a:ext cx="315253" cy="260084"/>
          </a:xfrm>
          <a:custGeom>
            <a:avLst/>
            <a:gdLst/>
            <a:ahLst/>
            <a:cxnLst/>
            <a:rect l="l" t="t" r="r" b="b"/>
            <a:pathLst>
              <a:path w="591038" h="487607">
                <a:moveTo>
                  <a:pt x="0" y="0"/>
                </a:moveTo>
                <a:lnTo>
                  <a:pt x="591038" y="0"/>
                </a:lnTo>
                <a:lnTo>
                  <a:pt x="591038" y="487607"/>
                </a:lnTo>
                <a:lnTo>
                  <a:pt x="0" y="487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4F1C8E82-E76A-4B46-3601-A924EDC7CB19}"/>
              </a:ext>
            </a:extLst>
          </p:cNvPr>
          <p:cNvSpPr txBox="1"/>
          <p:nvPr userDrawn="1"/>
        </p:nvSpPr>
        <p:spPr>
          <a:xfrm>
            <a:off x="8599990" y="6109238"/>
            <a:ext cx="2696213" cy="3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600" dirty="0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35846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F28-54F5-2637-B0F0-4AC9CD29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F706-F6E5-36F9-F1B7-9E758EAB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7012-AE79-47C3-91C4-8C98EA42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5966-EC73-3E31-EDA9-73AEC48A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3F9D8-3033-5DFB-6A52-BEABCD85A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D8470-0621-66D8-0597-69CB86B0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01E4-E68A-A39D-52FA-813A762F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B327-6AE2-841B-305F-068E8375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08B548D-F1C6-B188-4805-7582034A5BDA}"/>
              </a:ext>
            </a:extLst>
          </p:cNvPr>
          <p:cNvGrpSpPr/>
          <p:nvPr userDrawn="1"/>
        </p:nvGrpSpPr>
        <p:grpSpPr>
          <a:xfrm>
            <a:off x="0" y="351825"/>
            <a:ext cx="12192000" cy="1103977"/>
            <a:chOff x="0" y="-47625"/>
            <a:chExt cx="4816593" cy="441482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2545037-9DD6-98C2-2560-A8FE8167F5B4}"/>
                </a:ext>
              </a:extLst>
            </p:cNvPr>
            <p:cNvSpPr/>
            <p:nvPr userDrawn="1"/>
          </p:nvSpPr>
          <p:spPr>
            <a:xfrm>
              <a:off x="0" y="0"/>
              <a:ext cx="4816592" cy="393857"/>
            </a:xfrm>
            <a:custGeom>
              <a:avLst/>
              <a:gdLst/>
              <a:ahLst/>
              <a:cxnLst/>
              <a:rect l="l" t="t" r="r" b="b"/>
              <a:pathLst>
                <a:path w="4816592" h="393857">
                  <a:moveTo>
                    <a:pt x="0" y="0"/>
                  </a:moveTo>
                  <a:lnTo>
                    <a:pt x="4816592" y="0"/>
                  </a:lnTo>
                  <a:lnTo>
                    <a:pt x="4816592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817AC283-7F02-977B-75A5-465E6F48B596}"/>
                </a:ext>
              </a:extLst>
            </p:cNvPr>
            <p:cNvSpPr txBox="1"/>
            <p:nvPr/>
          </p:nvSpPr>
          <p:spPr>
            <a:xfrm>
              <a:off x="0" y="-47625"/>
              <a:ext cx="4816593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069F2B02-C0CE-8FA1-C0A5-BB4FA4A9278E}"/>
              </a:ext>
            </a:extLst>
          </p:cNvPr>
          <p:cNvSpPr/>
          <p:nvPr userDrawn="1"/>
        </p:nvSpPr>
        <p:spPr>
          <a:xfrm>
            <a:off x="14115913" y="963360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68CE6D-2F09-83A0-C2A8-EA5BB7BB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365125"/>
            <a:ext cx="1118108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5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7">
            <a:extLst>
              <a:ext uri="{FF2B5EF4-FFF2-40B4-BE49-F238E27FC236}">
                <a16:creationId xmlns:a16="http://schemas.microsoft.com/office/drawing/2014/main" id="{250B4549-BC5A-2A34-F359-6B92CEEED1D8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27969CA6-8ABF-C2C5-9774-EBFA1EC734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6B522C91-FEB0-C377-3843-423A0260731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D3A2334C-4438-3345-B7BD-74B54557A5B3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2D94E663-AD6E-D3DC-41CF-2E6A051DFA9B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9E5ED93D-4637-9676-FCAE-C38B0AF13C0A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24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>
            <a:extLst>
              <a:ext uri="{FF2B5EF4-FFF2-40B4-BE49-F238E27FC236}">
                <a16:creationId xmlns:a16="http://schemas.microsoft.com/office/drawing/2014/main" id="{21AA321E-3F13-F5CB-E8F8-12CF1151747B}"/>
              </a:ext>
            </a:extLst>
          </p:cNvPr>
          <p:cNvGrpSpPr/>
          <p:nvPr userDrawn="1"/>
        </p:nvGrpSpPr>
        <p:grpSpPr>
          <a:xfrm>
            <a:off x="9759892" y="4899532"/>
            <a:ext cx="3916936" cy="3916936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1A6BE03-0725-AC77-A6FC-F26491ECDE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46A9CAC-15B3-C650-F88D-83093A5873F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35C376-0E7B-021B-6F25-768E984C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651510"/>
            <a:ext cx="6170612" cy="690880"/>
          </a:xfrm>
        </p:spPr>
        <p:txBody>
          <a:bodyPr anchor="b"/>
          <a:lstStyle>
            <a:lvl1pPr>
              <a:defRPr sz="32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3BC5-A7D4-D3BC-99DC-829FC30E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775" y="2262753"/>
            <a:ext cx="5528025" cy="41562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E4C76D62-E9D5-AC6F-8811-42274DCFBE15}"/>
              </a:ext>
            </a:extLst>
          </p:cNvPr>
          <p:cNvGrpSpPr/>
          <p:nvPr userDrawn="1"/>
        </p:nvGrpSpPr>
        <p:grpSpPr>
          <a:xfrm>
            <a:off x="1" y="0"/>
            <a:ext cx="4324026" cy="6858000"/>
            <a:chOff x="0" y="0"/>
            <a:chExt cx="1661493" cy="2709333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335E5B2F-E459-C968-D3F9-6A66FA28D3C8}"/>
                </a:ext>
              </a:extLst>
            </p:cNvPr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D365901F-D061-5240-786B-B5AD1BE70C03}"/>
                </a:ext>
              </a:extLst>
            </p:cNvPr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4F011C17-0A91-E123-0C7C-34D446EB4A2A}"/>
              </a:ext>
            </a:extLst>
          </p:cNvPr>
          <p:cNvGrpSpPr/>
          <p:nvPr userDrawn="1"/>
        </p:nvGrpSpPr>
        <p:grpSpPr>
          <a:xfrm>
            <a:off x="836612" y="5348046"/>
            <a:ext cx="868202" cy="866773"/>
            <a:chOff x="0" y="0"/>
            <a:chExt cx="812800" cy="8128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768628C-F705-B897-C37C-622936D37DF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87282243-9A88-FA83-9217-31F0AD213BD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6">
            <a:extLst>
              <a:ext uri="{FF2B5EF4-FFF2-40B4-BE49-F238E27FC236}">
                <a16:creationId xmlns:a16="http://schemas.microsoft.com/office/drawing/2014/main" id="{65119870-A210-B958-F832-DAC23DED017F}"/>
              </a:ext>
            </a:extLst>
          </p:cNvPr>
          <p:cNvSpPr/>
          <p:nvPr userDrawn="1"/>
        </p:nvSpPr>
        <p:spPr>
          <a:xfrm>
            <a:off x="1021705" y="1342390"/>
            <a:ext cx="4439510" cy="4439493"/>
          </a:xfrm>
          <a:custGeom>
            <a:avLst/>
            <a:gdLst/>
            <a:ahLst/>
            <a:cxnLst/>
            <a:rect l="l" t="t" r="r" b="b"/>
            <a:pathLst>
              <a:path w="6350000" h="6349975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2"/>
            <a:stretch>
              <a:fillRect l="-38888" r="-38888"/>
            </a:stretch>
          </a:blipFill>
        </p:spPr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E1566E5-C488-387D-CD2C-D31638C7F0FD}"/>
              </a:ext>
            </a:extLst>
          </p:cNvPr>
          <p:cNvSpPr/>
          <p:nvPr userDrawn="1"/>
        </p:nvSpPr>
        <p:spPr>
          <a:xfrm flipV="1">
            <a:off x="5183188" y="1758925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51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4AE-49F1-D713-9AE6-C69C359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B8733-DC0B-914A-DF0E-4C267A44D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9060-7A52-0548-84EE-5F8D8AC9C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80906-452E-CDDF-69A9-C30B8AE2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88EC-D134-12E3-1D3B-E22B3B9F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3FB1-9998-9B3D-8AF5-B7B7EEBE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5CC4-DF0B-CDCA-53B0-5727700D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7A063-7F36-A367-FC74-6013AB1F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3418-FE64-7119-50C4-B59DFF3B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A8A2-30D9-9AC0-2B86-A32F50EF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1DA-D1EA-CC40-E9D6-6803D2C6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C9B4-4EDF-C5A4-F5D5-E63E3CB80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6C65-B796-35C5-BAB3-EC570982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4F5F-F8F2-689D-1239-9070B6F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90FB-680C-5AC4-F0C8-905E6998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3E9C-D8DA-60EB-46C4-0E1303B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DB00424A-2BF1-8838-36FE-95F2B7F6623F}"/>
              </a:ext>
            </a:extLst>
          </p:cNvPr>
          <p:cNvGrpSpPr/>
          <p:nvPr userDrawn="1"/>
        </p:nvGrpSpPr>
        <p:grpSpPr>
          <a:xfrm>
            <a:off x="8306987" y="2288729"/>
            <a:ext cx="3162983" cy="3202205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DB542203-5EBE-2434-8351-EA6054B537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C22874A2-F694-72C0-D292-A4B61FC6E8B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3775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2440460-284F-5748-BED1-8B2CAFB89C55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73D7998B-9D87-1958-1E88-C420403EF18B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EEEF1EE9-0E3B-5A5F-B6E1-DF269ED759E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2523875C-DC3A-F93A-7B1A-C8A27BB12D7C}"/>
              </a:ext>
            </a:extLst>
          </p:cNvPr>
          <p:cNvSpPr/>
          <p:nvPr userDrawn="1"/>
        </p:nvSpPr>
        <p:spPr>
          <a:xfrm>
            <a:off x="10079624" y="3429000"/>
            <a:ext cx="1903040" cy="19030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74FFBD11-8EFD-813D-0134-645D0A674BCC}"/>
              </a:ext>
            </a:extLst>
          </p:cNvPr>
          <p:cNvSpPr txBox="1"/>
          <p:nvPr userDrawn="1"/>
        </p:nvSpPr>
        <p:spPr>
          <a:xfrm>
            <a:off x="9641346" y="6205214"/>
            <a:ext cx="2544196" cy="394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700" dirty="0">
              <a:solidFill>
                <a:srgbClr val="FFFFFF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CA9D899-D8E9-1FA3-AE24-F300592AE97F}"/>
              </a:ext>
            </a:extLst>
          </p:cNvPr>
          <p:cNvSpPr/>
          <p:nvPr userDrawn="1"/>
        </p:nvSpPr>
        <p:spPr>
          <a:xfrm flipV="1">
            <a:off x="838200" y="2003722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95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2ADD240E-26CE-83C8-9B15-420BC0EDA43E}"/>
              </a:ext>
            </a:extLst>
          </p:cNvPr>
          <p:cNvGrpSpPr/>
          <p:nvPr userDrawn="1"/>
        </p:nvGrpSpPr>
        <p:grpSpPr>
          <a:xfrm>
            <a:off x="2626765" y="-1731661"/>
            <a:ext cx="3738069" cy="3738069"/>
            <a:chOff x="0" y="0"/>
            <a:chExt cx="812800" cy="81280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C8B4857-2998-D7B5-BDB7-D4B8661537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426900BB-7CC9-BC99-414B-D52624F5820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7E1FF138-15D4-1725-F844-9EADB09A0E6A}"/>
              </a:ext>
            </a:extLst>
          </p:cNvPr>
          <p:cNvGrpSpPr/>
          <p:nvPr userDrawn="1"/>
        </p:nvGrpSpPr>
        <p:grpSpPr>
          <a:xfrm>
            <a:off x="7497685" y="1134882"/>
            <a:ext cx="340298" cy="340298"/>
            <a:chOff x="0" y="0"/>
            <a:chExt cx="812800" cy="812800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F4F2A26D-7710-D4A8-84B6-E6F592BD23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E0C7D280-4D95-8E3B-03F8-B84B30E62C6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4099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6939"/>
            <a:ext cx="7315200" cy="328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B4D66C9-F974-7255-DE5F-D48941E91D59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ADEF0BB9-6296-6AF7-51C0-407C4B5F697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D45D2709-9245-5FB8-7922-6EC714C0EBF0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3CC1AFE9-B500-801A-176C-F6F512204083}"/>
              </a:ext>
            </a:extLst>
          </p:cNvPr>
          <p:cNvGrpSpPr/>
          <p:nvPr userDrawn="1"/>
        </p:nvGrpSpPr>
        <p:grpSpPr>
          <a:xfrm>
            <a:off x="11540425" y="6176963"/>
            <a:ext cx="651575" cy="681037"/>
            <a:chOff x="0" y="0"/>
            <a:chExt cx="270933" cy="29910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789D7AD-39D8-5AA6-D69F-B6D6B5EAA6FB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2852FDF2-E854-CCC8-EF79-9E209173D25B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B9BC2CEB-BEBB-F560-B6E0-B2C1C7513B0A}"/>
              </a:ext>
            </a:extLst>
          </p:cNvPr>
          <p:cNvGrpSpPr/>
          <p:nvPr userDrawn="1"/>
        </p:nvGrpSpPr>
        <p:grpSpPr>
          <a:xfrm>
            <a:off x="7759288" y="434841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B7A2F9-0058-1D07-3AEB-1CB6C418A32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ACCE18E9-175E-0816-A775-A77998BB3EFC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4" name="AutoShape 18">
            <a:extLst>
              <a:ext uri="{FF2B5EF4-FFF2-40B4-BE49-F238E27FC236}">
                <a16:creationId xmlns:a16="http://schemas.microsoft.com/office/drawing/2014/main" id="{5A72F1C2-C799-4A9A-5989-9D4AA2D904F9}"/>
              </a:ext>
            </a:extLst>
          </p:cNvPr>
          <p:cNvSpPr/>
          <p:nvPr userDrawn="1"/>
        </p:nvSpPr>
        <p:spPr>
          <a:xfrm>
            <a:off x="870165" y="1872448"/>
            <a:ext cx="0" cy="725501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F618F19-F498-53C4-B0BE-F6F85DB255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38860" y="1115879"/>
            <a:ext cx="3101559" cy="50610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803860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07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C096D8B4-9D2E-D8DA-2031-C0F8094FA99C}"/>
              </a:ext>
            </a:extLst>
          </p:cNvPr>
          <p:cNvGrpSpPr/>
          <p:nvPr userDrawn="1"/>
        </p:nvGrpSpPr>
        <p:grpSpPr>
          <a:xfrm>
            <a:off x="11112285" y="-1"/>
            <a:ext cx="1079715" cy="1690689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BE7B7C2-B43B-EFCD-C2F2-244CCE1B9107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3B1084-28BC-1981-19C1-A3EB0A84F679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A78CEA3C-FDF2-66F9-9917-FA3E7A57E11A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DEFC3E1D-612A-A3AD-BFE8-5A17517B844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14838CDF-25A1-65FE-5B0D-97528C99518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522A3FC1-123E-39D9-3D11-E8B40D17F78B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E55F5729-7CE9-508E-C177-9547C14DF00C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70F93F42-B568-2AA1-74B4-BB162F6453C6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5">
            <a:extLst>
              <a:ext uri="{FF2B5EF4-FFF2-40B4-BE49-F238E27FC236}">
                <a16:creationId xmlns:a16="http://schemas.microsoft.com/office/drawing/2014/main" id="{6184EF02-6D75-689F-ABD3-68630AC6EB7F}"/>
              </a:ext>
            </a:extLst>
          </p:cNvPr>
          <p:cNvGrpSpPr/>
          <p:nvPr userDrawn="1"/>
        </p:nvGrpSpPr>
        <p:grpSpPr>
          <a:xfrm>
            <a:off x="6642060" y="-496028"/>
            <a:ext cx="4593119" cy="4501217"/>
            <a:chOff x="0" y="0"/>
            <a:chExt cx="6350000" cy="6350000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725C13-DFCA-D55A-CA7F-E2DA50A6FB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2"/>
              <a:stretch>
                <a:fillRect l="-35756" r="-40067"/>
              </a:stretch>
            </a:blipFill>
          </p:spPr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F969BEE-BB35-42B4-8B99-921F9BA7F1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42061" y="4384917"/>
            <a:ext cx="5338130" cy="21079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5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5765369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01705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3081"/>
            <a:ext cx="5448946" cy="5811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5562F7F-66DF-3DD7-3349-48BF61475B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4540250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34272D-A4A0-D639-9B87-E53F0BB24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199" y="4453905"/>
            <a:ext cx="4540250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0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31" y="388140"/>
            <a:ext cx="544894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470" y="388140"/>
            <a:ext cx="5089899" cy="6198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3F293-4741-2FD1-C31F-A4B661637F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017" y="2124632"/>
            <a:ext cx="5196076" cy="3723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30BA52E-938B-4ECD-DA47-F3765811E4C0}"/>
              </a:ext>
            </a:extLst>
          </p:cNvPr>
          <p:cNvSpPr/>
          <p:nvPr userDrawn="1"/>
        </p:nvSpPr>
        <p:spPr>
          <a:xfrm flipV="1">
            <a:off x="330631" y="1913909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5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7">
            <a:extLst>
              <a:ext uri="{FF2B5EF4-FFF2-40B4-BE49-F238E27FC236}">
                <a16:creationId xmlns:a16="http://schemas.microsoft.com/office/drawing/2014/main" id="{A0498AF5-51AD-6D92-0AED-D60F0F9F3447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F4B921B4-875E-1FF3-C720-952CD6E241D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60B736F3-96D8-62D7-728D-443A28D7D2A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B0609229-C0D3-C3DA-E2AC-DFCF9FBF40C7}"/>
              </a:ext>
            </a:extLst>
          </p:cNvPr>
          <p:cNvGrpSpPr/>
          <p:nvPr userDrawn="1"/>
        </p:nvGrpSpPr>
        <p:grpSpPr>
          <a:xfrm>
            <a:off x="9216325" y="-120551"/>
            <a:ext cx="2975675" cy="6978551"/>
            <a:chOff x="0" y="-47625"/>
            <a:chExt cx="1321562" cy="2756958"/>
          </a:xfrm>
          <a:solidFill>
            <a:schemeClr val="bg2"/>
          </a:solidFill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54C4EB8C-12AA-692D-142E-47B45F22A8D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9BF052C-EA96-7F23-B46B-4C690B622C8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23115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0521"/>
            <a:ext cx="10878519" cy="1806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0F053009-CEA6-1D55-524E-8C8667E2A1FB}"/>
              </a:ext>
            </a:extLst>
          </p:cNvPr>
          <p:cNvGrpSpPr/>
          <p:nvPr userDrawn="1"/>
        </p:nvGrpSpPr>
        <p:grpSpPr>
          <a:xfrm>
            <a:off x="7578671" y="199556"/>
            <a:ext cx="4613329" cy="1030636"/>
            <a:chOff x="0" y="0"/>
            <a:chExt cx="4816593" cy="119285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EE05AE0-B52E-9528-634C-F049ACAABE48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7058D0C8-ECDA-B4E8-FD05-78E44D9D6B7D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956961B4-ECCA-EE7C-0092-3F9081B8E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317DD58-7F3E-4D37-4F3C-A95B60CED5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00411" y="2202103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AE01765E-4633-913B-D20F-B44FF8056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497" y="2139223"/>
            <a:ext cx="2975675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337211F1-8B7E-B51F-A318-5616C98960B6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26F3533-1B70-E2A0-48BC-58C2D286E3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676B81AF-58BD-786C-EC61-45981F4C2F8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44A127E4-787A-1606-68B2-A90BB72C56E3}"/>
              </a:ext>
            </a:extLst>
          </p:cNvPr>
          <p:cNvSpPr/>
          <p:nvPr userDrawn="1"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8E87-08DF-7E85-DDA3-D42EE809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AF482D0A-C192-060D-2C45-4DA3D6DF8B59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B538657B-693E-1721-CCF1-B2B34B37F418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B0A3A276-3C04-5060-6D05-26BB4CD745FD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1C5503-B562-5852-F980-D254FC8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2809"/>
            <a:ext cx="10515600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2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95D3AA7-FB7D-4292-0AD3-DEFA96EDE160}"/>
              </a:ext>
            </a:extLst>
          </p:cNvPr>
          <p:cNvGrpSpPr/>
          <p:nvPr userDrawn="1"/>
        </p:nvGrpSpPr>
        <p:grpSpPr>
          <a:xfrm>
            <a:off x="-108488" y="4339524"/>
            <a:ext cx="12300488" cy="2518475"/>
            <a:chOff x="0" y="0"/>
            <a:chExt cx="4816593" cy="1192858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8E8AE2FD-0B64-EDE8-7354-51CAFEFDD94B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8EBE189-5D80-5E56-1FB9-243E324578A0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00BAC6-B83E-8DCD-35FF-2E04832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919" y="365125"/>
            <a:ext cx="6037881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DD2-BB0D-A00F-2FD8-A24995B2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919" y="1825625"/>
            <a:ext cx="6037881" cy="24133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4DFF-5CA4-382A-075F-36EEAD5E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5919" y="4373911"/>
            <a:ext cx="6037881" cy="2278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B43659B6-4F9E-F3CA-0EA4-64EB4EAE7BBA}"/>
              </a:ext>
            </a:extLst>
          </p:cNvPr>
          <p:cNvGrpSpPr/>
          <p:nvPr userDrawn="1"/>
        </p:nvGrpSpPr>
        <p:grpSpPr>
          <a:xfrm>
            <a:off x="-108491" y="6176962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14488E0-22DC-1338-91C1-CF8BFE5CCED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9D19AE2B-BCED-64EF-1180-05F86231239A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A93BF3-F2D7-A136-85FA-140578AFA4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084" y="365125"/>
            <a:ext cx="4540250" cy="5811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6322-24DC-0E19-0403-9AFD5C9F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DD41-25D6-916D-EC2A-A0240399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F749-F467-1C34-718A-0CB3D3ADF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6997-6DFF-914A-B22E-CB8025CC9C0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EE31-0B0C-1A6E-ECCD-BE0C0F777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8265-EA4D-8CBA-EAC1-86DAD7C1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64" r:id="rId7"/>
    <p:sldLayoutId id="2147483651" r:id="rId8"/>
    <p:sldLayoutId id="2147483652" r:id="rId9"/>
    <p:sldLayoutId id="2147483653" r:id="rId10"/>
    <p:sldLayoutId id="2147483655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2DF3-BEEA-C231-D1DE-EFCDED0B5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br>
              <a:rPr lang="en-US" dirty="0"/>
            </a:br>
            <a:r>
              <a:rPr lang="en-US" dirty="0"/>
              <a:t>(Bag 2: Set dan Dictionary)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9567-298A-237A-8ABD-207A97810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RL117 – Dasar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item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set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symmetric_difference_update</a:t>
            </a:r>
            <a:r>
              <a:rPr lang="en-US" sz="2000" dirty="0"/>
              <a:t>()</a:t>
            </a:r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item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set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symmetric_difference</a:t>
            </a:r>
            <a:r>
              <a:rPr lang="en-US" sz="2000" dirty="0"/>
              <a:t>() (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set yang </a:t>
            </a:r>
            <a:r>
              <a:rPr lang="en-US" sz="2000" dirty="0" err="1"/>
              <a:t>baru</a:t>
            </a:r>
            <a:r>
              <a:rPr lang="en-US" sz="2000" dirty="0"/>
              <a:t>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BF4110D-6D81-B0F9-F459-217450A8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0" y="3095928"/>
            <a:ext cx="5758781" cy="132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1BDAA0C-4471-3C00-43E5-A1F98332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0" y="5390046"/>
            <a:ext cx="6053890" cy="13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Menambah</a:t>
            </a:r>
            <a:r>
              <a:rPr lang="en-US" sz="2400" dirty="0"/>
              <a:t> item di set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list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 err="1"/>
              <a:t>Menambah</a:t>
            </a:r>
            <a:r>
              <a:rPr lang="en-US" sz="2400" dirty="0"/>
              <a:t> item di set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tuple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DC94A9A-04F4-0B5F-B117-0D8CAFAEC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95" y="2924639"/>
            <a:ext cx="5969668" cy="13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C8E35C0-CFBA-EA60-2124-BBB31F38A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95" y="5044973"/>
            <a:ext cx="6300871" cy="144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20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/>
              <a:t>Menghapus</a:t>
            </a:r>
            <a:r>
              <a:rPr lang="en-US" sz="2000" dirty="0"/>
              <a:t> item paling </a:t>
            </a:r>
            <a:r>
              <a:rPr lang="en-US" sz="2000" dirty="0" err="1"/>
              <a:t>terakhir</a:t>
            </a:r>
            <a:r>
              <a:rPr lang="en-US" sz="2000" dirty="0"/>
              <a:t> di set </a:t>
            </a:r>
            <a:r>
              <a:rPr lang="en-US" sz="2000" dirty="0" err="1"/>
              <a:t>dengan</a:t>
            </a:r>
            <a:r>
              <a:rPr lang="en-US" sz="2000" dirty="0"/>
              <a:t> pop() method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/>
              <a:t>Karena </a:t>
            </a:r>
            <a:r>
              <a:rPr lang="en-US" sz="2000" dirty="0" err="1"/>
              <a:t>sifat</a:t>
            </a:r>
            <a:r>
              <a:rPr lang="en-US" sz="2000" dirty="0"/>
              <a:t> set </a:t>
            </a:r>
            <a:r>
              <a:rPr lang="en-US" sz="2000" dirty="0" err="1"/>
              <a:t>adalah</a:t>
            </a:r>
            <a:r>
              <a:rPr lang="en-US" sz="2000" dirty="0"/>
              <a:t> unordered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tahu</a:t>
            </a:r>
            <a:r>
              <a:rPr lang="en-US" sz="2000" dirty="0"/>
              <a:t> item mana yang </a:t>
            </a:r>
            <a:r>
              <a:rPr lang="en-US" sz="2000" dirty="0" err="1"/>
              <a:t>terhapus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pop()</a:t>
            </a:r>
          </a:p>
          <a:p>
            <a:pPr algn="just">
              <a:lnSpc>
                <a:spcPct val="100000"/>
              </a:lnSpc>
            </a:pPr>
            <a:r>
              <a:rPr lang="en-US" sz="2000" dirty="0" err="1"/>
              <a:t>Menghapus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item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segaligus</a:t>
            </a:r>
            <a:r>
              <a:rPr lang="en-US" sz="2000" dirty="0"/>
              <a:t> pada set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74117F-6B94-5E7B-F701-51B95D429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09" y="2781070"/>
            <a:ext cx="6541503" cy="129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B10AA2D-26A2-AED0-BB7B-8708A3C7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453" y="5467215"/>
            <a:ext cx="5999413" cy="1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1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49E6-5EF1-7535-7ED9-8B91BE29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7171-70C4-7032-8708-853F867D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901"/>
            <a:ext cx="8438147" cy="427597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1.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Set di Python?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Mutable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Allows Duplicate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Ordered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Different data types not allowed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Unindexed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2.Manakah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set </a:t>
            </a:r>
            <a:r>
              <a:rPr lang="en-US" dirty="0" err="1"/>
              <a:t>hanya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variable </a:t>
            </a:r>
            <a:r>
              <a:rPr lang="en-US" dirty="0" err="1"/>
              <a:t>baru</a:t>
            </a:r>
            <a:r>
              <a:rPr lang="en-US" dirty="0"/>
              <a:t>?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union()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intersection_update</a:t>
            </a:r>
            <a:r>
              <a:rPr lang="en-US" dirty="0"/>
              <a:t>()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Intersection()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symmetric_difference_update</a:t>
            </a:r>
            <a:r>
              <a:rPr lang="en-US" dirty="0"/>
              <a:t>()</a:t>
            </a:r>
          </a:p>
          <a:p>
            <a:pPr marL="1030288" indent="-503238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symmetric_difference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030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3D13E5-315D-77AA-3E5B-BC1F88A57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A02D7C-AACE-4322-313C-DF66C820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</p:spTree>
    <p:extLst>
      <p:ext uri="{BB962C8B-B14F-4D97-AF65-F5344CB8AC3E}">
        <p14:creationId xmlns:p14="http://schemas.microsoft.com/office/powerpoint/2010/main" val="174701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Dictionary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data </a:t>
            </a:r>
            <a:r>
              <a:rPr lang="en-US" sz="2400" dirty="0" err="1"/>
              <a:t>dengan</a:t>
            </a:r>
            <a:r>
              <a:rPr lang="en-US" sz="2400" dirty="0"/>
              <a:t> format key: value</a:t>
            </a:r>
          </a:p>
          <a:p>
            <a:pPr algn="just">
              <a:lnSpc>
                <a:spcPct val="120000"/>
              </a:lnSpc>
            </a:pPr>
            <a:r>
              <a:rPr lang="en-US" sz="2400" dirty="0" err="1"/>
              <a:t>Bersifat</a:t>
            </a:r>
            <a:r>
              <a:rPr lang="en-US" sz="2400" dirty="0"/>
              <a:t> ordered, changeable, dan do not allow duplicated</a:t>
            </a:r>
          </a:p>
          <a:p>
            <a:pPr algn="just">
              <a:lnSpc>
                <a:spcPct val="120000"/>
              </a:lnSpc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dictionary </a:t>
            </a:r>
            <a:r>
              <a:rPr lang="en-US" sz="2400" dirty="0" err="1"/>
              <a:t>diawali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kurung</a:t>
            </a:r>
            <a:r>
              <a:rPr lang="en-US" sz="2400" dirty="0"/>
              <a:t> </a:t>
            </a:r>
            <a:r>
              <a:rPr lang="en-US" sz="2400" dirty="0" err="1"/>
              <a:t>kurawal</a:t>
            </a:r>
            <a:r>
              <a:rPr lang="en-US" sz="2400" dirty="0"/>
              <a:t> dan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keys dan values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Karena </a:t>
            </a:r>
            <a:r>
              <a:rPr lang="en-US" sz="2400" dirty="0" err="1"/>
              <a:t>bersifat</a:t>
            </a:r>
            <a:r>
              <a:rPr lang="en-US" sz="2400" dirty="0"/>
              <a:t> ordered (</a:t>
            </a:r>
            <a:r>
              <a:rPr lang="en-US" sz="2400" dirty="0" err="1"/>
              <a:t>setelah</a:t>
            </a:r>
            <a:r>
              <a:rPr lang="en-US" sz="2400" dirty="0"/>
              <a:t> Python </a:t>
            </a:r>
            <a:r>
              <a:rPr lang="en-US" sz="2400" dirty="0" err="1"/>
              <a:t>versi</a:t>
            </a:r>
            <a:r>
              <a:rPr lang="en-US" sz="2400" dirty="0"/>
              <a:t> 3.6)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keys dan values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berurutan</a:t>
            </a:r>
            <a:endParaRPr lang="en-US" sz="2400" dirty="0"/>
          </a:p>
          <a:p>
            <a:pPr algn="just">
              <a:lnSpc>
                <a:spcPct val="120000"/>
              </a:lnSpc>
            </a:pPr>
            <a:endParaRPr lang="en-US" sz="2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B19C99D-0EF7-A4D6-67B7-2550C1EB74F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" t="-969" r="964" b="969"/>
          <a:stretch/>
        </p:blipFill>
        <p:spPr bwMode="auto">
          <a:xfrm>
            <a:off x="330631" y="3116178"/>
            <a:ext cx="5619251" cy="187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2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Karena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duplikat</a:t>
            </a:r>
            <a:r>
              <a:rPr lang="en-US" sz="2400" dirty="0"/>
              <a:t> data, </a:t>
            </a:r>
            <a:r>
              <a:rPr lang="en-US" sz="2400" dirty="0" err="1"/>
              <a:t>maka</a:t>
            </a:r>
            <a:r>
              <a:rPr lang="en-US" sz="2400" dirty="0"/>
              <a:t> yang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value </a:t>
            </a:r>
            <a:r>
              <a:rPr lang="en-US" sz="2400" dirty="0" err="1"/>
              <a:t>terakhir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key yang </a:t>
            </a:r>
            <a:r>
              <a:rPr lang="en-US" sz="2400" dirty="0" err="1"/>
              <a:t>sama</a:t>
            </a:r>
            <a:r>
              <a:rPr lang="en-US" sz="2400" dirty="0"/>
              <a:t>. </a:t>
            </a:r>
            <a:r>
              <a:rPr lang="en-US" sz="2400" dirty="0" err="1"/>
              <a:t>Namun</a:t>
            </a:r>
            <a:r>
              <a:rPr lang="en-US" sz="2400" dirty="0"/>
              <a:t>, values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data yang </a:t>
            </a:r>
            <a:r>
              <a:rPr lang="en-US" sz="2400" dirty="0" err="1"/>
              <a:t>sama</a:t>
            </a:r>
            <a:endParaRPr lang="en-U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BEF53E5-E312-2E4B-966E-D25905FA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" y="3746686"/>
            <a:ext cx="7131050" cy="27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7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mengecek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items </a:t>
            </a:r>
            <a:r>
              <a:rPr lang="en-US" sz="2000" dirty="0" err="1"/>
              <a:t>dalam</a:t>
            </a:r>
            <a:r>
              <a:rPr lang="en-US" sz="2000" dirty="0"/>
              <a:t> dictionary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method </a:t>
            </a:r>
            <a:r>
              <a:rPr lang="en-US" sz="2000" dirty="0" err="1"/>
              <a:t>len</a:t>
            </a:r>
            <a:r>
              <a:rPr lang="en-US" sz="2000" dirty="0"/>
              <a:t>()</a:t>
            </a:r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 err="1"/>
              <a:t>Membuat</a:t>
            </a:r>
            <a:r>
              <a:rPr lang="en-US" sz="2000" dirty="0"/>
              <a:t> dictionary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method </a:t>
            </a:r>
            <a:r>
              <a:rPr lang="en-US" sz="2000" dirty="0" err="1"/>
              <a:t>dict</a:t>
            </a:r>
            <a:r>
              <a:rPr lang="en-US" sz="2000" dirty="0"/>
              <a:t>()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F5054F5-2F56-6096-0D74-3B74AA69C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57" y="3130206"/>
            <a:ext cx="5939255" cy="179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BFB779C-3E14-12E2-C3A1-1996F568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08" y="5552653"/>
            <a:ext cx="6407818" cy="94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0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Mengakses</a:t>
            </a:r>
            <a:r>
              <a:rPr lang="en-US" sz="2400" dirty="0"/>
              <a:t> item di dictionary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key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 err="1"/>
              <a:t>Mengakses</a:t>
            </a:r>
            <a:r>
              <a:rPr lang="en-US" sz="2400" dirty="0"/>
              <a:t> item di dictionary </a:t>
            </a:r>
            <a:r>
              <a:rPr lang="en-US" sz="2400" dirty="0" err="1"/>
              <a:t>dengan</a:t>
            </a:r>
            <a:r>
              <a:rPr lang="en-US" sz="2400" dirty="0"/>
              <a:t> method get()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5DFEC75-DE03-56FB-27B8-6205D39E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326" y="2941638"/>
            <a:ext cx="5029323" cy="15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BDFB222D-F1DA-43F5-A119-FDCB94945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27" y="4879148"/>
            <a:ext cx="6315074" cy="19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64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577"/>
            <a:ext cx="7995834" cy="399238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keys </a:t>
            </a:r>
            <a:r>
              <a:rPr lang="en-US" sz="2000" dirty="0" err="1"/>
              <a:t>dari</a:t>
            </a:r>
            <a:r>
              <a:rPr lang="en-US" sz="2000" dirty="0"/>
              <a:t> dictionary</a:t>
            </a:r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values </a:t>
            </a:r>
            <a:r>
              <a:rPr lang="en-US" sz="2000" dirty="0" err="1"/>
              <a:t>dari</a:t>
            </a:r>
            <a:r>
              <a:rPr lang="en-US" sz="2000" dirty="0"/>
              <a:t> dictionary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B97EC21-58F6-1B78-4EB9-1DBC45DF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15" y="2719266"/>
            <a:ext cx="4633495" cy="14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35209999-6CAF-775D-5231-9D8AFD91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26" y="4728707"/>
            <a:ext cx="6472822" cy="198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4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5A899-A433-1C66-A653-9E0A915BD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EB6533-C3AF-CBBE-46A1-60D730BC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</p:spTree>
    <p:extLst>
      <p:ext uri="{BB962C8B-B14F-4D97-AF65-F5344CB8AC3E}">
        <p14:creationId xmlns:p14="http://schemas.microsoft.com/office/powerpoint/2010/main" val="354419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values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keys dan </a:t>
            </a:r>
            <a:r>
              <a:rPr lang="en-US" dirty="0" err="1"/>
              <a:t>menambahkan</a:t>
            </a:r>
            <a:r>
              <a:rPr lang="en-US" dirty="0"/>
              <a:t> key di dictionary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FA02EE6-FA75-8E7E-9E2E-96521A185E4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" r="-544"/>
          <a:stretch/>
        </p:blipFill>
        <p:spPr bwMode="auto">
          <a:xfrm>
            <a:off x="18352" y="2314008"/>
            <a:ext cx="6362027" cy="41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8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values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keys dan </a:t>
            </a:r>
            <a:r>
              <a:rPr lang="en-US" dirty="0" err="1"/>
              <a:t>menambah</a:t>
            </a:r>
            <a:r>
              <a:rPr lang="en-US" dirty="0"/>
              <a:t> item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method update()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A3A8C65-3553-FE9C-8793-21BC8DA0617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" r="1208"/>
          <a:stretch/>
        </p:blipFill>
        <p:spPr bwMode="auto">
          <a:xfrm>
            <a:off x="635365" y="2473548"/>
            <a:ext cx="7303168" cy="37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067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item pada dictionary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tuple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menggunakan</a:t>
            </a:r>
            <a:r>
              <a:rPr lang="en-US" dirty="0"/>
              <a:t> method items() dan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key </a:t>
            </a:r>
            <a:r>
              <a:rPr lang="en-US" dirty="0" err="1"/>
              <a:t>dalam</a:t>
            </a:r>
            <a:r>
              <a:rPr lang="en-US" dirty="0"/>
              <a:t> dictionary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9ED8B26-B347-C1AE-1357-46AABBD2089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r="408"/>
          <a:stretch/>
        </p:blipFill>
        <p:spPr bwMode="auto">
          <a:xfrm>
            <a:off x="529390" y="2629958"/>
            <a:ext cx="7820526" cy="37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752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FDF-39CC-4904-FAF4-0DB0AAA2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E70-9F9B-AAA0-5B1F-B9BA6251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item pada dictionary pada key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pop()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63B5A7F-FB62-078A-9643-C4104A085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1863"/>
            <a:ext cx="8001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3766-FC1D-F920-0B42-DF83EE04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5C92-8B90-7D15-FA6D-C9E4032D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b="1" i="0" u="none" strike="noStrike" dirty="0" err="1">
                <a:solidFill>
                  <a:srgbClr val="000000"/>
                </a:solidFill>
                <a:effectLst/>
              </a:rPr>
              <a:t>Studi</a:t>
            </a: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1" i="0" u="none" strike="noStrike" dirty="0" err="1">
                <a:solidFill>
                  <a:srgbClr val="000000"/>
                </a:solidFill>
                <a:effectLst/>
              </a:rPr>
              <a:t>Kasus</a:t>
            </a:r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Anda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diberikan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daftar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angka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mungkin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mengandung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duplikasi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Tugas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Anda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adalah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menghapus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semua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duplikasi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mengembalikan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daftar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angka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hanya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berisi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elemen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</a:rPr>
              <a:t>unik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ID" b="1" i="0" u="none" strike="noStrike" dirty="0">
                <a:solidFill>
                  <a:srgbClr val="000000"/>
                </a:solidFill>
                <a:effectLst/>
              </a:rPr>
              <a:t>Input: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numbers = [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10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20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20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30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40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50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50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60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]</a:t>
            </a:r>
          </a:p>
          <a:p>
            <a:r>
              <a:rPr lang="en-ID" b="1" dirty="0">
                <a:solidFill>
                  <a:srgbClr val="000000"/>
                </a:solidFill>
                <a:latin typeface="-webkit-standard"/>
              </a:rPr>
              <a:t>Output:</a:t>
            </a:r>
          </a:p>
          <a:p>
            <a:pPr marL="0" indent="0">
              <a:buNone/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[</a:t>
            </a:r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10, 20, 30, 40, 50, 60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]</a:t>
            </a:r>
            <a:endParaRPr lang="en-ID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81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EAD3-A119-5F32-AC63-99C2DB3A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5116-0E34-3C46-E985-CCF6775C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Anda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memiliki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dictionary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berisi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beberapa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siswa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dan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jurusan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mereka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Tugas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Anda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adalah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membuat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dictionary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baru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menghitung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berapa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banyak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siswa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ada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di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setiap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jurusan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berdasarkan</a:t>
            </a:r>
            <a:r>
              <a:rPr lang="en-ID" sz="1400" dirty="0">
                <a:solidFill>
                  <a:srgbClr val="000000"/>
                </a:solidFill>
              </a:rPr>
              <a:t> user input.</a:t>
            </a:r>
            <a:endParaRPr lang="en-ID" sz="1400" b="0" i="0" u="none" strike="noStrike" dirty="0">
              <a:solidFill>
                <a:srgbClr val="000000"/>
              </a:solidFill>
              <a:effectLst/>
            </a:endParaRPr>
          </a:p>
          <a:p>
            <a:endParaRPr lang="en-ID" sz="1400" dirty="0">
              <a:solidFill>
                <a:srgbClr val="000000"/>
              </a:solidFill>
            </a:endParaRPr>
          </a:p>
          <a:p>
            <a:endParaRPr lang="en-ID" sz="1400" dirty="0">
              <a:solidFill>
                <a:srgbClr val="000000"/>
              </a:solidFill>
            </a:endParaRPr>
          </a:p>
          <a:p>
            <a:endParaRPr lang="en-ID" sz="1400" dirty="0">
              <a:solidFill>
                <a:srgbClr val="000000"/>
              </a:solidFill>
            </a:endParaRPr>
          </a:p>
          <a:p>
            <a:endParaRPr lang="en-ID" sz="1400" dirty="0">
              <a:solidFill>
                <a:srgbClr val="000000"/>
              </a:solidFill>
            </a:endParaRPr>
          </a:p>
          <a:p>
            <a:endParaRPr lang="en-ID" sz="1400" dirty="0">
              <a:solidFill>
                <a:srgbClr val="000000"/>
              </a:solidFill>
            </a:endParaRPr>
          </a:p>
          <a:p>
            <a:endParaRPr lang="en-ID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Output:</a:t>
            </a:r>
          </a:p>
          <a:p>
            <a:pPr marL="0" indent="0"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prodi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computer science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sebanyak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2</a:t>
            </a:r>
          </a:p>
          <a:p>
            <a:pPr marL="0" indent="0"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prodi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mathematics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sebanyak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2</a:t>
            </a:r>
          </a:p>
          <a:p>
            <a:pPr marL="0" indent="0"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prodi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physics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</a:rPr>
              <a:t>sebanyak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</a:rPr>
              <a:t> 1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26DFB-1D7F-367F-B233-D41544CB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61" y="3098095"/>
            <a:ext cx="3086806" cy="15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15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63E2-B13F-BDF3-04FB-6BE46A73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6F62-7151-F250-4FAC-69B08B1A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Anda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memiliki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dictionary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berisi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informasi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tentang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beberapa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Tugas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adalah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mengakses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nilai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tertentu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menampilkannya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endParaRPr lang="en-ID" sz="1800" dirty="0">
              <a:solidFill>
                <a:srgbClr val="000000"/>
              </a:solidFill>
              <a:latin typeface="-webkit-standard"/>
            </a:endParaRPr>
          </a:p>
          <a:p>
            <a:endParaRPr lang="en-ID" sz="1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ID" sz="1800" dirty="0">
              <a:solidFill>
                <a:srgbClr val="000000"/>
              </a:solidFill>
              <a:latin typeface="-webkit-standard"/>
            </a:endParaRPr>
          </a:p>
          <a:p>
            <a:endParaRPr lang="en-ID" sz="1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ID" sz="1800" dirty="0" err="1">
                <a:solidFill>
                  <a:srgbClr val="000000"/>
                </a:solidFill>
                <a:latin typeface="-webkit-standard"/>
              </a:rPr>
              <a:t>Berdasarkan</a:t>
            </a:r>
            <a:r>
              <a:rPr lang="en-ID" sz="1800" dirty="0">
                <a:solidFill>
                  <a:srgbClr val="000000"/>
                </a:solidFill>
                <a:latin typeface="-webkit-standard"/>
              </a:rPr>
              <a:t> user input, </a:t>
            </a:r>
            <a:r>
              <a:rPr lang="en-ID" sz="1800" dirty="0" err="1">
                <a:solidFill>
                  <a:srgbClr val="000000"/>
                </a:solidFill>
                <a:latin typeface="-webkit-standard"/>
              </a:rPr>
              <a:t>tampilkan</a:t>
            </a:r>
            <a:r>
              <a:rPr lang="en-ID" sz="1800" dirty="0">
                <a:solidFill>
                  <a:srgbClr val="000000"/>
                </a:solidFill>
                <a:latin typeface="-webkit-standard"/>
              </a:rPr>
              <a:t> data </a:t>
            </a:r>
            <a:r>
              <a:rPr lang="en-ID" sz="1800" dirty="0" err="1">
                <a:solidFill>
                  <a:srgbClr val="000000"/>
                </a:solidFill>
                <a:latin typeface="-webkit-standard"/>
              </a:rPr>
              <a:t>siswanya</a:t>
            </a:r>
            <a:endParaRPr lang="en-ID" sz="1800" dirty="0">
              <a:solidFill>
                <a:srgbClr val="000000"/>
              </a:solidFill>
              <a:latin typeface="-webkit-standard"/>
            </a:endParaRPr>
          </a:p>
          <a:p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Misal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: </a:t>
            </a:r>
            <a:endParaRPr lang="en-ID" sz="1800" dirty="0">
              <a:solidFill>
                <a:srgbClr val="000000"/>
              </a:solidFill>
              <a:latin typeface="-webkit-standard"/>
            </a:endParaRPr>
          </a:p>
          <a:p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Input: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Inputkan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Alice</a:t>
            </a:r>
          </a:p>
          <a:p>
            <a:r>
              <a:rPr lang="en-ID" sz="1800" dirty="0">
                <a:solidFill>
                  <a:srgbClr val="000000"/>
                </a:solidFill>
                <a:latin typeface="-webkit-standard"/>
              </a:rPr>
              <a:t>Output : </a:t>
            </a:r>
            <a:r>
              <a:rPr lang="en-ID" sz="1800" dirty="0" err="1">
                <a:solidFill>
                  <a:srgbClr val="000000"/>
                </a:solidFill>
                <a:latin typeface="-webkit-standard"/>
              </a:rPr>
              <a:t>Umur</a:t>
            </a:r>
            <a:r>
              <a:rPr lang="en-ID" sz="1800" dirty="0">
                <a:solidFill>
                  <a:srgbClr val="000000"/>
                </a:solidFill>
                <a:latin typeface="-webkit-standard"/>
              </a:rPr>
              <a:t> Alice </a:t>
            </a:r>
            <a:r>
              <a:rPr lang="en-ID" sz="1800" dirty="0" err="1">
                <a:solidFill>
                  <a:srgbClr val="000000"/>
                </a:solidFill>
                <a:latin typeface="-webkit-standard"/>
              </a:rPr>
              <a:t>adalah</a:t>
            </a:r>
            <a:r>
              <a:rPr lang="en-ID" sz="1800" dirty="0">
                <a:solidFill>
                  <a:srgbClr val="000000"/>
                </a:solidFill>
                <a:latin typeface="-webkit-standard"/>
              </a:rPr>
              <a:t> 20 dan Prodi </a:t>
            </a:r>
            <a:r>
              <a:rPr lang="en-ID" sz="1800" dirty="0" err="1">
                <a:solidFill>
                  <a:srgbClr val="000000"/>
                </a:solidFill>
                <a:latin typeface="-webkit-standard"/>
              </a:rPr>
              <a:t>nya</a:t>
            </a:r>
            <a:r>
              <a:rPr lang="en-ID" sz="18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-webkit-standard"/>
              </a:rPr>
              <a:t>adalah</a:t>
            </a:r>
            <a:r>
              <a:rPr lang="en-ID" sz="1800" dirty="0">
                <a:solidFill>
                  <a:srgbClr val="000000"/>
                </a:solidFill>
                <a:latin typeface="-webkit-standard"/>
              </a:rPr>
              <a:t> Computer Science</a:t>
            </a:r>
            <a:endParaRPr lang="en-ID" sz="1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3AB14-DFE9-1C9D-69DA-F6917DBB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28" y="2993672"/>
            <a:ext cx="61849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5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9591-BAC8-C89A-4F7E-6E1302B6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77C7-4665-F676-E29B-1297CEEE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Set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item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variable. </a:t>
            </a:r>
            <a:r>
              <a:rPr lang="en-US" sz="2400" dirty="0" err="1"/>
              <a:t>Bersifat</a:t>
            </a:r>
            <a:r>
              <a:rPr lang="en-US" sz="2400" dirty="0"/>
              <a:t> immutable, unordered, unindexed dan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duplikasi</a:t>
            </a:r>
            <a:r>
              <a:rPr lang="en-US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 err="1"/>
              <a:t>Walaupun</a:t>
            </a:r>
            <a:r>
              <a:rPr lang="en-US" sz="2400" dirty="0"/>
              <a:t> immutable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tuple, pada set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menambah</a:t>
            </a:r>
            <a:r>
              <a:rPr lang="en-US" sz="2400" dirty="0"/>
              <a:t> dan </a:t>
            </a:r>
            <a:r>
              <a:rPr lang="en-US" sz="2400" dirty="0" err="1"/>
              <a:t>menghapus</a:t>
            </a:r>
            <a:r>
              <a:rPr lang="en-US" sz="2400" dirty="0"/>
              <a:t> item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Set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kurung</a:t>
            </a:r>
            <a:r>
              <a:rPr lang="en-US" sz="2400" dirty="0"/>
              <a:t> </a:t>
            </a:r>
            <a:r>
              <a:rPr lang="en-US" sz="2400" dirty="0" err="1"/>
              <a:t>kurawal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curly bracket “{ }”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Karena </a:t>
            </a:r>
            <a:r>
              <a:rPr lang="en-US" sz="2400" dirty="0" err="1"/>
              <a:t>bersifat</a:t>
            </a:r>
            <a:r>
              <a:rPr lang="en-US" sz="2400" dirty="0"/>
              <a:t> unindexed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item di set </a:t>
            </a:r>
            <a:r>
              <a:rPr lang="en-US" sz="2400" dirty="0" err="1"/>
              <a:t>menggunakan</a:t>
            </a:r>
            <a:r>
              <a:rPr lang="en-US" sz="2400" dirty="0"/>
              <a:t> index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Set </a:t>
            </a:r>
            <a:r>
              <a:rPr lang="en-US" sz="2400" dirty="0" err="1"/>
              <a:t>bersifat</a:t>
            </a:r>
            <a:r>
              <a:rPr lang="en-US" sz="2400" dirty="0"/>
              <a:t> unordered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item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yang </a:t>
            </a:r>
            <a:r>
              <a:rPr lang="en-US" sz="2400" dirty="0" err="1"/>
              <a:t>ditentukan</a:t>
            </a:r>
            <a:r>
              <a:rPr lang="en-US" sz="2400" dirty="0"/>
              <a:t>, </a:t>
            </a:r>
            <a:r>
              <a:rPr lang="en-US" sz="2400" dirty="0" err="1"/>
              <a:t>setiap</a:t>
            </a:r>
            <a:r>
              <a:rPr lang="en-US" sz="2400" dirty="0"/>
              <a:t> item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730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/>
              <a:t>Set </a:t>
            </a:r>
            <a:r>
              <a:rPr lang="en-US" sz="2400" dirty="0" err="1"/>
              <a:t>bersifat</a:t>
            </a:r>
            <a:r>
              <a:rPr lang="en-US" sz="2400" dirty="0"/>
              <a:t> unordered,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item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berurutan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endParaRPr lang="en-US" sz="2400" dirty="0"/>
          </a:p>
          <a:p>
            <a:pPr algn="just">
              <a:lnSpc>
                <a:spcPct val="110000"/>
              </a:lnSpc>
            </a:pPr>
            <a:endParaRPr lang="en-US" sz="2400" dirty="0"/>
          </a:p>
          <a:p>
            <a:pPr algn="just">
              <a:lnSpc>
                <a:spcPct val="110000"/>
              </a:lnSpc>
            </a:pPr>
            <a:endParaRPr lang="en-US" sz="2400" dirty="0"/>
          </a:p>
          <a:p>
            <a:pPr algn="just">
              <a:lnSpc>
                <a:spcPct val="110000"/>
              </a:lnSpc>
            </a:pPr>
            <a:endParaRPr lang="en-US" sz="2400" dirty="0"/>
          </a:p>
          <a:p>
            <a:pPr algn="just">
              <a:lnSpc>
                <a:spcPct val="110000"/>
              </a:lnSpc>
            </a:pPr>
            <a:r>
              <a:rPr lang="en-US" sz="2400" dirty="0"/>
              <a:t>Set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item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endParaRPr lang="en-US" sz="2400" dirty="0"/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14DA5E-D58A-DFF2-368F-F46F452E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3" y="3429000"/>
            <a:ext cx="80137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4F0D8E9-8775-8B97-3767-72EED7C63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3" y="5338586"/>
            <a:ext cx="8001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29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item </a:t>
            </a:r>
            <a:r>
              <a:rPr lang="en-US" sz="2400" dirty="0" err="1"/>
              <a:t>dalam</a:t>
            </a:r>
            <a:r>
              <a:rPr lang="en-US" sz="2400" dirty="0"/>
              <a:t> set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len</a:t>
            </a:r>
            <a:r>
              <a:rPr lang="en-US" sz="2400" dirty="0"/>
              <a:t>()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/>
              <a:t>Set juga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yang </a:t>
            </a:r>
            <a:r>
              <a:rPr lang="en-US" sz="2400" dirty="0" err="1"/>
              <a:t>berbeda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0EFEDD-C050-5802-E323-4289DB44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" y="3429000"/>
            <a:ext cx="7975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6A9AF2-3A1C-AC61-0687-FFA2CC55E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" y="5375628"/>
            <a:ext cx="79502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24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Karena set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index,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item </a:t>
            </a:r>
            <a:r>
              <a:rPr lang="en-US" sz="2400" dirty="0" err="1"/>
              <a:t>dalam</a:t>
            </a:r>
            <a:r>
              <a:rPr lang="en-US" sz="2400" dirty="0"/>
              <a:t> set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loop </a:t>
            </a:r>
            <a:r>
              <a:rPr lang="en-US" sz="2400" dirty="0" err="1"/>
              <a:t>atau</a:t>
            </a:r>
            <a:r>
              <a:rPr lang="en-US" sz="2400" dirty="0"/>
              <a:t> if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6734A5-E762-EDFA-7927-9899A229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22" y="3429000"/>
            <a:ext cx="6014156" cy="153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91903549-0E7B-3C09-DB6A-5786BC5A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22" y="5313276"/>
            <a:ext cx="6653596" cy="131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07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621"/>
            <a:ext cx="7995834" cy="40353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Setelah</a:t>
            </a:r>
            <a:r>
              <a:rPr lang="en-US" sz="2000" dirty="0"/>
              <a:t> set </a:t>
            </a:r>
            <a:r>
              <a:rPr lang="en-US" sz="2000" dirty="0" err="1"/>
              <a:t>dibuat</a:t>
            </a:r>
            <a:r>
              <a:rPr lang="en-US" sz="2000" dirty="0"/>
              <a:t>, item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diganti</a:t>
            </a:r>
            <a:r>
              <a:rPr lang="en-US" sz="2000" dirty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ditambah</a:t>
            </a:r>
            <a:r>
              <a:rPr lang="en-US" sz="2000" dirty="0"/>
              <a:t> dan </a:t>
            </a:r>
            <a:r>
              <a:rPr lang="en-US" sz="2000" dirty="0" err="1"/>
              <a:t>dihapus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Menambah</a:t>
            </a:r>
            <a:r>
              <a:rPr lang="en-US" sz="2000" dirty="0"/>
              <a:t> item di set </a:t>
            </a:r>
            <a:r>
              <a:rPr lang="en-US" sz="2000" dirty="0" err="1"/>
              <a:t>menggunakan</a:t>
            </a:r>
            <a:r>
              <a:rPr lang="en-US" sz="2000" dirty="0"/>
              <a:t> add() method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Menambah</a:t>
            </a:r>
            <a:r>
              <a:rPr lang="en-US" sz="2000" dirty="0"/>
              <a:t> item di set </a:t>
            </a:r>
            <a:r>
              <a:rPr lang="en-US" sz="2000" dirty="0" err="1"/>
              <a:t>dari</a:t>
            </a:r>
            <a:r>
              <a:rPr lang="en-US" sz="2000" dirty="0"/>
              <a:t> set </a:t>
            </a:r>
            <a:r>
              <a:rPr lang="en-US" sz="2000" dirty="0" err="1"/>
              <a:t>lainnya</a:t>
            </a: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8D489B4-6092-CADD-2A37-F40B5E11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95" y="3284621"/>
            <a:ext cx="6594642" cy="114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1227F42-99F2-97F5-70EF-3135734D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95" y="5145908"/>
            <a:ext cx="6594642" cy="15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1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set </a:t>
            </a:r>
            <a:r>
              <a:rPr lang="en-US" sz="2000" dirty="0" err="1"/>
              <a:t>dengan</a:t>
            </a:r>
            <a:r>
              <a:rPr lang="en-US" sz="2000" dirty="0"/>
              <a:t> union() method</a:t>
            </a:r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update()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union(), </a:t>
            </a:r>
            <a:r>
              <a:rPr lang="en-US" sz="2000" dirty="0" err="1"/>
              <a:t>dipelukan</a:t>
            </a:r>
            <a:r>
              <a:rPr lang="en-US" sz="2000" dirty="0"/>
              <a:t> </a:t>
            </a:r>
            <a:r>
              <a:rPr lang="en-US" sz="2000" dirty="0" err="1"/>
              <a:t>deklarasi</a:t>
            </a:r>
            <a:r>
              <a:rPr lang="en-US" sz="2000" dirty="0"/>
              <a:t> set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set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 err="1"/>
              <a:t>Baik</a:t>
            </a:r>
            <a:r>
              <a:rPr lang="en-US" sz="2000" dirty="0"/>
              <a:t> union() </a:t>
            </a:r>
            <a:r>
              <a:rPr lang="en-US" sz="2000" dirty="0" err="1"/>
              <a:t>maupun</a:t>
            </a:r>
            <a:r>
              <a:rPr lang="en-US" sz="2000" dirty="0"/>
              <a:t> update()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item yang </a:t>
            </a:r>
            <a:r>
              <a:rPr lang="en-US" sz="2000" dirty="0" err="1"/>
              <a:t>sama</a:t>
            </a:r>
            <a:endParaRPr 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9E3E27D-E11F-BB34-118C-3C9502134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04" y="2753296"/>
            <a:ext cx="7401426" cy="16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34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231-2A6B-27CE-7A99-C55E124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DB21-F280-F4BA-B546-353C1104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item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set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intersection_update</a:t>
            </a:r>
            <a:r>
              <a:rPr lang="en-US" sz="2000" dirty="0"/>
              <a:t>()</a:t>
            </a:r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item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set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intersection() (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set yang </a:t>
            </a:r>
            <a:r>
              <a:rPr lang="en-US" sz="2000" dirty="0" err="1"/>
              <a:t>baru</a:t>
            </a:r>
            <a:r>
              <a:rPr lang="en-US" sz="2000" dirty="0"/>
              <a:t>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42DE3C3-AA3F-E4B0-3200-2077705A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94" y="3090134"/>
            <a:ext cx="6186905" cy="14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B76CAEE-1FCF-F1D6-628D-5E9B291AE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94" y="5248794"/>
            <a:ext cx="6043195" cy="136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95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831</Words>
  <Application>Microsoft Macintosh PowerPoint</Application>
  <PresentationFormat>Widescreen</PresentationFormat>
  <Paragraphs>140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-webkit-standard</vt:lpstr>
      <vt:lpstr>Aharoni</vt:lpstr>
      <vt:lpstr>Arial</vt:lpstr>
      <vt:lpstr>Arial Rounded MT Bold</vt:lpstr>
      <vt:lpstr>Calibri</vt:lpstr>
      <vt:lpstr>Calibri Light</vt:lpstr>
      <vt:lpstr>Open Sans Semi-Bold</vt:lpstr>
      <vt:lpstr>Office Theme</vt:lpstr>
      <vt:lpstr>Tipe Data  (Bag 2: Set dan Dictionary)</vt:lpstr>
      <vt:lpstr>Tipe Data: Set</vt:lpstr>
      <vt:lpstr>Tipe Data: Set</vt:lpstr>
      <vt:lpstr>Tipe Data: Set</vt:lpstr>
      <vt:lpstr>Tipe Data: Set</vt:lpstr>
      <vt:lpstr>Tipe Data: Set</vt:lpstr>
      <vt:lpstr>Tipe Data: Set</vt:lpstr>
      <vt:lpstr>Tipe Data: Set</vt:lpstr>
      <vt:lpstr>Tipe Data: Set</vt:lpstr>
      <vt:lpstr>Tipe Data: Set</vt:lpstr>
      <vt:lpstr>Tipe Data: Set</vt:lpstr>
      <vt:lpstr>Tipe Data: Set</vt:lpstr>
      <vt:lpstr>Quiz</vt:lpstr>
      <vt:lpstr>Tipe Data: Dictionary</vt:lpstr>
      <vt:lpstr>Tipe Data: Dictionary</vt:lpstr>
      <vt:lpstr>Tipe Data: Dictionary</vt:lpstr>
      <vt:lpstr>Tipe Data: Dictionary</vt:lpstr>
      <vt:lpstr>Tipe Data: Dictionary</vt:lpstr>
      <vt:lpstr>Tipe Data: Dictionary</vt:lpstr>
      <vt:lpstr>Tipe Data: Dictionary</vt:lpstr>
      <vt:lpstr>Tipe Data: Dictionary</vt:lpstr>
      <vt:lpstr>Tipe Data: Dictionary</vt:lpstr>
      <vt:lpstr>Tipe Data: Dictionary</vt:lpstr>
      <vt:lpstr>Latihan-1</vt:lpstr>
      <vt:lpstr>Latihan-2</vt:lpstr>
      <vt:lpstr>Latihan-3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indirasyawanodya</dc:creator>
  <cp:lastModifiedBy>indirasyawanodya</cp:lastModifiedBy>
  <cp:revision>8</cp:revision>
  <dcterms:created xsi:type="dcterms:W3CDTF">2024-09-01T04:12:04Z</dcterms:created>
  <dcterms:modified xsi:type="dcterms:W3CDTF">2024-09-24T04:48:23Z</dcterms:modified>
</cp:coreProperties>
</file>