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0"/>
    <p:restoredTop sz="96296"/>
  </p:normalViewPr>
  <p:slideViewPr>
    <p:cSldViewPr snapToGrid="0">
      <p:cViewPr varScale="1">
        <p:scale>
          <a:sx n="126" d="100"/>
          <a:sy n="126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057D7-4F73-F547-9657-EE27AFA8C50D}" type="doc">
      <dgm:prSet loTypeId="urn:microsoft.com/office/officeart/2005/8/layout/hierarchy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6490671-07D0-EE4D-ACF1-C74FA6B6E99E}">
      <dgm:prSet phldrT="[Text]"/>
      <dgm:spPr/>
      <dgm:t>
        <a:bodyPr/>
        <a:lstStyle/>
        <a:p>
          <a:r>
            <a:rPr lang="en-US" dirty="0" err="1"/>
            <a:t>Perangkat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Komputer</a:t>
          </a:r>
          <a:endParaRPr lang="en-US" dirty="0"/>
        </a:p>
      </dgm:t>
    </dgm:pt>
    <dgm:pt modelId="{0909A052-9BB3-B74C-B1A6-5BC88CE0CA6B}" type="parTrans" cxnId="{79FA89B8-E1FB-6A4D-B1EA-08F0D70FF127}">
      <dgm:prSet/>
      <dgm:spPr/>
      <dgm:t>
        <a:bodyPr/>
        <a:lstStyle/>
        <a:p>
          <a:endParaRPr lang="en-US"/>
        </a:p>
      </dgm:t>
    </dgm:pt>
    <dgm:pt modelId="{CB911D31-C768-6949-B1F5-BD3F4501D7A8}" type="sibTrans" cxnId="{79FA89B8-E1FB-6A4D-B1EA-08F0D70FF127}">
      <dgm:prSet/>
      <dgm:spPr/>
      <dgm:t>
        <a:bodyPr/>
        <a:lstStyle/>
        <a:p>
          <a:endParaRPr lang="en-US"/>
        </a:p>
      </dgm:t>
    </dgm:pt>
    <dgm:pt modelId="{0E3BE62F-C14C-3C42-BBED-C8CBDBF693D6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1912815B-2F08-2946-85CA-7A6392BA1248}" type="parTrans" cxnId="{9049837B-EB1C-7343-87C7-2086F3BD5C69}">
      <dgm:prSet/>
      <dgm:spPr/>
      <dgm:t>
        <a:bodyPr/>
        <a:lstStyle/>
        <a:p>
          <a:endParaRPr lang="en-US"/>
        </a:p>
      </dgm:t>
    </dgm:pt>
    <dgm:pt modelId="{E7C580A8-1627-9D43-B9DB-1A69A1DC64AF}" type="sibTrans" cxnId="{9049837B-EB1C-7343-87C7-2086F3BD5C69}">
      <dgm:prSet/>
      <dgm:spPr/>
      <dgm:t>
        <a:bodyPr/>
        <a:lstStyle/>
        <a:p>
          <a:endParaRPr lang="en-US"/>
        </a:p>
      </dgm:t>
    </dgm:pt>
    <dgm:pt modelId="{A71B52A8-46C4-9D4B-8303-FCD0B978B79F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E654007C-140E-6E49-B29A-EDB33115D644}" type="parTrans" cxnId="{124058C0-4644-E54C-8943-3465A93427D1}">
      <dgm:prSet/>
      <dgm:spPr/>
      <dgm:t>
        <a:bodyPr/>
        <a:lstStyle/>
        <a:p>
          <a:endParaRPr lang="en-US"/>
        </a:p>
      </dgm:t>
    </dgm:pt>
    <dgm:pt modelId="{BB1E44E4-DD09-4146-B7A7-B02CED52A6CC}" type="sibTrans" cxnId="{124058C0-4644-E54C-8943-3465A93427D1}">
      <dgm:prSet/>
      <dgm:spPr/>
      <dgm:t>
        <a:bodyPr/>
        <a:lstStyle/>
        <a:p>
          <a:endParaRPr lang="en-US"/>
        </a:p>
      </dgm:t>
    </dgm:pt>
    <dgm:pt modelId="{2539872A-4766-EB4F-B9B0-0B27A77A28FA}">
      <dgm:prSet phldrT="[Text]"/>
      <dgm:spPr/>
      <dgm:t>
        <a:bodyPr/>
        <a:lstStyle/>
        <a:p>
          <a:r>
            <a:rPr lang="en-US" dirty="0" err="1"/>
            <a:t>Brainware</a:t>
          </a:r>
          <a:endParaRPr lang="en-US" dirty="0"/>
        </a:p>
      </dgm:t>
    </dgm:pt>
    <dgm:pt modelId="{2F6157F4-5509-1944-A8F7-CA798917D593}" type="parTrans" cxnId="{01C4CFBE-4DD2-7244-AEAD-13C3616E86CA}">
      <dgm:prSet/>
      <dgm:spPr/>
      <dgm:t>
        <a:bodyPr/>
        <a:lstStyle/>
        <a:p>
          <a:endParaRPr lang="en-US"/>
        </a:p>
      </dgm:t>
    </dgm:pt>
    <dgm:pt modelId="{5CC5FB00-8F25-8943-8F09-36448A6E6AED}" type="sibTrans" cxnId="{01C4CFBE-4DD2-7244-AEAD-13C3616E86CA}">
      <dgm:prSet/>
      <dgm:spPr/>
      <dgm:t>
        <a:bodyPr/>
        <a:lstStyle/>
        <a:p>
          <a:endParaRPr lang="en-US"/>
        </a:p>
      </dgm:t>
    </dgm:pt>
    <dgm:pt modelId="{5FAE2984-7B54-484C-B0C5-452B9BE69F18}" type="pres">
      <dgm:prSet presAssocID="{235057D7-4F73-F547-9657-EE27AFA8C50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B0CB7D3-998D-0140-9AF0-6BEEE81B89FE}" type="pres">
      <dgm:prSet presAssocID="{46490671-07D0-EE4D-ACF1-C74FA6B6E99E}" presName="root1" presStyleCnt="0"/>
      <dgm:spPr/>
    </dgm:pt>
    <dgm:pt modelId="{BF3DE8B5-F960-D844-94DF-88B19E218742}" type="pres">
      <dgm:prSet presAssocID="{46490671-07D0-EE4D-ACF1-C74FA6B6E99E}" presName="LevelOneTextNode" presStyleLbl="node0" presStyleIdx="0" presStyleCnt="1">
        <dgm:presLayoutVars>
          <dgm:chPref val="3"/>
        </dgm:presLayoutVars>
      </dgm:prSet>
      <dgm:spPr/>
    </dgm:pt>
    <dgm:pt modelId="{85767543-3D44-5944-AA66-C21DCFF9DD39}" type="pres">
      <dgm:prSet presAssocID="{46490671-07D0-EE4D-ACF1-C74FA6B6E99E}" presName="level2hierChild" presStyleCnt="0"/>
      <dgm:spPr/>
    </dgm:pt>
    <dgm:pt modelId="{645BDEB0-D42C-2540-B7E4-D32E46E99C47}" type="pres">
      <dgm:prSet presAssocID="{1912815B-2F08-2946-85CA-7A6392BA1248}" presName="conn2-1" presStyleLbl="parChTrans1D2" presStyleIdx="0" presStyleCnt="3"/>
      <dgm:spPr/>
    </dgm:pt>
    <dgm:pt modelId="{7952F492-BB8B-744D-B02F-8CA10259E1BB}" type="pres">
      <dgm:prSet presAssocID="{1912815B-2F08-2946-85CA-7A6392BA1248}" presName="connTx" presStyleLbl="parChTrans1D2" presStyleIdx="0" presStyleCnt="3"/>
      <dgm:spPr/>
    </dgm:pt>
    <dgm:pt modelId="{7D343792-111B-254B-983B-EC3CEA918698}" type="pres">
      <dgm:prSet presAssocID="{0E3BE62F-C14C-3C42-BBED-C8CBDBF693D6}" presName="root2" presStyleCnt="0"/>
      <dgm:spPr/>
    </dgm:pt>
    <dgm:pt modelId="{020DCAC5-C911-D844-8693-4044E05D98C7}" type="pres">
      <dgm:prSet presAssocID="{0E3BE62F-C14C-3C42-BBED-C8CBDBF693D6}" presName="LevelTwoTextNode" presStyleLbl="node2" presStyleIdx="0" presStyleCnt="3" custLinFactY="-16550" custLinFactNeighborY="-100000">
        <dgm:presLayoutVars>
          <dgm:chPref val="3"/>
        </dgm:presLayoutVars>
      </dgm:prSet>
      <dgm:spPr/>
    </dgm:pt>
    <dgm:pt modelId="{9CE177A1-ED36-5348-8400-B9083D8D765B}" type="pres">
      <dgm:prSet presAssocID="{0E3BE62F-C14C-3C42-BBED-C8CBDBF693D6}" presName="level3hierChild" presStyleCnt="0"/>
      <dgm:spPr/>
    </dgm:pt>
    <dgm:pt modelId="{9AD609F4-B335-7948-BEBF-3167B18FD2FF}" type="pres">
      <dgm:prSet presAssocID="{E654007C-140E-6E49-B29A-EDB33115D644}" presName="conn2-1" presStyleLbl="parChTrans1D2" presStyleIdx="1" presStyleCnt="3"/>
      <dgm:spPr/>
    </dgm:pt>
    <dgm:pt modelId="{E5069743-F1C2-6C47-8B8B-936F9D0FA709}" type="pres">
      <dgm:prSet presAssocID="{E654007C-140E-6E49-B29A-EDB33115D644}" presName="connTx" presStyleLbl="parChTrans1D2" presStyleIdx="1" presStyleCnt="3"/>
      <dgm:spPr/>
    </dgm:pt>
    <dgm:pt modelId="{70B9737F-0167-F64F-868E-98E82FB3E790}" type="pres">
      <dgm:prSet presAssocID="{A71B52A8-46C4-9D4B-8303-FCD0B978B79F}" presName="root2" presStyleCnt="0"/>
      <dgm:spPr/>
    </dgm:pt>
    <dgm:pt modelId="{03948C6C-4BF5-2840-B369-074B62437B66}" type="pres">
      <dgm:prSet presAssocID="{A71B52A8-46C4-9D4B-8303-FCD0B978B79F}" presName="LevelTwoTextNode" presStyleLbl="node2" presStyleIdx="1" presStyleCnt="3">
        <dgm:presLayoutVars>
          <dgm:chPref val="3"/>
        </dgm:presLayoutVars>
      </dgm:prSet>
      <dgm:spPr/>
    </dgm:pt>
    <dgm:pt modelId="{4BEB91C3-D0EF-D840-9CF3-ABA513026661}" type="pres">
      <dgm:prSet presAssocID="{A71B52A8-46C4-9D4B-8303-FCD0B978B79F}" presName="level3hierChild" presStyleCnt="0"/>
      <dgm:spPr/>
    </dgm:pt>
    <dgm:pt modelId="{0AD2D8C3-290A-E34B-BAFC-A34A4B6B831D}" type="pres">
      <dgm:prSet presAssocID="{2F6157F4-5509-1944-A8F7-CA798917D593}" presName="conn2-1" presStyleLbl="parChTrans1D2" presStyleIdx="2" presStyleCnt="3"/>
      <dgm:spPr/>
    </dgm:pt>
    <dgm:pt modelId="{CE41545E-560B-9949-8F48-3FB5EAEE590A}" type="pres">
      <dgm:prSet presAssocID="{2F6157F4-5509-1944-A8F7-CA798917D593}" presName="connTx" presStyleLbl="parChTrans1D2" presStyleIdx="2" presStyleCnt="3"/>
      <dgm:spPr/>
    </dgm:pt>
    <dgm:pt modelId="{0D678A70-2C33-7D4F-9082-3351A011C85B}" type="pres">
      <dgm:prSet presAssocID="{2539872A-4766-EB4F-B9B0-0B27A77A28FA}" presName="root2" presStyleCnt="0"/>
      <dgm:spPr/>
    </dgm:pt>
    <dgm:pt modelId="{60EB0487-D4E6-8B4E-AA8D-46D9AEFF54CA}" type="pres">
      <dgm:prSet presAssocID="{2539872A-4766-EB4F-B9B0-0B27A77A28FA}" presName="LevelTwoTextNode" presStyleLbl="node2" presStyleIdx="2" presStyleCnt="3" custLinFactY="25515" custLinFactNeighborX="-1793" custLinFactNeighborY="100000">
        <dgm:presLayoutVars>
          <dgm:chPref val="3"/>
        </dgm:presLayoutVars>
      </dgm:prSet>
      <dgm:spPr/>
    </dgm:pt>
    <dgm:pt modelId="{DE01F700-5E4E-5D4D-8314-28AA561A12C7}" type="pres">
      <dgm:prSet presAssocID="{2539872A-4766-EB4F-B9B0-0B27A77A28FA}" presName="level3hierChild" presStyleCnt="0"/>
      <dgm:spPr/>
    </dgm:pt>
  </dgm:ptLst>
  <dgm:cxnLst>
    <dgm:cxn modelId="{4311C416-61AB-604D-B7E5-8CF25398B15E}" type="presOf" srcId="{1912815B-2F08-2946-85CA-7A6392BA1248}" destId="{7952F492-BB8B-744D-B02F-8CA10259E1BB}" srcOrd="1" destOrd="0" presId="urn:microsoft.com/office/officeart/2005/8/layout/hierarchy2"/>
    <dgm:cxn modelId="{FB4BCF65-0E7D-0C49-B060-8DF36EBB00C6}" type="presOf" srcId="{A71B52A8-46C4-9D4B-8303-FCD0B978B79F}" destId="{03948C6C-4BF5-2840-B369-074B62437B66}" srcOrd="0" destOrd="0" presId="urn:microsoft.com/office/officeart/2005/8/layout/hierarchy2"/>
    <dgm:cxn modelId="{DD2DEA6F-EB99-6948-A0E5-F1A6E44838E4}" type="presOf" srcId="{E654007C-140E-6E49-B29A-EDB33115D644}" destId="{9AD609F4-B335-7948-BEBF-3167B18FD2FF}" srcOrd="0" destOrd="0" presId="urn:microsoft.com/office/officeart/2005/8/layout/hierarchy2"/>
    <dgm:cxn modelId="{9049837B-EB1C-7343-87C7-2086F3BD5C69}" srcId="{46490671-07D0-EE4D-ACF1-C74FA6B6E99E}" destId="{0E3BE62F-C14C-3C42-BBED-C8CBDBF693D6}" srcOrd="0" destOrd="0" parTransId="{1912815B-2F08-2946-85CA-7A6392BA1248}" sibTransId="{E7C580A8-1627-9D43-B9DB-1A69A1DC64AF}"/>
    <dgm:cxn modelId="{3CB6857E-6982-764F-BB7F-77631236C164}" type="presOf" srcId="{1912815B-2F08-2946-85CA-7A6392BA1248}" destId="{645BDEB0-D42C-2540-B7E4-D32E46E99C47}" srcOrd="0" destOrd="0" presId="urn:microsoft.com/office/officeart/2005/8/layout/hierarchy2"/>
    <dgm:cxn modelId="{15C5AF8C-1694-9446-9E4A-869CD48CC146}" type="presOf" srcId="{2F6157F4-5509-1944-A8F7-CA798917D593}" destId="{0AD2D8C3-290A-E34B-BAFC-A34A4B6B831D}" srcOrd="0" destOrd="0" presId="urn:microsoft.com/office/officeart/2005/8/layout/hierarchy2"/>
    <dgm:cxn modelId="{7C99489B-14FF-7240-A3C0-6886620C123E}" type="presOf" srcId="{0E3BE62F-C14C-3C42-BBED-C8CBDBF693D6}" destId="{020DCAC5-C911-D844-8693-4044E05D98C7}" srcOrd="0" destOrd="0" presId="urn:microsoft.com/office/officeart/2005/8/layout/hierarchy2"/>
    <dgm:cxn modelId="{582F4EAE-8D71-AB4F-A8FA-1A7A09E0D45D}" type="presOf" srcId="{2539872A-4766-EB4F-B9B0-0B27A77A28FA}" destId="{60EB0487-D4E6-8B4E-AA8D-46D9AEFF54CA}" srcOrd="0" destOrd="0" presId="urn:microsoft.com/office/officeart/2005/8/layout/hierarchy2"/>
    <dgm:cxn modelId="{8B6134B5-ACBB-E540-8708-436DF980519C}" type="presOf" srcId="{E654007C-140E-6E49-B29A-EDB33115D644}" destId="{E5069743-F1C2-6C47-8B8B-936F9D0FA709}" srcOrd="1" destOrd="0" presId="urn:microsoft.com/office/officeart/2005/8/layout/hierarchy2"/>
    <dgm:cxn modelId="{79FA89B8-E1FB-6A4D-B1EA-08F0D70FF127}" srcId="{235057D7-4F73-F547-9657-EE27AFA8C50D}" destId="{46490671-07D0-EE4D-ACF1-C74FA6B6E99E}" srcOrd="0" destOrd="0" parTransId="{0909A052-9BB3-B74C-B1A6-5BC88CE0CA6B}" sibTransId="{CB911D31-C768-6949-B1F5-BD3F4501D7A8}"/>
    <dgm:cxn modelId="{01C4CFBE-4DD2-7244-AEAD-13C3616E86CA}" srcId="{46490671-07D0-EE4D-ACF1-C74FA6B6E99E}" destId="{2539872A-4766-EB4F-B9B0-0B27A77A28FA}" srcOrd="2" destOrd="0" parTransId="{2F6157F4-5509-1944-A8F7-CA798917D593}" sibTransId="{5CC5FB00-8F25-8943-8F09-36448A6E6AED}"/>
    <dgm:cxn modelId="{2D8FDEBE-BB81-4C43-BDA5-1C720142F198}" type="presOf" srcId="{235057D7-4F73-F547-9657-EE27AFA8C50D}" destId="{5FAE2984-7B54-484C-B0C5-452B9BE69F18}" srcOrd="0" destOrd="0" presId="urn:microsoft.com/office/officeart/2005/8/layout/hierarchy2"/>
    <dgm:cxn modelId="{124058C0-4644-E54C-8943-3465A93427D1}" srcId="{46490671-07D0-EE4D-ACF1-C74FA6B6E99E}" destId="{A71B52A8-46C4-9D4B-8303-FCD0B978B79F}" srcOrd="1" destOrd="0" parTransId="{E654007C-140E-6E49-B29A-EDB33115D644}" sibTransId="{BB1E44E4-DD09-4146-B7A7-B02CED52A6CC}"/>
    <dgm:cxn modelId="{7AC140C6-99C7-134C-9C8D-D0CDFD1C5AEA}" type="presOf" srcId="{2F6157F4-5509-1944-A8F7-CA798917D593}" destId="{CE41545E-560B-9949-8F48-3FB5EAEE590A}" srcOrd="1" destOrd="0" presId="urn:microsoft.com/office/officeart/2005/8/layout/hierarchy2"/>
    <dgm:cxn modelId="{AA8B13C7-6915-3549-8607-1B6248F3D7FD}" type="presOf" srcId="{46490671-07D0-EE4D-ACF1-C74FA6B6E99E}" destId="{BF3DE8B5-F960-D844-94DF-88B19E218742}" srcOrd="0" destOrd="0" presId="urn:microsoft.com/office/officeart/2005/8/layout/hierarchy2"/>
    <dgm:cxn modelId="{11D60418-63F5-DE4F-8B3B-4A856A41F1B8}" type="presParOf" srcId="{5FAE2984-7B54-484C-B0C5-452B9BE69F18}" destId="{1B0CB7D3-998D-0140-9AF0-6BEEE81B89FE}" srcOrd="0" destOrd="0" presId="urn:microsoft.com/office/officeart/2005/8/layout/hierarchy2"/>
    <dgm:cxn modelId="{29CC64EF-38CA-3445-BC3B-53443B7EDA12}" type="presParOf" srcId="{1B0CB7D3-998D-0140-9AF0-6BEEE81B89FE}" destId="{BF3DE8B5-F960-D844-94DF-88B19E218742}" srcOrd="0" destOrd="0" presId="urn:microsoft.com/office/officeart/2005/8/layout/hierarchy2"/>
    <dgm:cxn modelId="{3C757EFF-C768-BD41-B8AB-EACED01A96CE}" type="presParOf" srcId="{1B0CB7D3-998D-0140-9AF0-6BEEE81B89FE}" destId="{85767543-3D44-5944-AA66-C21DCFF9DD39}" srcOrd="1" destOrd="0" presId="urn:microsoft.com/office/officeart/2005/8/layout/hierarchy2"/>
    <dgm:cxn modelId="{E848240B-260C-DB4F-A792-45709252D4F7}" type="presParOf" srcId="{85767543-3D44-5944-AA66-C21DCFF9DD39}" destId="{645BDEB0-D42C-2540-B7E4-D32E46E99C47}" srcOrd="0" destOrd="0" presId="urn:microsoft.com/office/officeart/2005/8/layout/hierarchy2"/>
    <dgm:cxn modelId="{C6468DB9-3F6C-F94F-8369-3B4A8ACE9A6E}" type="presParOf" srcId="{645BDEB0-D42C-2540-B7E4-D32E46E99C47}" destId="{7952F492-BB8B-744D-B02F-8CA10259E1BB}" srcOrd="0" destOrd="0" presId="urn:microsoft.com/office/officeart/2005/8/layout/hierarchy2"/>
    <dgm:cxn modelId="{EDB00F6C-C094-3042-893A-AACAB0946D33}" type="presParOf" srcId="{85767543-3D44-5944-AA66-C21DCFF9DD39}" destId="{7D343792-111B-254B-983B-EC3CEA918698}" srcOrd="1" destOrd="0" presId="urn:microsoft.com/office/officeart/2005/8/layout/hierarchy2"/>
    <dgm:cxn modelId="{9F9FE4F2-036C-3648-B69D-DBFB91F87216}" type="presParOf" srcId="{7D343792-111B-254B-983B-EC3CEA918698}" destId="{020DCAC5-C911-D844-8693-4044E05D98C7}" srcOrd="0" destOrd="0" presId="urn:microsoft.com/office/officeart/2005/8/layout/hierarchy2"/>
    <dgm:cxn modelId="{DE4B04E7-595C-5847-B1E4-0C07769F55B9}" type="presParOf" srcId="{7D343792-111B-254B-983B-EC3CEA918698}" destId="{9CE177A1-ED36-5348-8400-B9083D8D765B}" srcOrd="1" destOrd="0" presId="urn:microsoft.com/office/officeart/2005/8/layout/hierarchy2"/>
    <dgm:cxn modelId="{08A1931B-FC61-3640-AE44-5041B9C9A666}" type="presParOf" srcId="{85767543-3D44-5944-AA66-C21DCFF9DD39}" destId="{9AD609F4-B335-7948-BEBF-3167B18FD2FF}" srcOrd="2" destOrd="0" presId="urn:microsoft.com/office/officeart/2005/8/layout/hierarchy2"/>
    <dgm:cxn modelId="{8A391148-25B4-9942-8C19-01562CB67CD8}" type="presParOf" srcId="{9AD609F4-B335-7948-BEBF-3167B18FD2FF}" destId="{E5069743-F1C2-6C47-8B8B-936F9D0FA709}" srcOrd="0" destOrd="0" presId="urn:microsoft.com/office/officeart/2005/8/layout/hierarchy2"/>
    <dgm:cxn modelId="{EF4A884A-6069-B04D-9DCD-529A6AB3F0B7}" type="presParOf" srcId="{85767543-3D44-5944-AA66-C21DCFF9DD39}" destId="{70B9737F-0167-F64F-868E-98E82FB3E790}" srcOrd="3" destOrd="0" presId="urn:microsoft.com/office/officeart/2005/8/layout/hierarchy2"/>
    <dgm:cxn modelId="{C7C7EDB3-5A8D-844B-AA9B-8B96C0CEA8E1}" type="presParOf" srcId="{70B9737F-0167-F64F-868E-98E82FB3E790}" destId="{03948C6C-4BF5-2840-B369-074B62437B66}" srcOrd="0" destOrd="0" presId="urn:microsoft.com/office/officeart/2005/8/layout/hierarchy2"/>
    <dgm:cxn modelId="{2603741C-AF51-554C-A910-EBE73631112A}" type="presParOf" srcId="{70B9737F-0167-F64F-868E-98E82FB3E790}" destId="{4BEB91C3-D0EF-D840-9CF3-ABA513026661}" srcOrd="1" destOrd="0" presId="urn:microsoft.com/office/officeart/2005/8/layout/hierarchy2"/>
    <dgm:cxn modelId="{7CD160BA-F54B-AA4D-B233-830BD936E023}" type="presParOf" srcId="{85767543-3D44-5944-AA66-C21DCFF9DD39}" destId="{0AD2D8C3-290A-E34B-BAFC-A34A4B6B831D}" srcOrd="4" destOrd="0" presId="urn:microsoft.com/office/officeart/2005/8/layout/hierarchy2"/>
    <dgm:cxn modelId="{7B931165-088E-0843-8B0F-B19C82F755B8}" type="presParOf" srcId="{0AD2D8C3-290A-E34B-BAFC-A34A4B6B831D}" destId="{CE41545E-560B-9949-8F48-3FB5EAEE590A}" srcOrd="0" destOrd="0" presId="urn:microsoft.com/office/officeart/2005/8/layout/hierarchy2"/>
    <dgm:cxn modelId="{1460D47B-4D96-004B-B596-7A18FB2A88C9}" type="presParOf" srcId="{85767543-3D44-5944-AA66-C21DCFF9DD39}" destId="{0D678A70-2C33-7D4F-9082-3351A011C85B}" srcOrd="5" destOrd="0" presId="urn:microsoft.com/office/officeart/2005/8/layout/hierarchy2"/>
    <dgm:cxn modelId="{99D37142-D3EE-7F47-8F2C-90A6F21A9C40}" type="presParOf" srcId="{0D678A70-2C33-7D4F-9082-3351A011C85B}" destId="{60EB0487-D4E6-8B4E-AA8D-46D9AEFF54CA}" srcOrd="0" destOrd="0" presId="urn:microsoft.com/office/officeart/2005/8/layout/hierarchy2"/>
    <dgm:cxn modelId="{D7C3B44D-0B36-6045-96B2-223D2E0B12C7}" type="presParOf" srcId="{0D678A70-2C33-7D4F-9082-3351A011C85B}" destId="{DE01F700-5E4E-5D4D-8314-28AA561A12C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DE8B5-F960-D844-94DF-88B19E218742}">
      <dsp:nvSpPr>
        <dsp:cNvPr id="0" name=""/>
        <dsp:cNvSpPr/>
      </dsp:nvSpPr>
      <dsp:spPr>
        <a:xfrm>
          <a:off x="1382" y="2559254"/>
          <a:ext cx="1584471" cy="7922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Perangkat</a:t>
          </a:r>
          <a:r>
            <a:rPr lang="en-US" sz="1700" kern="1200" dirty="0"/>
            <a:t> </a:t>
          </a:r>
          <a:r>
            <a:rPr lang="en-US" sz="1700" kern="1200" dirty="0" err="1"/>
            <a:t>Sistem</a:t>
          </a:r>
          <a:r>
            <a:rPr lang="en-US" sz="1700" kern="1200" dirty="0"/>
            <a:t> </a:t>
          </a:r>
          <a:r>
            <a:rPr lang="en-US" sz="1700" kern="1200" dirty="0" err="1"/>
            <a:t>Komputer</a:t>
          </a:r>
          <a:endParaRPr lang="en-US" sz="1700" kern="1200" dirty="0"/>
        </a:p>
      </dsp:txBody>
      <dsp:txXfrm>
        <a:off x="24586" y="2582458"/>
        <a:ext cx="1538063" cy="745827"/>
      </dsp:txXfrm>
    </dsp:sp>
    <dsp:sp modelId="{645BDEB0-D42C-2540-B7E4-D32E46E99C47}">
      <dsp:nvSpPr>
        <dsp:cNvPr id="0" name=""/>
        <dsp:cNvSpPr/>
      </dsp:nvSpPr>
      <dsp:spPr>
        <a:xfrm rot="17343595">
          <a:off x="932337" y="2026097"/>
          <a:ext cx="1940822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1940822" y="12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54227" y="1989640"/>
        <a:ext cx="97041" cy="97041"/>
      </dsp:txXfrm>
    </dsp:sp>
    <dsp:sp modelId="{020DCAC5-C911-D844-8693-4044E05D98C7}">
      <dsp:nvSpPr>
        <dsp:cNvPr id="0" name=""/>
        <dsp:cNvSpPr/>
      </dsp:nvSpPr>
      <dsp:spPr>
        <a:xfrm>
          <a:off x="2219642" y="724831"/>
          <a:ext cx="1584471" cy="7922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Hardware</a:t>
          </a:r>
        </a:p>
      </dsp:txBody>
      <dsp:txXfrm>
        <a:off x="2242846" y="748035"/>
        <a:ext cx="1538063" cy="745827"/>
      </dsp:txXfrm>
    </dsp:sp>
    <dsp:sp modelId="{9AD609F4-B335-7948-BEBF-3167B18FD2FF}">
      <dsp:nvSpPr>
        <dsp:cNvPr id="0" name=""/>
        <dsp:cNvSpPr/>
      </dsp:nvSpPr>
      <dsp:spPr>
        <a:xfrm>
          <a:off x="1585854" y="2943309"/>
          <a:ext cx="633788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633788" y="12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6903" y="2939527"/>
        <a:ext cx="31689" cy="31689"/>
      </dsp:txXfrm>
    </dsp:sp>
    <dsp:sp modelId="{03948C6C-4BF5-2840-B369-074B62437B66}">
      <dsp:nvSpPr>
        <dsp:cNvPr id="0" name=""/>
        <dsp:cNvSpPr/>
      </dsp:nvSpPr>
      <dsp:spPr>
        <a:xfrm>
          <a:off x="2219642" y="2559254"/>
          <a:ext cx="1584471" cy="7922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</a:t>
          </a:r>
        </a:p>
      </dsp:txBody>
      <dsp:txXfrm>
        <a:off x="2242846" y="2582458"/>
        <a:ext cx="1538063" cy="745827"/>
      </dsp:txXfrm>
    </dsp:sp>
    <dsp:sp modelId="{0AD2D8C3-290A-E34B-BAFC-A34A4B6B831D}">
      <dsp:nvSpPr>
        <dsp:cNvPr id="0" name=""/>
        <dsp:cNvSpPr/>
      </dsp:nvSpPr>
      <dsp:spPr>
        <a:xfrm rot="4342466">
          <a:off x="888892" y="3896032"/>
          <a:ext cx="1999302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1999302" y="12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838561" y="3858112"/>
        <a:ext cx="99965" cy="99965"/>
      </dsp:txXfrm>
    </dsp:sp>
    <dsp:sp modelId="{60EB0487-D4E6-8B4E-AA8D-46D9AEFF54CA}">
      <dsp:nvSpPr>
        <dsp:cNvPr id="0" name=""/>
        <dsp:cNvSpPr/>
      </dsp:nvSpPr>
      <dsp:spPr>
        <a:xfrm>
          <a:off x="2191233" y="4464700"/>
          <a:ext cx="1584471" cy="7922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Brainware</a:t>
          </a:r>
          <a:endParaRPr lang="en-US" sz="1700" kern="1200" dirty="0"/>
        </a:p>
      </dsp:txBody>
      <dsp:txXfrm>
        <a:off x="2214437" y="4487904"/>
        <a:ext cx="1538063" cy="745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136DEF-7E34-8C5B-267C-802F4343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21438"/>
            <a:ext cx="10515600" cy="1325563"/>
          </a:xfrm>
        </p:spPr>
        <p:txBody>
          <a:bodyPr>
            <a:noAutofit/>
          </a:bodyPr>
          <a:lstStyle>
            <a:lvl1pPr>
              <a:defRPr sz="6000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https://stackoverflow.com/questions/23187539/java-balanced-expressions-check/42175007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putersciencewiki.org/index.php/System_diagrammin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picryl.com/media/map-from-a-descriptive-and-historical-view-of-alnwick-and-of-alnwick-castle-bba5e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PENGANTAR ALGORITMA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RL117 – Dasar </a:t>
            </a:r>
            <a:r>
              <a:rPr lang="en-US" dirty="0" err="1"/>
              <a:t>Pemrograman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, Flowchart</a:t>
            </a:r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462D-89F7-9C92-FD2F-02C5EFE9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8235-2463-93E2-33E2-03CD6E10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Deskriptif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Pseudocode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Flowchart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2F3694-5F3E-B9E1-A961-4B3DEF9BE7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AC94CB-BEB9-4E32-D5C9-7AA71AA8AF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56415-6182-E41F-4782-E7D63B5B9D73}"/>
              </a:ext>
            </a:extLst>
          </p:cNvPr>
          <p:cNvSpPr txBox="1"/>
          <p:nvPr/>
        </p:nvSpPr>
        <p:spPr>
          <a:xfrm>
            <a:off x="3049929" y="3183566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0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8705-93E6-7951-D930-C99B1AD8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C673-734C-45C0-55D9-7FDE1BFF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sisi</a:t>
            </a:r>
            <a:r>
              <a:rPr lang="en-US" dirty="0"/>
              <a:t>, dan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dan </a:t>
            </a:r>
            <a:r>
              <a:rPr lang="en-US" dirty="0" err="1"/>
              <a:t>sisi</a:t>
            </a:r>
            <a:r>
              <a:rPr lang="en-US" dirty="0"/>
              <a:t> masing-masing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dikali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dan </a:t>
            </a:r>
            <a:r>
              <a:rPr lang="en-US" dirty="0" err="1"/>
              <a:t>simpan</a:t>
            </a:r>
            <a:r>
              <a:rPr lang="en-US" dirty="0"/>
              <a:t> pada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9403B-5375-D573-AB68-1B90BA2E7734}"/>
              </a:ext>
            </a:extLst>
          </p:cNvPr>
          <p:cNvSpPr txBox="1"/>
          <p:nvPr/>
        </p:nvSpPr>
        <p:spPr>
          <a:xfrm>
            <a:off x="330631" y="2338087"/>
            <a:ext cx="384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Deskriptif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5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8705-93E6-7951-D930-C99B1AD8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9403B-5375-D573-AB68-1B90BA2E7734}"/>
              </a:ext>
            </a:extLst>
          </p:cNvPr>
          <p:cNvSpPr txBox="1"/>
          <p:nvPr/>
        </p:nvSpPr>
        <p:spPr>
          <a:xfrm>
            <a:off x="330631" y="2338087"/>
            <a:ext cx="384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Pseudocode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189FE3-D0F4-176D-A4F7-629F4A33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79" y="2599697"/>
            <a:ext cx="7463903" cy="34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8705-93E6-7951-D930-C99B1AD8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9403B-5375-D573-AB68-1B90BA2E7734}"/>
              </a:ext>
            </a:extLst>
          </p:cNvPr>
          <p:cNvSpPr txBox="1"/>
          <p:nvPr/>
        </p:nvSpPr>
        <p:spPr>
          <a:xfrm>
            <a:off x="330631" y="2338087"/>
            <a:ext cx="384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Flowchart</a:t>
            </a:r>
          </a:p>
        </p:txBody>
      </p:sp>
      <p:pic>
        <p:nvPicPr>
          <p:cNvPr id="3074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C322F01F-7CA2-4E5B-3029-2BBEF634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25" y="0"/>
            <a:ext cx="2365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0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885DD4-6B71-F6F0-B5A8-46CEFFD08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3F3D0-A04F-E4F4-03B4-FB0291B9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6982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A60E-E7A8-7AA2-8EA3-49EEF6DD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DF76-B19A-14AB-CB5D-38369B10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Flowchart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, proses,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diagram. 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flowchart: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agar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Flowchart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simbol-simbol</a:t>
            </a:r>
            <a:r>
              <a:rPr lang="en-US" dirty="0"/>
              <a:t> dan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garis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proses.</a:t>
            </a:r>
          </a:p>
        </p:txBody>
      </p:sp>
    </p:spTree>
    <p:extLst>
      <p:ext uri="{BB962C8B-B14F-4D97-AF65-F5344CB8AC3E}">
        <p14:creationId xmlns:p14="http://schemas.microsoft.com/office/powerpoint/2010/main" val="16094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9C3E-77CF-A05E-0A18-C5BEB137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Simbol-Simbol</a:t>
            </a:r>
            <a:r>
              <a:rPr lang="en-US" dirty="0"/>
              <a:t> Flowchart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C8ADE9-2A22-973F-32E0-1C66A73A3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57" y="1529528"/>
            <a:ext cx="7625486" cy="509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0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A white symbol on an orange background&#10;&#10;Description automatically generated">
            <a:extLst>
              <a:ext uri="{FF2B5EF4-FFF2-40B4-BE49-F238E27FC236}">
                <a16:creationId xmlns:a16="http://schemas.microsoft.com/office/drawing/2014/main" id="{66B493CC-C7E9-F6AD-D80F-09E9B504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9791" y="643467"/>
            <a:ext cx="2543217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5" name="Straight Connector 514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0" name="Picture 20" descr="A black and grey logo&#10;&#10;Description automatically generated">
            <a:extLst>
              <a:ext uri="{FF2B5EF4-FFF2-40B4-BE49-F238E27FC236}">
                <a16:creationId xmlns:a16="http://schemas.microsoft.com/office/drawing/2014/main" id="{9432D7D9-8FBF-E980-BABA-17C6330FE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1560105"/>
            <a:ext cx="4732940" cy="70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7" name="Straight Connector 514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9" name="Straight Connector 514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6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3F62D3A6-CE98-F4D9-6402-7A69D641A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8468" y="3671316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A red and white logo&#10;&#10;Description automatically generated">
            <a:extLst>
              <a:ext uri="{FF2B5EF4-FFF2-40B4-BE49-F238E27FC236}">
                <a16:creationId xmlns:a16="http://schemas.microsoft.com/office/drawing/2014/main" id="{AEB62C69-F726-CE51-4484-B23652A87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8051" y="3671316"/>
            <a:ext cx="2553469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1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52343A-3C88-F4F6-BC4C-EDEBD40C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Flowchart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57AD5-B661-8C3C-FDAE-DBD98952A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146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0F5211A4-ACE9-A678-5830-0A2D5B62D4C4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6" b="-14876"/>
          <a:stretch/>
        </p:blipFill>
        <p:spPr bwMode="auto">
          <a:xfrm>
            <a:off x="543084" y="134471"/>
            <a:ext cx="4540250" cy="716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6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52343A-3C88-F4F6-BC4C-EDEBD40C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Flowchart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57AD5-B661-8C3C-FDAE-DBD98952A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10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194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6DE2280C-FA38-0A4F-F743-41B83BBE5B1E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81" b="-1100"/>
          <a:stretch/>
        </p:blipFill>
        <p:spPr bwMode="auto">
          <a:xfrm>
            <a:off x="543084" y="1"/>
            <a:ext cx="4540250" cy="63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1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D6A-3D4E-D4E3-B44C-7549E92D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err="1"/>
              <a:t>Sistem</a:t>
            </a:r>
            <a:r>
              <a:rPr lang="en-US" sz="6000" dirty="0"/>
              <a:t> </a:t>
            </a:r>
            <a:r>
              <a:rPr lang="en-US" sz="6000" dirty="0" err="1"/>
              <a:t>Komputer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F53F-F9C8-8CBE-FD5A-AD2CD502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Komputer</a:t>
            </a:r>
            <a:r>
              <a:rPr lang="en-US" sz="3200" dirty="0"/>
              <a:t>: </a:t>
            </a:r>
            <a:r>
              <a:rPr lang="en-US" sz="3200" dirty="0" err="1"/>
              <a:t>kumpulan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yang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berhubungan</a:t>
            </a:r>
            <a:r>
              <a:rPr lang="en-US" sz="3200" dirty="0"/>
              <a:t> dan </a:t>
            </a:r>
            <a:r>
              <a:rPr lang="en-US" sz="3200" dirty="0" err="1"/>
              <a:t>berinteraksi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 lain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proses </a:t>
            </a:r>
            <a:r>
              <a:rPr lang="en-US" sz="3200" dirty="0" err="1"/>
              <a:t>pengolahan</a:t>
            </a:r>
            <a:r>
              <a:rPr lang="en-US" sz="3200" dirty="0"/>
              <a:t> data agar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menghasilkan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yang </a:t>
            </a:r>
            <a:r>
              <a:rPr lang="en-US" sz="3200" dirty="0" err="1"/>
              <a:t>diharapkan</a:t>
            </a:r>
            <a:r>
              <a:rPr lang="en-US" sz="3200" dirty="0"/>
              <a:t> oleh user.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D527798-A261-5E19-24D3-EA59DA6FB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347532"/>
              </p:ext>
            </p:extLst>
          </p:nvPr>
        </p:nvGraphicFramePr>
        <p:xfrm>
          <a:off x="7731888" y="266218"/>
          <a:ext cx="3805497" cy="591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555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15AA1-590C-6CEB-9C44-2A107F814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CC4A65-84E5-6C36-5CA7-A2A8686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</p:spTree>
    <p:extLst>
      <p:ext uri="{BB962C8B-B14F-4D97-AF65-F5344CB8AC3E}">
        <p14:creationId xmlns:p14="http://schemas.microsoft.com/office/powerpoint/2010/main" val="185785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A5D6-883B-685D-7F75-A2EC4FB9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26DB-C422-679E-9833-3A6FA173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.</a:t>
            </a:r>
          </a:p>
          <a:p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.</a:t>
            </a:r>
          </a:p>
          <a:p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kelulusan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UAS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60 </a:t>
            </a:r>
            <a:r>
              <a:rPr lang="en-US" dirty="0" err="1"/>
              <a:t>maka</a:t>
            </a:r>
            <a:r>
              <a:rPr lang="en-US" dirty="0"/>
              <a:t> LULUS,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60 </a:t>
            </a:r>
            <a:r>
              <a:rPr lang="en-US" dirty="0" err="1"/>
              <a:t>maka</a:t>
            </a:r>
            <a:r>
              <a:rPr lang="en-US" dirty="0"/>
              <a:t> TIDAK LULUS</a:t>
            </a:r>
          </a:p>
        </p:txBody>
      </p:sp>
    </p:spTree>
    <p:extLst>
      <p:ext uri="{BB962C8B-B14F-4D97-AF65-F5344CB8AC3E}">
        <p14:creationId xmlns:p14="http://schemas.microsoft.com/office/powerpoint/2010/main" val="45467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9EE1F2-1A46-F3B1-E6E4-6ABA66131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EBF9A-F2A1-2516-2126-951D671B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Ada </a:t>
            </a:r>
            <a:r>
              <a:rPr lang="en-US" sz="7200" dirty="0" err="1"/>
              <a:t>Pertanyaan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305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A38D-8947-B680-2810-5F7C2CC8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2A457-7150-EA2F-B7C7-40DA1BB4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1689100"/>
            <a:ext cx="54229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0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D9B-087C-428B-2E47-D4B95844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0" y="388140"/>
            <a:ext cx="5873399" cy="1325563"/>
          </a:xfrm>
        </p:spPr>
        <p:txBody>
          <a:bodyPr>
            <a:normAutofit/>
          </a:bodyPr>
          <a:lstStyle/>
          <a:p>
            <a:r>
              <a:rPr lang="en-US" dirty="0"/>
              <a:t>Program dan Bahasa </a:t>
            </a:r>
            <a:r>
              <a:rPr lang="en-US" dirty="0" err="1"/>
              <a:t>Pemrograman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2B35-2E21-85C3-3226-26D89107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Program: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sekumpulan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instruksi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yang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ditulis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dalam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suatu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bahasa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pemrograman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tertentu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untuk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mengintruksikan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komputer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atau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sistem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komputer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lainnya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untuk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menjalankan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tugas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atau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fungsi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.</a:t>
            </a:r>
            <a:endParaRPr lang="en-ID" sz="1600" b="1" i="0" u="none" strike="noStrike" dirty="0">
              <a:solidFill>
                <a:srgbClr val="4A8CFF"/>
              </a:solidFill>
              <a:effectLst/>
              <a:latin typeface="Barlow" pitchFamily="2" charset="77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Program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disebut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juga </a:t>
            </a:r>
            <a:r>
              <a:rPr lang="en-ID" sz="1600" b="0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source code 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dan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dibuat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oleh </a:t>
            </a:r>
            <a:r>
              <a:rPr lang="en-ID" sz="1600" b="0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programmer</a:t>
            </a:r>
            <a:endParaRPr lang="en-ID" sz="1600" b="0" i="0" u="none" strike="noStrike" dirty="0">
              <a:solidFill>
                <a:srgbClr val="4A8CFF"/>
              </a:solidFill>
              <a:effectLst/>
              <a:latin typeface="Barlow" pitchFamily="2" charset="77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Tujuan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dari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program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adalah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mencapai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hasil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yang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diharapkan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oleh </a:t>
            </a:r>
            <a:r>
              <a:rPr lang="en-ID" sz="1600" b="0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programmer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seperti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: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pemrosesan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data,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pengolahan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informasi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,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atau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penyelesaian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masalah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tertentu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.</a:t>
            </a:r>
            <a:endParaRPr lang="en-ID" sz="1600" b="0" i="0" u="none" strike="noStrike" dirty="0">
              <a:solidFill>
                <a:srgbClr val="4A8CFF"/>
              </a:solidFill>
              <a:effectLst/>
              <a:latin typeface="Barlow" pitchFamily="2" charset="77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ID" sz="11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ID" sz="16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Bahasa </a:t>
            </a:r>
            <a:r>
              <a:rPr lang="en-ID" sz="1600" b="1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Pemrograman</a:t>
            </a:r>
            <a:r>
              <a:rPr lang="en-ID" sz="1600" b="1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: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bahasa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yang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digunakan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oleh </a:t>
            </a:r>
            <a:r>
              <a:rPr lang="en-ID" sz="1600" b="0" i="1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programmer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untuk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membuat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atau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menulis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progam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komputer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.</a:t>
            </a:r>
            <a:endParaRPr lang="en-ID" sz="1600" b="1" i="0" u="none" strike="noStrike" dirty="0">
              <a:solidFill>
                <a:srgbClr val="4A8CFF"/>
              </a:solidFill>
              <a:effectLst/>
              <a:latin typeface="Barlow" pitchFamily="2" charset="77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Contoh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: JavaScript, PHP, Python, Golang, Ruby, Java, C++,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dll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.</a:t>
            </a:r>
            <a:endParaRPr lang="en-ID" sz="1600" b="0" i="0" u="none" strike="noStrike" dirty="0">
              <a:solidFill>
                <a:srgbClr val="4A8CFF"/>
              </a:solidFill>
              <a:effectLst/>
              <a:latin typeface="Barlow" pitchFamily="2" charset="77"/>
            </a:endParaRPr>
          </a:p>
          <a:p>
            <a:pPr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Setiap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bahasa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pemrograman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memiliki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karakteristik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dan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kegunaan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yang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berbeda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.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Sehingga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pemilihan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bahasa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pemrograman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tergantung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pada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tugas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yang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akan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dilakukan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.</a:t>
            </a:r>
            <a:endParaRPr lang="en-ID" sz="1600" b="0" i="0" u="none" strike="noStrike" dirty="0">
              <a:solidFill>
                <a:srgbClr val="4A8CFF"/>
              </a:solidFill>
              <a:effectLst/>
              <a:latin typeface="Barlow" pitchFamily="2" charset="77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F42E27-6782-B9E2-A69F-5922E7F473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8232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885DD4-6B71-F6F0-B5A8-46CEFFD08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3F3D0-A04F-E4F4-03B4-FB0291B9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DA62C-57CC-F4FD-EFD9-294A866E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E6F893-7C9B-35DD-0587-C5DDB4EE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Abu Abdullah Muhammad ibn Musa Al </a:t>
            </a:r>
            <a:r>
              <a:rPr lang="en-US" dirty="0" err="1"/>
              <a:t>Khawarizmi</a:t>
            </a:r>
            <a:r>
              <a:rPr lang="en-US" dirty="0"/>
              <a:t>.,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ilmuan</a:t>
            </a:r>
            <a:r>
              <a:rPr lang="en-US" dirty="0"/>
              <a:t> Persia yang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hindu-arab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825 M. 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Algoritma</a:t>
            </a:r>
            <a:r>
              <a:rPr lang="en-US" dirty="0"/>
              <a:t>: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melompat-lompat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55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90F6-AEC2-96BB-F098-CE9E1821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9516" cy="1325563"/>
          </a:xfrm>
        </p:spPr>
        <p:txBody>
          <a:bodyPr>
            <a:noAutofit/>
          </a:bodyPr>
          <a:lstStyle/>
          <a:p>
            <a:r>
              <a:rPr lang="en-US" sz="6000" dirty="0" err="1"/>
              <a:t>Contoh</a:t>
            </a:r>
            <a:r>
              <a:rPr lang="en-US" sz="6000" dirty="0"/>
              <a:t> </a:t>
            </a:r>
            <a:r>
              <a:rPr lang="en-US" sz="6000" dirty="0" err="1"/>
              <a:t>Algoritma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0422-79FF-144E-53A7-ADC5D6E0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Jika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e-mail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temannya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 err="1"/>
              <a:t>Siapkan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laptop</a:t>
            </a:r>
          </a:p>
          <a:p>
            <a:r>
              <a:rPr lang="en-US" dirty="0" err="1"/>
              <a:t>Hubungkan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laptop </a:t>
            </a:r>
            <a:r>
              <a:rPr lang="en-US" dirty="0" err="1"/>
              <a:t>dengan</a:t>
            </a:r>
            <a:r>
              <a:rPr lang="en-US" dirty="0"/>
              <a:t> Wi-Fi</a:t>
            </a:r>
          </a:p>
          <a:p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www.mail.google.com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“Compose” </a:t>
            </a:r>
          </a:p>
          <a:p>
            <a:r>
              <a:rPr lang="en-US" dirty="0" err="1"/>
              <a:t>Ketikan</a:t>
            </a:r>
            <a:r>
              <a:rPr lang="en-US" dirty="0"/>
              <a:t> e-mail </a:t>
            </a:r>
            <a:r>
              <a:rPr lang="en-US" dirty="0" err="1"/>
              <a:t>penerima</a:t>
            </a:r>
            <a:r>
              <a:rPr lang="en-US" dirty="0"/>
              <a:t> dan </a:t>
            </a:r>
            <a:r>
              <a:rPr lang="en-US" dirty="0" err="1"/>
              <a:t>isi</a:t>
            </a:r>
            <a:r>
              <a:rPr lang="en-US" dirty="0"/>
              <a:t> e-mail</a:t>
            </a:r>
          </a:p>
          <a:p>
            <a:r>
              <a:rPr lang="en-US" dirty="0" err="1"/>
              <a:t>Klik</a:t>
            </a:r>
            <a:r>
              <a:rPr lang="en-US" dirty="0"/>
              <a:t> “Send”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2A9E6DE-F6AB-1C51-F6F1-5C0E016BA8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5826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24F8-28B3-868A-8B3D-AC4B73D0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Kriteria</a:t>
            </a:r>
            <a:r>
              <a:rPr lang="en-US" sz="6000" dirty="0"/>
              <a:t> </a:t>
            </a:r>
            <a:r>
              <a:rPr lang="en-US" sz="6000" dirty="0" err="1"/>
              <a:t>Algoritma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70F6-6108-F5FB-0AB4-AC9C1C8A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 err="1"/>
              <a:t>Menurut</a:t>
            </a:r>
            <a:r>
              <a:rPr lang="en-US" dirty="0"/>
              <a:t> Donald E. Knuth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Input</a:t>
            </a:r>
            <a:r>
              <a:rPr lang="en-US" dirty="0"/>
              <a:t>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Output</a:t>
            </a:r>
            <a:r>
              <a:rPr lang="en-US" dirty="0"/>
              <a:t>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minimal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Definiteness</a:t>
            </a:r>
            <a:r>
              <a:rPr lang="en-US" dirty="0"/>
              <a:t>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instruksi-instruksi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ambigu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Finiteness</a:t>
            </a:r>
            <a:r>
              <a:rPr lang="en-US" dirty="0"/>
              <a:t>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(stopping rule)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Effectiveness</a:t>
            </a:r>
            <a:r>
              <a:rPr lang="en-US" dirty="0"/>
              <a:t>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sebisa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dan </a:t>
            </a:r>
            <a:r>
              <a:rPr lang="en-US" dirty="0" err="1"/>
              <a:t>efektif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: X = X – 0 </a:t>
            </a:r>
            <a:r>
              <a:rPr lang="en-US" dirty="0" err="1"/>
              <a:t>atau</a:t>
            </a:r>
            <a:r>
              <a:rPr lang="en-US" dirty="0"/>
              <a:t> X = X : 1  </a:t>
            </a:r>
          </a:p>
        </p:txBody>
      </p:sp>
    </p:spTree>
    <p:extLst>
      <p:ext uri="{BB962C8B-B14F-4D97-AF65-F5344CB8AC3E}">
        <p14:creationId xmlns:p14="http://schemas.microsoft.com/office/powerpoint/2010/main" val="427089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93D9-9537-427B-9CB8-9ABE2489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1724" cy="132556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Penulisan</a:t>
            </a:r>
            <a:r>
              <a:rPr lang="en-US" sz="5400" dirty="0"/>
              <a:t> </a:t>
            </a:r>
            <a:r>
              <a:rPr lang="en-US" sz="5400" dirty="0" err="1"/>
              <a:t>Algoritma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115C-F035-A48C-F843-69A33FE6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Deskriptif</a:t>
            </a:r>
            <a:r>
              <a:rPr lang="en-US" dirty="0"/>
              <a:t>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Bahasa Indonesia </a:t>
            </a:r>
            <a:r>
              <a:rPr lang="en-US" dirty="0" err="1"/>
              <a:t>atau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Pseudocode</a:t>
            </a:r>
            <a:r>
              <a:rPr lang="en-US" dirty="0"/>
              <a:t>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Flowchart</a:t>
            </a:r>
            <a:r>
              <a:rPr lang="en-US" dirty="0"/>
              <a:t>: </a:t>
            </a:r>
            <a:r>
              <a:rPr lang="en-US" dirty="0" err="1"/>
              <a:t>menggunakan</a:t>
            </a:r>
            <a:r>
              <a:rPr lang="en-US" dirty="0"/>
              <a:t> diagram </a:t>
            </a:r>
            <a:r>
              <a:rPr lang="en-US" dirty="0" err="1"/>
              <a:t>alir</a:t>
            </a:r>
            <a:r>
              <a:rPr lang="en-US" dirty="0"/>
              <a:t> (flowchart)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A173925-D3FA-91B7-D210-28E4C002B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03594" y="1505704"/>
            <a:ext cx="3467100" cy="2408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FF41C7-0B3A-9134-AB12-51182D1114AE}"/>
              </a:ext>
            </a:extLst>
          </p:cNvPr>
          <p:cNvSpPr txBox="1"/>
          <p:nvPr/>
        </p:nvSpPr>
        <p:spPr>
          <a:xfrm>
            <a:off x="4103594" y="3991042"/>
            <a:ext cx="3467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tackoverflow.com/questions/23187539/java-balanced-expressions-check/4217500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7B1FCF35-0917-DA8F-38A8-FCEC894AE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80930" y="1337846"/>
            <a:ext cx="2433918" cy="2830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403F1-DC22-D0B2-EF8E-A115531CE963}"/>
              </a:ext>
            </a:extLst>
          </p:cNvPr>
          <p:cNvSpPr txBox="1"/>
          <p:nvPr/>
        </p:nvSpPr>
        <p:spPr>
          <a:xfrm>
            <a:off x="8780930" y="4168198"/>
            <a:ext cx="3106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computersciencewiki.org/index.php/System_diagrammi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4" name="Picture 13" descr="A black and white page of a drum&#10;&#10;Description automatically generated">
            <a:extLst>
              <a:ext uri="{FF2B5EF4-FFF2-40B4-BE49-F238E27FC236}">
                <a16:creationId xmlns:a16="http://schemas.microsoft.com/office/drawing/2014/main" id="{8E61820A-8384-642F-A0BE-8C62AFF82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503320" y="1690688"/>
            <a:ext cx="1390038" cy="21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614</Words>
  <Application>Microsoft Macintosh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Aharoni</vt:lpstr>
      <vt:lpstr>Arial</vt:lpstr>
      <vt:lpstr>Arial Rounded MT Bold</vt:lpstr>
      <vt:lpstr>Barlow</vt:lpstr>
      <vt:lpstr>Calibri</vt:lpstr>
      <vt:lpstr>Calibri Light</vt:lpstr>
      <vt:lpstr>Montserrat</vt:lpstr>
      <vt:lpstr>Open Sans Semi-Bold</vt:lpstr>
      <vt:lpstr>Office Theme</vt:lpstr>
      <vt:lpstr>PENGANTAR ALGORITMA</vt:lpstr>
      <vt:lpstr>Sistem Komputer</vt:lpstr>
      <vt:lpstr>Sistem Komputer</vt:lpstr>
      <vt:lpstr>Program dan Bahasa Pemrograman</vt:lpstr>
      <vt:lpstr>Algoritma</vt:lpstr>
      <vt:lpstr>Algoritma</vt:lpstr>
      <vt:lpstr>Contoh Algoritma</vt:lpstr>
      <vt:lpstr>Kriteria Algoritma</vt:lpstr>
      <vt:lpstr>Penulisan Algoritma</vt:lpstr>
      <vt:lpstr>Penulisan Algoritma</vt:lpstr>
      <vt:lpstr>Penulisan Algoritma</vt:lpstr>
      <vt:lpstr>Penulisan Algoritma</vt:lpstr>
      <vt:lpstr>Penulisan Algoritma</vt:lpstr>
      <vt:lpstr>Flowchart</vt:lpstr>
      <vt:lpstr>Flowchart</vt:lpstr>
      <vt:lpstr>Simbol-Simbol Flowchart</vt:lpstr>
      <vt:lpstr>PowerPoint Presentation</vt:lpstr>
      <vt:lpstr>Contoh Flowchart (1)</vt:lpstr>
      <vt:lpstr>Contoh Flowchart (2)</vt:lpstr>
      <vt:lpstr>Latihan</vt:lpstr>
      <vt:lpstr>Latihan</vt:lpstr>
      <vt:lpstr>Ada Pertanyaan?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indirasyawanodya</cp:lastModifiedBy>
  <cp:revision>7</cp:revision>
  <dcterms:created xsi:type="dcterms:W3CDTF">2024-09-01T04:12:04Z</dcterms:created>
  <dcterms:modified xsi:type="dcterms:W3CDTF">2024-09-05T05:57:27Z</dcterms:modified>
</cp:coreProperties>
</file>