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5" r:id="rId1"/>
  </p:sldMasterIdLst>
  <p:notesMasterIdLst>
    <p:notesMasterId r:id="rId13"/>
  </p:notesMasterIdLst>
  <p:sldIdLst>
    <p:sldId id="267" r:id="rId2"/>
    <p:sldId id="256" r:id="rId3"/>
    <p:sldId id="257" r:id="rId4"/>
    <p:sldId id="259" r:id="rId5"/>
    <p:sldId id="260" r:id="rId6"/>
    <p:sldId id="261" r:id="rId7"/>
    <p:sldId id="262" r:id="rId8"/>
    <p:sldId id="268" r:id="rId9"/>
    <p:sldId id="269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7"/>
    <p:restoredTop sz="94677"/>
  </p:normalViewPr>
  <p:slideViewPr>
    <p:cSldViewPr snapToGrid="0" snapToObjects="1">
      <p:cViewPr>
        <p:scale>
          <a:sx n="93" d="100"/>
          <a:sy n="93" d="100"/>
        </p:scale>
        <p:origin x="102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6E480-13B4-4534-B533-A729F224085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6DCB7AD9-45AE-49C3-9274-01F2AC884DFE}">
      <dgm:prSet/>
      <dgm:spPr/>
      <dgm:t>
        <a:bodyPr/>
        <a:lstStyle/>
        <a:p>
          <a:r>
            <a:rPr lang="en-US"/>
            <a:t>1. Issues with the Current Policy</a:t>
          </a:r>
        </a:p>
      </dgm:t>
    </dgm:pt>
    <dgm:pt modelId="{6E6003DC-456F-4C49-8486-8326CE49FD2F}" type="parTrans" cxnId="{C3183DEB-603A-458A-AAB2-6C5B29694830}">
      <dgm:prSet/>
      <dgm:spPr/>
      <dgm:t>
        <a:bodyPr/>
        <a:lstStyle/>
        <a:p>
          <a:endParaRPr lang="en-US"/>
        </a:p>
      </dgm:t>
    </dgm:pt>
    <dgm:pt modelId="{FA21E4BD-27F0-4D56-931C-A2A17A9EC8BB}" type="sibTrans" cxnId="{C3183DEB-603A-458A-AAB2-6C5B29694830}">
      <dgm:prSet/>
      <dgm:spPr/>
      <dgm:t>
        <a:bodyPr/>
        <a:lstStyle/>
        <a:p>
          <a:endParaRPr lang="en-US"/>
        </a:p>
      </dgm:t>
    </dgm:pt>
    <dgm:pt modelId="{B4E2D3BD-FD47-4C5D-A323-AC00B3A5EFE3}">
      <dgm:prSet/>
      <dgm:spPr/>
      <dgm:t>
        <a:bodyPr/>
        <a:lstStyle/>
        <a:p>
          <a:r>
            <a:rPr lang="en-US"/>
            <a:t>2. The Switch to Telecommuting</a:t>
          </a:r>
        </a:p>
      </dgm:t>
    </dgm:pt>
    <dgm:pt modelId="{BE0334C4-A62B-41FF-89BD-92F9688AAE71}" type="parTrans" cxnId="{BC0628AB-25A6-495D-9002-DC7E988BDA9D}">
      <dgm:prSet/>
      <dgm:spPr/>
      <dgm:t>
        <a:bodyPr/>
        <a:lstStyle/>
        <a:p>
          <a:endParaRPr lang="en-US"/>
        </a:p>
      </dgm:t>
    </dgm:pt>
    <dgm:pt modelId="{48244B92-CB1D-4444-859C-D8C8E4A9D3EE}" type="sibTrans" cxnId="{BC0628AB-25A6-495D-9002-DC7E988BDA9D}">
      <dgm:prSet/>
      <dgm:spPr/>
      <dgm:t>
        <a:bodyPr/>
        <a:lstStyle/>
        <a:p>
          <a:endParaRPr lang="en-US"/>
        </a:p>
      </dgm:t>
    </dgm:pt>
    <dgm:pt modelId="{3BA1E879-84A9-4A89-9B66-27191D28A15F}">
      <dgm:prSet/>
      <dgm:spPr/>
      <dgm:t>
        <a:bodyPr/>
        <a:lstStyle/>
        <a:p>
          <a:r>
            <a:rPr lang="en-US"/>
            <a:t>3. New Performance Based Management System </a:t>
          </a:r>
        </a:p>
      </dgm:t>
    </dgm:pt>
    <dgm:pt modelId="{E4F0D7CA-F7D3-44D0-A6BD-0856C82EEE10}" type="parTrans" cxnId="{D2182DED-21AA-43ED-9205-74DF0BC77E5D}">
      <dgm:prSet/>
      <dgm:spPr/>
      <dgm:t>
        <a:bodyPr/>
        <a:lstStyle/>
        <a:p>
          <a:endParaRPr lang="en-US"/>
        </a:p>
      </dgm:t>
    </dgm:pt>
    <dgm:pt modelId="{C4175636-1803-47C7-8E5A-F63C77BC77F4}" type="sibTrans" cxnId="{D2182DED-21AA-43ED-9205-74DF0BC77E5D}">
      <dgm:prSet/>
      <dgm:spPr/>
      <dgm:t>
        <a:bodyPr/>
        <a:lstStyle/>
        <a:p>
          <a:endParaRPr lang="en-US"/>
        </a:p>
      </dgm:t>
    </dgm:pt>
    <dgm:pt modelId="{8F22F6EC-CC61-4761-9AA1-B240AF48B2A1}">
      <dgm:prSet/>
      <dgm:spPr/>
      <dgm:t>
        <a:bodyPr/>
        <a:lstStyle/>
        <a:p>
          <a:r>
            <a:rPr lang="en-US"/>
            <a:t>4. The Main Benefits of Telecommuting</a:t>
          </a:r>
        </a:p>
      </dgm:t>
    </dgm:pt>
    <dgm:pt modelId="{2E312E37-6620-422F-AF0F-7AFCE74027DD}" type="parTrans" cxnId="{730FE14C-937A-4538-B438-124730476850}">
      <dgm:prSet/>
      <dgm:spPr/>
      <dgm:t>
        <a:bodyPr/>
        <a:lstStyle/>
        <a:p>
          <a:endParaRPr lang="en-US"/>
        </a:p>
      </dgm:t>
    </dgm:pt>
    <dgm:pt modelId="{EA00FE6A-CB9C-4641-A816-C903C7FD4B5C}" type="sibTrans" cxnId="{730FE14C-937A-4538-B438-124730476850}">
      <dgm:prSet/>
      <dgm:spPr/>
      <dgm:t>
        <a:bodyPr/>
        <a:lstStyle/>
        <a:p>
          <a:endParaRPr lang="en-US"/>
        </a:p>
      </dgm:t>
    </dgm:pt>
    <dgm:pt modelId="{D08CFD29-DE27-463C-A4EE-11C9ADE64296}">
      <dgm:prSet/>
      <dgm:spPr/>
      <dgm:t>
        <a:bodyPr/>
        <a:lstStyle/>
        <a:p>
          <a:r>
            <a:rPr lang="en-US"/>
            <a:t>5. A Culture Change</a:t>
          </a:r>
        </a:p>
      </dgm:t>
    </dgm:pt>
    <dgm:pt modelId="{DE5556A6-A3F0-4A18-9BF4-DF50AE0021E7}" type="parTrans" cxnId="{FEF6EE9C-07B5-4044-B0EC-D82D256DE65F}">
      <dgm:prSet/>
      <dgm:spPr/>
      <dgm:t>
        <a:bodyPr/>
        <a:lstStyle/>
        <a:p>
          <a:endParaRPr lang="en-US"/>
        </a:p>
      </dgm:t>
    </dgm:pt>
    <dgm:pt modelId="{F3F2BDDC-834A-4D68-8DDB-498825939315}" type="sibTrans" cxnId="{FEF6EE9C-07B5-4044-B0EC-D82D256DE65F}">
      <dgm:prSet/>
      <dgm:spPr/>
      <dgm:t>
        <a:bodyPr/>
        <a:lstStyle/>
        <a:p>
          <a:endParaRPr lang="en-US"/>
        </a:p>
      </dgm:t>
    </dgm:pt>
    <dgm:pt modelId="{E0F84D83-8F2C-43FD-984C-56F573F5340D}">
      <dgm:prSet/>
      <dgm:spPr/>
      <dgm:t>
        <a:bodyPr/>
        <a:lstStyle/>
        <a:p>
          <a:r>
            <a:rPr lang="en-US"/>
            <a:t>6. Conclusion </a:t>
          </a:r>
        </a:p>
      </dgm:t>
    </dgm:pt>
    <dgm:pt modelId="{06A9884D-8C76-40A5-AF4E-8D5B8D3A905E}" type="parTrans" cxnId="{B55FC1CB-A124-4C3B-8094-1A24D7CA75E0}">
      <dgm:prSet/>
      <dgm:spPr/>
      <dgm:t>
        <a:bodyPr/>
        <a:lstStyle/>
        <a:p>
          <a:endParaRPr lang="en-US"/>
        </a:p>
      </dgm:t>
    </dgm:pt>
    <dgm:pt modelId="{9C039B68-37E5-405B-8917-2A6BE3F3E4EC}" type="sibTrans" cxnId="{B55FC1CB-A124-4C3B-8094-1A24D7CA75E0}">
      <dgm:prSet/>
      <dgm:spPr/>
      <dgm:t>
        <a:bodyPr/>
        <a:lstStyle/>
        <a:p>
          <a:endParaRPr lang="en-US"/>
        </a:p>
      </dgm:t>
    </dgm:pt>
    <dgm:pt modelId="{A3D0851C-742D-4E99-B553-885EED2DB5ED}" type="pres">
      <dgm:prSet presAssocID="{1B86E480-13B4-4534-B533-A729F2240854}" presName="root" presStyleCnt="0">
        <dgm:presLayoutVars>
          <dgm:dir/>
          <dgm:resizeHandles val="exact"/>
        </dgm:presLayoutVars>
      </dgm:prSet>
      <dgm:spPr/>
    </dgm:pt>
    <dgm:pt modelId="{822A477D-282B-410F-AECA-66A22DC17485}" type="pres">
      <dgm:prSet presAssocID="{1B86E480-13B4-4534-B533-A729F2240854}" presName="container" presStyleCnt="0">
        <dgm:presLayoutVars>
          <dgm:dir/>
          <dgm:resizeHandles val="exact"/>
        </dgm:presLayoutVars>
      </dgm:prSet>
      <dgm:spPr/>
    </dgm:pt>
    <dgm:pt modelId="{1E1ED104-0FE6-4F48-A294-6A8ADEA507DF}" type="pres">
      <dgm:prSet presAssocID="{6DCB7AD9-45AE-49C3-9274-01F2AC884DFE}" presName="compNode" presStyleCnt="0"/>
      <dgm:spPr/>
    </dgm:pt>
    <dgm:pt modelId="{68AE00A8-A969-4724-A041-36E5C80A5E5C}" type="pres">
      <dgm:prSet presAssocID="{6DCB7AD9-45AE-49C3-9274-01F2AC884DFE}" presName="iconBgRect" presStyleLbl="bgShp" presStyleIdx="0" presStyleCnt="6"/>
      <dgm:spPr/>
    </dgm:pt>
    <dgm:pt modelId="{905078BE-B151-42CA-BC39-C84973300AF2}" type="pres">
      <dgm:prSet presAssocID="{6DCB7AD9-45AE-49C3-9274-01F2AC884DF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6F9BEDA-3975-439E-8E8C-2827DD7405AF}" type="pres">
      <dgm:prSet presAssocID="{6DCB7AD9-45AE-49C3-9274-01F2AC884DFE}" presName="spaceRect" presStyleCnt="0"/>
      <dgm:spPr/>
    </dgm:pt>
    <dgm:pt modelId="{1EF423FC-118A-4461-93A8-78FAE498E398}" type="pres">
      <dgm:prSet presAssocID="{6DCB7AD9-45AE-49C3-9274-01F2AC884DFE}" presName="textRect" presStyleLbl="revTx" presStyleIdx="0" presStyleCnt="6">
        <dgm:presLayoutVars>
          <dgm:chMax val="1"/>
          <dgm:chPref val="1"/>
        </dgm:presLayoutVars>
      </dgm:prSet>
      <dgm:spPr/>
    </dgm:pt>
    <dgm:pt modelId="{16CB034F-6163-4EA6-AB0A-97AF034FCCA6}" type="pres">
      <dgm:prSet presAssocID="{FA21E4BD-27F0-4D56-931C-A2A17A9EC8BB}" presName="sibTrans" presStyleLbl="sibTrans2D1" presStyleIdx="0" presStyleCnt="0"/>
      <dgm:spPr/>
    </dgm:pt>
    <dgm:pt modelId="{89706151-4F24-43C2-B452-EA6F95FC4C54}" type="pres">
      <dgm:prSet presAssocID="{B4E2D3BD-FD47-4C5D-A323-AC00B3A5EFE3}" presName="compNode" presStyleCnt="0"/>
      <dgm:spPr/>
    </dgm:pt>
    <dgm:pt modelId="{5EF777B2-D8D5-4FB9-AB1F-D21490D422C2}" type="pres">
      <dgm:prSet presAssocID="{B4E2D3BD-FD47-4C5D-A323-AC00B3A5EFE3}" presName="iconBgRect" presStyleLbl="bgShp" presStyleIdx="1" presStyleCnt="6"/>
      <dgm:spPr/>
    </dgm:pt>
    <dgm:pt modelId="{9D51496E-9406-478B-A443-61887ABCBF77}" type="pres">
      <dgm:prSet presAssocID="{B4E2D3BD-FD47-4C5D-A323-AC00B3A5EFE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6E2ADAEE-F74B-4083-9471-F6FE013117D7}" type="pres">
      <dgm:prSet presAssocID="{B4E2D3BD-FD47-4C5D-A323-AC00B3A5EFE3}" presName="spaceRect" presStyleCnt="0"/>
      <dgm:spPr/>
    </dgm:pt>
    <dgm:pt modelId="{850A563F-FDEF-4353-B8D9-6D5759C0074B}" type="pres">
      <dgm:prSet presAssocID="{B4E2D3BD-FD47-4C5D-A323-AC00B3A5EFE3}" presName="textRect" presStyleLbl="revTx" presStyleIdx="1" presStyleCnt="6">
        <dgm:presLayoutVars>
          <dgm:chMax val="1"/>
          <dgm:chPref val="1"/>
        </dgm:presLayoutVars>
      </dgm:prSet>
      <dgm:spPr/>
    </dgm:pt>
    <dgm:pt modelId="{BCF4AE88-E714-4880-85DA-588AA2EE5888}" type="pres">
      <dgm:prSet presAssocID="{48244B92-CB1D-4444-859C-D8C8E4A9D3EE}" presName="sibTrans" presStyleLbl="sibTrans2D1" presStyleIdx="0" presStyleCnt="0"/>
      <dgm:spPr/>
    </dgm:pt>
    <dgm:pt modelId="{41F14DE2-E1F3-4E47-87C4-9E902FC66AEB}" type="pres">
      <dgm:prSet presAssocID="{3BA1E879-84A9-4A89-9B66-27191D28A15F}" presName="compNode" presStyleCnt="0"/>
      <dgm:spPr/>
    </dgm:pt>
    <dgm:pt modelId="{C9466C7A-77C3-4053-B4D0-7F9C107DE9A8}" type="pres">
      <dgm:prSet presAssocID="{3BA1E879-84A9-4A89-9B66-27191D28A15F}" presName="iconBgRect" presStyleLbl="bgShp" presStyleIdx="2" presStyleCnt="6"/>
      <dgm:spPr/>
    </dgm:pt>
    <dgm:pt modelId="{DAE3CB40-EEC6-45F7-88D6-5BB54A4A3E39}" type="pres">
      <dgm:prSet presAssocID="{3BA1E879-84A9-4A89-9B66-27191D28A15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BFCE2BB-36DC-46CE-A78C-A4D76D09D5C7}" type="pres">
      <dgm:prSet presAssocID="{3BA1E879-84A9-4A89-9B66-27191D28A15F}" presName="spaceRect" presStyleCnt="0"/>
      <dgm:spPr/>
    </dgm:pt>
    <dgm:pt modelId="{2062ED39-7C26-4D20-A6CB-32C43DA8BAB0}" type="pres">
      <dgm:prSet presAssocID="{3BA1E879-84A9-4A89-9B66-27191D28A15F}" presName="textRect" presStyleLbl="revTx" presStyleIdx="2" presStyleCnt="6">
        <dgm:presLayoutVars>
          <dgm:chMax val="1"/>
          <dgm:chPref val="1"/>
        </dgm:presLayoutVars>
      </dgm:prSet>
      <dgm:spPr/>
    </dgm:pt>
    <dgm:pt modelId="{85C63A21-E833-4BC1-8D41-9D2B0784666B}" type="pres">
      <dgm:prSet presAssocID="{C4175636-1803-47C7-8E5A-F63C77BC77F4}" presName="sibTrans" presStyleLbl="sibTrans2D1" presStyleIdx="0" presStyleCnt="0"/>
      <dgm:spPr/>
    </dgm:pt>
    <dgm:pt modelId="{B3205B04-961D-4A49-A8E2-D87BCCBE915A}" type="pres">
      <dgm:prSet presAssocID="{8F22F6EC-CC61-4761-9AA1-B240AF48B2A1}" presName="compNode" presStyleCnt="0"/>
      <dgm:spPr/>
    </dgm:pt>
    <dgm:pt modelId="{ACB7E393-B6E9-40D4-B327-C154FDA6DC67}" type="pres">
      <dgm:prSet presAssocID="{8F22F6EC-CC61-4761-9AA1-B240AF48B2A1}" presName="iconBgRect" presStyleLbl="bgShp" presStyleIdx="3" presStyleCnt="6"/>
      <dgm:spPr/>
    </dgm:pt>
    <dgm:pt modelId="{4ED5FF65-42C3-4C01-83FB-F7C42E375BEE}" type="pres">
      <dgm:prSet presAssocID="{8F22F6EC-CC61-4761-9AA1-B240AF48B2A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A1C6884-E5D4-4889-A713-2AEC39E2AE91}" type="pres">
      <dgm:prSet presAssocID="{8F22F6EC-CC61-4761-9AA1-B240AF48B2A1}" presName="spaceRect" presStyleCnt="0"/>
      <dgm:spPr/>
    </dgm:pt>
    <dgm:pt modelId="{D1008E72-2270-40C9-8CA5-3768CBCD6593}" type="pres">
      <dgm:prSet presAssocID="{8F22F6EC-CC61-4761-9AA1-B240AF48B2A1}" presName="textRect" presStyleLbl="revTx" presStyleIdx="3" presStyleCnt="6">
        <dgm:presLayoutVars>
          <dgm:chMax val="1"/>
          <dgm:chPref val="1"/>
        </dgm:presLayoutVars>
      </dgm:prSet>
      <dgm:spPr/>
    </dgm:pt>
    <dgm:pt modelId="{23D8D00C-5886-47B9-9255-210F219E5E54}" type="pres">
      <dgm:prSet presAssocID="{EA00FE6A-CB9C-4641-A816-C903C7FD4B5C}" presName="sibTrans" presStyleLbl="sibTrans2D1" presStyleIdx="0" presStyleCnt="0"/>
      <dgm:spPr/>
    </dgm:pt>
    <dgm:pt modelId="{8B9184AC-3B2A-4056-9E09-8DB8C0717A44}" type="pres">
      <dgm:prSet presAssocID="{D08CFD29-DE27-463C-A4EE-11C9ADE64296}" presName="compNode" presStyleCnt="0"/>
      <dgm:spPr/>
    </dgm:pt>
    <dgm:pt modelId="{9E18A824-F176-4BD3-8F40-68D99E236A09}" type="pres">
      <dgm:prSet presAssocID="{D08CFD29-DE27-463C-A4EE-11C9ADE64296}" presName="iconBgRect" presStyleLbl="bgShp" presStyleIdx="4" presStyleCnt="6"/>
      <dgm:spPr/>
    </dgm:pt>
    <dgm:pt modelId="{3D885997-F3BD-4805-94DF-D46FAD1B3C37}" type="pres">
      <dgm:prSet presAssocID="{D08CFD29-DE27-463C-A4EE-11C9ADE6429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CDE95AE-928E-4694-BD24-578B5EBD2AA1}" type="pres">
      <dgm:prSet presAssocID="{D08CFD29-DE27-463C-A4EE-11C9ADE64296}" presName="spaceRect" presStyleCnt="0"/>
      <dgm:spPr/>
    </dgm:pt>
    <dgm:pt modelId="{3841E1D1-E7A9-49A0-9D80-2C82D44C2D8E}" type="pres">
      <dgm:prSet presAssocID="{D08CFD29-DE27-463C-A4EE-11C9ADE64296}" presName="textRect" presStyleLbl="revTx" presStyleIdx="4" presStyleCnt="6">
        <dgm:presLayoutVars>
          <dgm:chMax val="1"/>
          <dgm:chPref val="1"/>
        </dgm:presLayoutVars>
      </dgm:prSet>
      <dgm:spPr/>
    </dgm:pt>
    <dgm:pt modelId="{DCD57728-1181-461D-A687-B348D98F9FD2}" type="pres">
      <dgm:prSet presAssocID="{F3F2BDDC-834A-4D68-8DDB-498825939315}" presName="sibTrans" presStyleLbl="sibTrans2D1" presStyleIdx="0" presStyleCnt="0"/>
      <dgm:spPr/>
    </dgm:pt>
    <dgm:pt modelId="{E3CC7438-862D-4CD6-84CE-0819D4040B7C}" type="pres">
      <dgm:prSet presAssocID="{E0F84D83-8F2C-43FD-984C-56F573F5340D}" presName="compNode" presStyleCnt="0"/>
      <dgm:spPr/>
    </dgm:pt>
    <dgm:pt modelId="{3A0FCFB2-1603-44B5-8F28-1EF5E5853FB0}" type="pres">
      <dgm:prSet presAssocID="{E0F84D83-8F2C-43FD-984C-56F573F5340D}" presName="iconBgRect" presStyleLbl="bgShp" presStyleIdx="5" presStyleCnt="6"/>
      <dgm:spPr/>
    </dgm:pt>
    <dgm:pt modelId="{2DDB9FD6-008E-4F7C-A587-82CC535037F2}" type="pres">
      <dgm:prSet presAssocID="{E0F84D83-8F2C-43FD-984C-56F573F5340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A1C5A9BA-82E1-4507-9A1B-1566DBF693B3}" type="pres">
      <dgm:prSet presAssocID="{E0F84D83-8F2C-43FD-984C-56F573F5340D}" presName="spaceRect" presStyleCnt="0"/>
      <dgm:spPr/>
    </dgm:pt>
    <dgm:pt modelId="{BEE41818-CBC5-4C3B-A6EB-92B556F16CD9}" type="pres">
      <dgm:prSet presAssocID="{E0F84D83-8F2C-43FD-984C-56F573F5340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4DC530E-04B7-4D1D-9164-49A2567B1406}" type="presOf" srcId="{8F22F6EC-CC61-4761-9AA1-B240AF48B2A1}" destId="{D1008E72-2270-40C9-8CA5-3768CBCD6593}" srcOrd="0" destOrd="0" presId="urn:microsoft.com/office/officeart/2018/2/layout/IconCircleList"/>
    <dgm:cxn modelId="{1829CE1B-557A-4F3D-B56C-62A7107DF599}" type="presOf" srcId="{EA00FE6A-CB9C-4641-A816-C903C7FD4B5C}" destId="{23D8D00C-5886-47B9-9255-210F219E5E54}" srcOrd="0" destOrd="0" presId="urn:microsoft.com/office/officeart/2018/2/layout/IconCircleList"/>
    <dgm:cxn modelId="{7E381B20-2272-4681-9F95-DF90B9C8E3B6}" type="presOf" srcId="{B4E2D3BD-FD47-4C5D-A323-AC00B3A5EFE3}" destId="{850A563F-FDEF-4353-B8D9-6D5759C0074B}" srcOrd="0" destOrd="0" presId="urn:microsoft.com/office/officeart/2018/2/layout/IconCircleList"/>
    <dgm:cxn modelId="{6435383A-4FC6-4DBF-87C9-18F8C9A194DA}" type="presOf" srcId="{48244B92-CB1D-4444-859C-D8C8E4A9D3EE}" destId="{BCF4AE88-E714-4880-85DA-588AA2EE5888}" srcOrd="0" destOrd="0" presId="urn:microsoft.com/office/officeart/2018/2/layout/IconCircleList"/>
    <dgm:cxn modelId="{F71D533C-ECBC-49AB-A5EB-DD7EB6ECC691}" type="presOf" srcId="{6DCB7AD9-45AE-49C3-9274-01F2AC884DFE}" destId="{1EF423FC-118A-4461-93A8-78FAE498E398}" srcOrd="0" destOrd="0" presId="urn:microsoft.com/office/officeart/2018/2/layout/IconCircleList"/>
    <dgm:cxn modelId="{730FE14C-937A-4538-B438-124730476850}" srcId="{1B86E480-13B4-4534-B533-A729F2240854}" destId="{8F22F6EC-CC61-4761-9AA1-B240AF48B2A1}" srcOrd="3" destOrd="0" parTransId="{2E312E37-6620-422F-AF0F-7AFCE74027DD}" sibTransId="{EA00FE6A-CB9C-4641-A816-C903C7FD4B5C}"/>
    <dgm:cxn modelId="{4568A984-58FA-4D91-8F39-B737D9A9B85A}" type="presOf" srcId="{E0F84D83-8F2C-43FD-984C-56F573F5340D}" destId="{BEE41818-CBC5-4C3B-A6EB-92B556F16CD9}" srcOrd="0" destOrd="0" presId="urn:microsoft.com/office/officeart/2018/2/layout/IconCircleList"/>
    <dgm:cxn modelId="{FEF6EE9C-07B5-4044-B0EC-D82D256DE65F}" srcId="{1B86E480-13B4-4534-B533-A729F2240854}" destId="{D08CFD29-DE27-463C-A4EE-11C9ADE64296}" srcOrd="4" destOrd="0" parTransId="{DE5556A6-A3F0-4A18-9BF4-DF50AE0021E7}" sibTransId="{F3F2BDDC-834A-4D68-8DDB-498825939315}"/>
    <dgm:cxn modelId="{FEADC8A9-FDDE-4CF2-B15D-667091473E67}" type="presOf" srcId="{C4175636-1803-47C7-8E5A-F63C77BC77F4}" destId="{85C63A21-E833-4BC1-8D41-9D2B0784666B}" srcOrd="0" destOrd="0" presId="urn:microsoft.com/office/officeart/2018/2/layout/IconCircleList"/>
    <dgm:cxn modelId="{BC0628AB-25A6-495D-9002-DC7E988BDA9D}" srcId="{1B86E480-13B4-4534-B533-A729F2240854}" destId="{B4E2D3BD-FD47-4C5D-A323-AC00B3A5EFE3}" srcOrd="1" destOrd="0" parTransId="{BE0334C4-A62B-41FF-89BD-92F9688AAE71}" sibTransId="{48244B92-CB1D-4444-859C-D8C8E4A9D3EE}"/>
    <dgm:cxn modelId="{2C43ECB1-9E39-45C4-ACD8-1AED2D7926A8}" type="presOf" srcId="{F3F2BDDC-834A-4D68-8DDB-498825939315}" destId="{DCD57728-1181-461D-A687-B348D98F9FD2}" srcOrd="0" destOrd="0" presId="urn:microsoft.com/office/officeart/2018/2/layout/IconCircleList"/>
    <dgm:cxn modelId="{15E6BEC1-E48B-46F1-85B1-767CCABD0631}" type="presOf" srcId="{3BA1E879-84A9-4A89-9B66-27191D28A15F}" destId="{2062ED39-7C26-4D20-A6CB-32C43DA8BAB0}" srcOrd="0" destOrd="0" presId="urn:microsoft.com/office/officeart/2018/2/layout/IconCircleList"/>
    <dgm:cxn modelId="{B55FC1CB-A124-4C3B-8094-1A24D7CA75E0}" srcId="{1B86E480-13B4-4534-B533-A729F2240854}" destId="{E0F84D83-8F2C-43FD-984C-56F573F5340D}" srcOrd="5" destOrd="0" parTransId="{06A9884D-8C76-40A5-AF4E-8D5B8D3A905E}" sibTransId="{9C039B68-37E5-405B-8917-2A6BE3F3E4EC}"/>
    <dgm:cxn modelId="{45B1F1D3-A106-4D7A-903E-E16F73650AAF}" type="presOf" srcId="{FA21E4BD-27F0-4D56-931C-A2A17A9EC8BB}" destId="{16CB034F-6163-4EA6-AB0A-97AF034FCCA6}" srcOrd="0" destOrd="0" presId="urn:microsoft.com/office/officeart/2018/2/layout/IconCircleList"/>
    <dgm:cxn modelId="{4F982DE3-9EF9-4A2F-80AA-814BC53161B5}" type="presOf" srcId="{1B86E480-13B4-4534-B533-A729F2240854}" destId="{A3D0851C-742D-4E99-B553-885EED2DB5ED}" srcOrd="0" destOrd="0" presId="urn:microsoft.com/office/officeart/2018/2/layout/IconCircleList"/>
    <dgm:cxn modelId="{C3183DEB-603A-458A-AAB2-6C5B29694830}" srcId="{1B86E480-13B4-4534-B533-A729F2240854}" destId="{6DCB7AD9-45AE-49C3-9274-01F2AC884DFE}" srcOrd="0" destOrd="0" parTransId="{6E6003DC-456F-4C49-8486-8326CE49FD2F}" sibTransId="{FA21E4BD-27F0-4D56-931C-A2A17A9EC8BB}"/>
    <dgm:cxn modelId="{D2182DED-21AA-43ED-9205-74DF0BC77E5D}" srcId="{1B86E480-13B4-4534-B533-A729F2240854}" destId="{3BA1E879-84A9-4A89-9B66-27191D28A15F}" srcOrd="2" destOrd="0" parTransId="{E4F0D7CA-F7D3-44D0-A6BD-0856C82EEE10}" sibTransId="{C4175636-1803-47C7-8E5A-F63C77BC77F4}"/>
    <dgm:cxn modelId="{E201DCF3-0DE0-4FDB-9299-13CEA7DFB6B2}" type="presOf" srcId="{D08CFD29-DE27-463C-A4EE-11C9ADE64296}" destId="{3841E1D1-E7A9-49A0-9D80-2C82D44C2D8E}" srcOrd="0" destOrd="0" presId="urn:microsoft.com/office/officeart/2018/2/layout/IconCircleList"/>
    <dgm:cxn modelId="{06E7ACFB-087B-47BA-84AC-F4E49CFDB01D}" type="presParOf" srcId="{A3D0851C-742D-4E99-B553-885EED2DB5ED}" destId="{822A477D-282B-410F-AECA-66A22DC17485}" srcOrd="0" destOrd="0" presId="urn:microsoft.com/office/officeart/2018/2/layout/IconCircleList"/>
    <dgm:cxn modelId="{539D751C-A572-4904-B275-1A5EB057E54C}" type="presParOf" srcId="{822A477D-282B-410F-AECA-66A22DC17485}" destId="{1E1ED104-0FE6-4F48-A294-6A8ADEA507DF}" srcOrd="0" destOrd="0" presId="urn:microsoft.com/office/officeart/2018/2/layout/IconCircleList"/>
    <dgm:cxn modelId="{58B80134-4282-4583-98F0-ACEC31DBCEF8}" type="presParOf" srcId="{1E1ED104-0FE6-4F48-A294-6A8ADEA507DF}" destId="{68AE00A8-A969-4724-A041-36E5C80A5E5C}" srcOrd="0" destOrd="0" presId="urn:microsoft.com/office/officeart/2018/2/layout/IconCircleList"/>
    <dgm:cxn modelId="{D8123AD0-684B-45D4-8A00-FD9C2FC8F784}" type="presParOf" srcId="{1E1ED104-0FE6-4F48-A294-6A8ADEA507DF}" destId="{905078BE-B151-42CA-BC39-C84973300AF2}" srcOrd="1" destOrd="0" presId="urn:microsoft.com/office/officeart/2018/2/layout/IconCircleList"/>
    <dgm:cxn modelId="{ECF9D1D6-AECD-4A21-93DB-25482BE79C06}" type="presParOf" srcId="{1E1ED104-0FE6-4F48-A294-6A8ADEA507DF}" destId="{16F9BEDA-3975-439E-8E8C-2827DD7405AF}" srcOrd="2" destOrd="0" presId="urn:microsoft.com/office/officeart/2018/2/layout/IconCircleList"/>
    <dgm:cxn modelId="{DAE4EE58-1642-4FA3-85A0-C0821F2F39A4}" type="presParOf" srcId="{1E1ED104-0FE6-4F48-A294-6A8ADEA507DF}" destId="{1EF423FC-118A-4461-93A8-78FAE498E398}" srcOrd="3" destOrd="0" presId="urn:microsoft.com/office/officeart/2018/2/layout/IconCircleList"/>
    <dgm:cxn modelId="{DC474DB0-5F44-4D5B-9336-19031098E39E}" type="presParOf" srcId="{822A477D-282B-410F-AECA-66A22DC17485}" destId="{16CB034F-6163-4EA6-AB0A-97AF034FCCA6}" srcOrd="1" destOrd="0" presId="urn:microsoft.com/office/officeart/2018/2/layout/IconCircleList"/>
    <dgm:cxn modelId="{7CBB9553-8F4F-4195-87EA-C9E7A8F4C75A}" type="presParOf" srcId="{822A477D-282B-410F-AECA-66A22DC17485}" destId="{89706151-4F24-43C2-B452-EA6F95FC4C54}" srcOrd="2" destOrd="0" presId="urn:microsoft.com/office/officeart/2018/2/layout/IconCircleList"/>
    <dgm:cxn modelId="{6754D6D3-1311-45DE-9960-58B625E7DE09}" type="presParOf" srcId="{89706151-4F24-43C2-B452-EA6F95FC4C54}" destId="{5EF777B2-D8D5-4FB9-AB1F-D21490D422C2}" srcOrd="0" destOrd="0" presId="urn:microsoft.com/office/officeart/2018/2/layout/IconCircleList"/>
    <dgm:cxn modelId="{C6E97819-C61D-4674-85BE-2F6B142033ED}" type="presParOf" srcId="{89706151-4F24-43C2-B452-EA6F95FC4C54}" destId="{9D51496E-9406-478B-A443-61887ABCBF77}" srcOrd="1" destOrd="0" presId="urn:microsoft.com/office/officeart/2018/2/layout/IconCircleList"/>
    <dgm:cxn modelId="{434D4D5E-E083-4902-B71E-D6ECB4D5CD8A}" type="presParOf" srcId="{89706151-4F24-43C2-B452-EA6F95FC4C54}" destId="{6E2ADAEE-F74B-4083-9471-F6FE013117D7}" srcOrd="2" destOrd="0" presId="urn:microsoft.com/office/officeart/2018/2/layout/IconCircleList"/>
    <dgm:cxn modelId="{06909F10-ED2A-48D2-A952-40AFD1C3239C}" type="presParOf" srcId="{89706151-4F24-43C2-B452-EA6F95FC4C54}" destId="{850A563F-FDEF-4353-B8D9-6D5759C0074B}" srcOrd="3" destOrd="0" presId="urn:microsoft.com/office/officeart/2018/2/layout/IconCircleList"/>
    <dgm:cxn modelId="{A1471D15-BC38-4631-B035-603845871A81}" type="presParOf" srcId="{822A477D-282B-410F-AECA-66A22DC17485}" destId="{BCF4AE88-E714-4880-85DA-588AA2EE5888}" srcOrd="3" destOrd="0" presId="urn:microsoft.com/office/officeart/2018/2/layout/IconCircleList"/>
    <dgm:cxn modelId="{B07184B4-3DA1-494B-A6FC-B0F47D205450}" type="presParOf" srcId="{822A477D-282B-410F-AECA-66A22DC17485}" destId="{41F14DE2-E1F3-4E47-87C4-9E902FC66AEB}" srcOrd="4" destOrd="0" presId="urn:microsoft.com/office/officeart/2018/2/layout/IconCircleList"/>
    <dgm:cxn modelId="{B9C7BC4A-2FF8-4E84-B445-EBBBF4C767BB}" type="presParOf" srcId="{41F14DE2-E1F3-4E47-87C4-9E902FC66AEB}" destId="{C9466C7A-77C3-4053-B4D0-7F9C107DE9A8}" srcOrd="0" destOrd="0" presId="urn:microsoft.com/office/officeart/2018/2/layout/IconCircleList"/>
    <dgm:cxn modelId="{1FAFB339-4B30-4887-B693-06259CB561D9}" type="presParOf" srcId="{41F14DE2-E1F3-4E47-87C4-9E902FC66AEB}" destId="{DAE3CB40-EEC6-45F7-88D6-5BB54A4A3E39}" srcOrd="1" destOrd="0" presId="urn:microsoft.com/office/officeart/2018/2/layout/IconCircleList"/>
    <dgm:cxn modelId="{A8175F54-9B18-46C8-BE4A-89BC819BD815}" type="presParOf" srcId="{41F14DE2-E1F3-4E47-87C4-9E902FC66AEB}" destId="{ABFCE2BB-36DC-46CE-A78C-A4D76D09D5C7}" srcOrd="2" destOrd="0" presId="urn:microsoft.com/office/officeart/2018/2/layout/IconCircleList"/>
    <dgm:cxn modelId="{D6670366-1517-4DBE-9598-C5FD267C6A4D}" type="presParOf" srcId="{41F14DE2-E1F3-4E47-87C4-9E902FC66AEB}" destId="{2062ED39-7C26-4D20-A6CB-32C43DA8BAB0}" srcOrd="3" destOrd="0" presId="urn:microsoft.com/office/officeart/2018/2/layout/IconCircleList"/>
    <dgm:cxn modelId="{B76A7E4D-4E17-4169-B8E8-DFB6F36333E7}" type="presParOf" srcId="{822A477D-282B-410F-AECA-66A22DC17485}" destId="{85C63A21-E833-4BC1-8D41-9D2B0784666B}" srcOrd="5" destOrd="0" presId="urn:microsoft.com/office/officeart/2018/2/layout/IconCircleList"/>
    <dgm:cxn modelId="{574E6BF1-3E4C-4074-BD69-A0894A2D7F23}" type="presParOf" srcId="{822A477D-282B-410F-AECA-66A22DC17485}" destId="{B3205B04-961D-4A49-A8E2-D87BCCBE915A}" srcOrd="6" destOrd="0" presId="urn:microsoft.com/office/officeart/2018/2/layout/IconCircleList"/>
    <dgm:cxn modelId="{510B60B3-CFB8-49DA-8437-398B53D5E030}" type="presParOf" srcId="{B3205B04-961D-4A49-A8E2-D87BCCBE915A}" destId="{ACB7E393-B6E9-40D4-B327-C154FDA6DC67}" srcOrd="0" destOrd="0" presId="urn:microsoft.com/office/officeart/2018/2/layout/IconCircleList"/>
    <dgm:cxn modelId="{F1A81362-6193-4C20-8643-99A2A5A5C091}" type="presParOf" srcId="{B3205B04-961D-4A49-A8E2-D87BCCBE915A}" destId="{4ED5FF65-42C3-4C01-83FB-F7C42E375BEE}" srcOrd="1" destOrd="0" presId="urn:microsoft.com/office/officeart/2018/2/layout/IconCircleList"/>
    <dgm:cxn modelId="{1564C7C9-991F-4D3F-B9D5-8B1FBAD697B8}" type="presParOf" srcId="{B3205B04-961D-4A49-A8E2-D87BCCBE915A}" destId="{AA1C6884-E5D4-4889-A713-2AEC39E2AE91}" srcOrd="2" destOrd="0" presId="urn:microsoft.com/office/officeart/2018/2/layout/IconCircleList"/>
    <dgm:cxn modelId="{46AAFF73-043A-46EE-A6FA-520A25C51207}" type="presParOf" srcId="{B3205B04-961D-4A49-A8E2-D87BCCBE915A}" destId="{D1008E72-2270-40C9-8CA5-3768CBCD6593}" srcOrd="3" destOrd="0" presId="urn:microsoft.com/office/officeart/2018/2/layout/IconCircleList"/>
    <dgm:cxn modelId="{2A2B94FF-CB01-461E-995A-F69029088311}" type="presParOf" srcId="{822A477D-282B-410F-AECA-66A22DC17485}" destId="{23D8D00C-5886-47B9-9255-210F219E5E54}" srcOrd="7" destOrd="0" presId="urn:microsoft.com/office/officeart/2018/2/layout/IconCircleList"/>
    <dgm:cxn modelId="{05D7C323-52F2-40A7-A2E9-E02FBC524B6B}" type="presParOf" srcId="{822A477D-282B-410F-AECA-66A22DC17485}" destId="{8B9184AC-3B2A-4056-9E09-8DB8C0717A44}" srcOrd="8" destOrd="0" presId="urn:microsoft.com/office/officeart/2018/2/layout/IconCircleList"/>
    <dgm:cxn modelId="{28B7B749-F7F8-49F7-993B-E8C5281C7791}" type="presParOf" srcId="{8B9184AC-3B2A-4056-9E09-8DB8C0717A44}" destId="{9E18A824-F176-4BD3-8F40-68D99E236A09}" srcOrd="0" destOrd="0" presId="urn:microsoft.com/office/officeart/2018/2/layout/IconCircleList"/>
    <dgm:cxn modelId="{14C4B719-26B4-49E5-B723-DB9B4B9942DC}" type="presParOf" srcId="{8B9184AC-3B2A-4056-9E09-8DB8C0717A44}" destId="{3D885997-F3BD-4805-94DF-D46FAD1B3C37}" srcOrd="1" destOrd="0" presId="urn:microsoft.com/office/officeart/2018/2/layout/IconCircleList"/>
    <dgm:cxn modelId="{E330390D-CB27-4C94-B141-21C96760E081}" type="presParOf" srcId="{8B9184AC-3B2A-4056-9E09-8DB8C0717A44}" destId="{CCDE95AE-928E-4694-BD24-578B5EBD2AA1}" srcOrd="2" destOrd="0" presId="urn:microsoft.com/office/officeart/2018/2/layout/IconCircleList"/>
    <dgm:cxn modelId="{26D57BE9-15EC-44DB-9B1C-5904DEAA4D53}" type="presParOf" srcId="{8B9184AC-3B2A-4056-9E09-8DB8C0717A44}" destId="{3841E1D1-E7A9-49A0-9D80-2C82D44C2D8E}" srcOrd="3" destOrd="0" presId="urn:microsoft.com/office/officeart/2018/2/layout/IconCircleList"/>
    <dgm:cxn modelId="{EB85FFD9-9879-4356-866C-EF58253D9395}" type="presParOf" srcId="{822A477D-282B-410F-AECA-66A22DC17485}" destId="{DCD57728-1181-461D-A687-B348D98F9FD2}" srcOrd="9" destOrd="0" presId="urn:microsoft.com/office/officeart/2018/2/layout/IconCircleList"/>
    <dgm:cxn modelId="{98B9DF43-5451-426B-BCC7-803624F967A7}" type="presParOf" srcId="{822A477D-282B-410F-AECA-66A22DC17485}" destId="{E3CC7438-862D-4CD6-84CE-0819D4040B7C}" srcOrd="10" destOrd="0" presId="urn:microsoft.com/office/officeart/2018/2/layout/IconCircleList"/>
    <dgm:cxn modelId="{4A38B7FC-8C2F-4253-90E2-5A42575E6A6B}" type="presParOf" srcId="{E3CC7438-862D-4CD6-84CE-0819D4040B7C}" destId="{3A0FCFB2-1603-44B5-8F28-1EF5E5853FB0}" srcOrd="0" destOrd="0" presId="urn:microsoft.com/office/officeart/2018/2/layout/IconCircleList"/>
    <dgm:cxn modelId="{761A546E-0F59-4DE8-B835-9B3FC16EFA85}" type="presParOf" srcId="{E3CC7438-862D-4CD6-84CE-0819D4040B7C}" destId="{2DDB9FD6-008E-4F7C-A587-82CC535037F2}" srcOrd="1" destOrd="0" presId="urn:microsoft.com/office/officeart/2018/2/layout/IconCircleList"/>
    <dgm:cxn modelId="{4F32CB3C-5DFC-49D4-B245-63BB394FADF8}" type="presParOf" srcId="{E3CC7438-862D-4CD6-84CE-0819D4040B7C}" destId="{A1C5A9BA-82E1-4507-9A1B-1566DBF693B3}" srcOrd="2" destOrd="0" presId="urn:microsoft.com/office/officeart/2018/2/layout/IconCircleList"/>
    <dgm:cxn modelId="{4699A0C8-011B-4CB0-B5B3-4ED1F4C0996B}" type="presParOf" srcId="{E3CC7438-862D-4CD6-84CE-0819D4040B7C}" destId="{BEE41818-CBC5-4C3B-A6EB-92B556F16CD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AC916E-6681-4CD4-81D5-7FA291D23EE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E67D409-31DC-4C72-9FB3-A413347B8A27}">
      <dgm:prSet/>
      <dgm:spPr/>
      <dgm:t>
        <a:bodyPr/>
        <a:lstStyle/>
        <a:p>
          <a:r>
            <a:rPr lang="en-US" baseline="0" dirty="0"/>
            <a:t> Social Loafing</a:t>
          </a:r>
          <a:endParaRPr lang="en-US" dirty="0"/>
        </a:p>
      </dgm:t>
    </dgm:pt>
    <dgm:pt modelId="{7610139E-AC93-4958-95BF-0B040416B8F9}" type="parTrans" cxnId="{230C862D-C490-4359-B624-2F647A67AE14}">
      <dgm:prSet/>
      <dgm:spPr/>
      <dgm:t>
        <a:bodyPr/>
        <a:lstStyle/>
        <a:p>
          <a:endParaRPr lang="en-US"/>
        </a:p>
      </dgm:t>
    </dgm:pt>
    <dgm:pt modelId="{AA71B99A-BCDB-41D1-8E07-54C8E584AE53}" type="sibTrans" cxnId="{230C862D-C490-4359-B624-2F647A67AE14}">
      <dgm:prSet/>
      <dgm:spPr/>
      <dgm:t>
        <a:bodyPr/>
        <a:lstStyle/>
        <a:p>
          <a:endParaRPr lang="en-US"/>
        </a:p>
      </dgm:t>
    </dgm:pt>
    <dgm:pt modelId="{05AF25F0-DFC3-4698-849A-CC905AA76EE8}">
      <dgm:prSet/>
      <dgm:spPr/>
      <dgm:t>
        <a:bodyPr/>
        <a:lstStyle/>
        <a:p>
          <a:r>
            <a:rPr lang="en-US"/>
            <a:t>Rising Burnout</a:t>
          </a:r>
        </a:p>
      </dgm:t>
    </dgm:pt>
    <dgm:pt modelId="{204F6DF4-9DEB-40F7-90D4-07232CE6E625}" type="parTrans" cxnId="{B975B13C-B219-45DE-839A-B0F1850B2C5F}">
      <dgm:prSet/>
      <dgm:spPr/>
      <dgm:t>
        <a:bodyPr/>
        <a:lstStyle/>
        <a:p>
          <a:endParaRPr lang="en-US"/>
        </a:p>
      </dgm:t>
    </dgm:pt>
    <dgm:pt modelId="{7050A79D-4EF9-4D93-9FFB-8F77CAE2C4CB}" type="sibTrans" cxnId="{B975B13C-B219-45DE-839A-B0F1850B2C5F}">
      <dgm:prSet/>
      <dgm:spPr/>
      <dgm:t>
        <a:bodyPr/>
        <a:lstStyle/>
        <a:p>
          <a:endParaRPr lang="en-US"/>
        </a:p>
      </dgm:t>
    </dgm:pt>
    <dgm:pt modelId="{6059E042-1CA2-4512-9616-09DB7E57AFDD}">
      <dgm:prSet/>
      <dgm:spPr/>
      <dgm:t>
        <a:bodyPr/>
        <a:lstStyle/>
        <a:p>
          <a:r>
            <a:rPr lang="en-US"/>
            <a:t>Potential Wasted Company time </a:t>
          </a:r>
          <a:endParaRPr lang="en-US" dirty="0"/>
        </a:p>
      </dgm:t>
    </dgm:pt>
    <dgm:pt modelId="{4737D5F4-6DFA-4F14-91E0-FBE49B0B1538}" type="parTrans" cxnId="{D334DAAA-33C8-4054-B36B-F1570F823725}">
      <dgm:prSet/>
      <dgm:spPr/>
      <dgm:t>
        <a:bodyPr/>
        <a:lstStyle/>
        <a:p>
          <a:endParaRPr lang="en-US"/>
        </a:p>
      </dgm:t>
    </dgm:pt>
    <dgm:pt modelId="{038A0C5A-B636-4EE0-AFFE-F0BBF6833CF5}" type="sibTrans" cxnId="{D334DAAA-33C8-4054-B36B-F1570F823725}">
      <dgm:prSet/>
      <dgm:spPr/>
      <dgm:t>
        <a:bodyPr/>
        <a:lstStyle/>
        <a:p>
          <a:endParaRPr lang="en-US"/>
        </a:p>
      </dgm:t>
    </dgm:pt>
    <dgm:pt modelId="{C97E0285-D347-417C-B9A4-C66D35D6A9A8}">
      <dgm:prSet/>
      <dgm:spPr/>
      <dgm:t>
        <a:bodyPr/>
        <a:lstStyle/>
        <a:p>
          <a:r>
            <a:rPr lang="en-US"/>
            <a:t>Unessary Workplace expenses </a:t>
          </a:r>
          <a:endParaRPr lang="en-US" dirty="0"/>
        </a:p>
      </dgm:t>
    </dgm:pt>
    <dgm:pt modelId="{6B2E693E-C250-498D-BA65-777D548C1D09}" type="parTrans" cxnId="{95B4FEA4-219A-4AD1-81FD-4B7A71FC8D4B}">
      <dgm:prSet/>
      <dgm:spPr/>
      <dgm:t>
        <a:bodyPr/>
        <a:lstStyle/>
        <a:p>
          <a:endParaRPr lang="en-US"/>
        </a:p>
      </dgm:t>
    </dgm:pt>
    <dgm:pt modelId="{59F25580-3FCE-4511-AB74-03802204C705}" type="sibTrans" cxnId="{95B4FEA4-219A-4AD1-81FD-4B7A71FC8D4B}">
      <dgm:prSet/>
      <dgm:spPr/>
      <dgm:t>
        <a:bodyPr/>
        <a:lstStyle/>
        <a:p>
          <a:endParaRPr lang="en-US"/>
        </a:p>
      </dgm:t>
    </dgm:pt>
    <dgm:pt modelId="{5D30481E-F8E6-48A8-83BA-494334E82853}">
      <dgm:prSet/>
      <dgm:spPr/>
      <dgm:t>
        <a:bodyPr/>
        <a:lstStyle/>
        <a:p>
          <a:r>
            <a:rPr lang="en-US"/>
            <a:t>Repetitive Schedule </a:t>
          </a:r>
          <a:endParaRPr lang="en-US" dirty="0"/>
        </a:p>
      </dgm:t>
    </dgm:pt>
    <dgm:pt modelId="{583E3870-22C8-49C4-96E8-D5C9B56A8461}" type="sibTrans" cxnId="{FAE7E719-A4A1-4BA2-A124-D82595649B32}">
      <dgm:prSet/>
      <dgm:spPr/>
      <dgm:t>
        <a:bodyPr/>
        <a:lstStyle/>
        <a:p>
          <a:endParaRPr lang="en-US"/>
        </a:p>
      </dgm:t>
    </dgm:pt>
    <dgm:pt modelId="{CC0B6DFD-7FCD-4DC2-BF90-A20192975B8B}" type="parTrans" cxnId="{FAE7E719-A4A1-4BA2-A124-D82595649B32}">
      <dgm:prSet/>
      <dgm:spPr/>
      <dgm:t>
        <a:bodyPr/>
        <a:lstStyle/>
        <a:p>
          <a:endParaRPr lang="en-US"/>
        </a:p>
      </dgm:t>
    </dgm:pt>
    <dgm:pt modelId="{685C3D95-C23A-A44B-A6CD-F3A6AFFFD02A}" type="pres">
      <dgm:prSet presAssocID="{8FAC916E-6681-4CD4-81D5-7FA291D23EED}" presName="diagram" presStyleCnt="0">
        <dgm:presLayoutVars>
          <dgm:dir/>
          <dgm:resizeHandles val="exact"/>
        </dgm:presLayoutVars>
      </dgm:prSet>
      <dgm:spPr/>
    </dgm:pt>
    <dgm:pt modelId="{5C18E2CF-B76F-414D-A4B0-8F3A0AA6162E}" type="pres">
      <dgm:prSet presAssocID="{DE67D409-31DC-4C72-9FB3-A413347B8A27}" presName="node" presStyleLbl="node1" presStyleIdx="0" presStyleCnt="5">
        <dgm:presLayoutVars>
          <dgm:bulletEnabled val="1"/>
        </dgm:presLayoutVars>
      </dgm:prSet>
      <dgm:spPr/>
    </dgm:pt>
    <dgm:pt modelId="{8B14B281-5087-B54B-BDB4-0E5C2DEC1BCD}" type="pres">
      <dgm:prSet presAssocID="{AA71B99A-BCDB-41D1-8E07-54C8E584AE53}" presName="sibTrans" presStyleCnt="0"/>
      <dgm:spPr/>
    </dgm:pt>
    <dgm:pt modelId="{3735E97F-E159-1340-B898-465AE5A9EA43}" type="pres">
      <dgm:prSet presAssocID="{05AF25F0-DFC3-4698-849A-CC905AA76EE8}" presName="node" presStyleLbl="node1" presStyleIdx="1" presStyleCnt="5">
        <dgm:presLayoutVars>
          <dgm:bulletEnabled val="1"/>
        </dgm:presLayoutVars>
      </dgm:prSet>
      <dgm:spPr/>
    </dgm:pt>
    <dgm:pt modelId="{5024FBD3-5EAD-8648-A1F5-9A542674A11E}" type="pres">
      <dgm:prSet presAssocID="{7050A79D-4EF9-4D93-9FFB-8F77CAE2C4CB}" presName="sibTrans" presStyleCnt="0"/>
      <dgm:spPr/>
    </dgm:pt>
    <dgm:pt modelId="{C5AF1937-A4A1-D347-87A9-26EED72D8CF0}" type="pres">
      <dgm:prSet presAssocID="{5D30481E-F8E6-48A8-83BA-494334E82853}" presName="node" presStyleLbl="node1" presStyleIdx="2" presStyleCnt="5">
        <dgm:presLayoutVars>
          <dgm:bulletEnabled val="1"/>
        </dgm:presLayoutVars>
      </dgm:prSet>
      <dgm:spPr/>
    </dgm:pt>
    <dgm:pt modelId="{00564900-54DD-4C48-B8E9-0BB7859D0F16}" type="pres">
      <dgm:prSet presAssocID="{583E3870-22C8-49C4-96E8-D5C9B56A8461}" presName="sibTrans" presStyleCnt="0"/>
      <dgm:spPr/>
    </dgm:pt>
    <dgm:pt modelId="{4A534497-8351-494A-96CB-6C2EAED89EFF}" type="pres">
      <dgm:prSet presAssocID="{6059E042-1CA2-4512-9616-09DB7E57AFDD}" presName="node" presStyleLbl="node1" presStyleIdx="3" presStyleCnt="5">
        <dgm:presLayoutVars>
          <dgm:bulletEnabled val="1"/>
        </dgm:presLayoutVars>
      </dgm:prSet>
      <dgm:spPr/>
    </dgm:pt>
    <dgm:pt modelId="{B98EBBBE-3DFC-7343-A357-50479B8C760C}" type="pres">
      <dgm:prSet presAssocID="{038A0C5A-B636-4EE0-AFFE-F0BBF6833CF5}" presName="sibTrans" presStyleCnt="0"/>
      <dgm:spPr/>
    </dgm:pt>
    <dgm:pt modelId="{0FE1137B-04DA-A948-B96D-2886B5704CEF}" type="pres">
      <dgm:prSet presAssocID="{C97E0285-D347-417C-B9A4-C66D35D6A9A8}" presName="node" presStyleLbl="node1" presStyleIdx="4" presStyleCnt="5">
        <dgm:presLayoutVars>
          <dgm:bulletEnabled val="1"/>
        </dgm:presLayoutVars>
      </dgm:prSet>
      <dgm:spPr/>
    </dgm:pt>
  </dgm:ptLst>
  <dgm:cxnLst>
    <dgm:cxn modelId="{FAE7E719-A4A1-4BA2-A124-D82595649B32}" srcId="{8FAC916E-6681-4CD4-81D5-7FA291D23EED}" destId="{5D30481E-F8E6-48A8-83BA-494334E82853}" srcOrd="2" destOrd="0" parTransId="{CC0B6DFD-7FCD-4DC2-BF90-A20192975B8B}" sibTransId="{583E3870-22C8-49C4-96E8-D5C9B56A8461}"/>
    <dgm:cxn modelId="{230C862D-C490-4359-B624-2F647A67AE14}" srcId="{8FAC916E-6681-4CD4-81D5-7FA291D23EED}" destId="{DE67D409-31DC-4C72-9FB3-A413347B8A27}" srcOrd="0" destOrd="0" parTransId="{7610139E-AC93-4958-95BF-0B040416B8F9}" sibTransId="{AA71B99A-BCDB-41D1-8E07-54C8E584AE53}"/>
    <dgm:cxn modelId="{B975B13C-B219-45DE-839A-B0F1850B2C5F}" srcId="{8FAC916E-6681-4CD4-81D5-7FA291D23EED}" destId="{05AF25F0-DFC3-4698-849A-CC905AA76EE8}" srcOrd="1" destOrd="0" parTransId="{204F6DF4-9DEB-40F7-90D4-07232CE6E625}" sibTransId="{7050A79D-4EF9-4D93-9FFB-8F77CAE2C4CB}"/>
    <dgm:cxn modelId="{233AE64E-E381-CB4A-BECD-03968603A379}" type="presOf" srcId="{5D30481E-F8E6-48A8-83BA-494334E82853}" destId="{C5AF1937-A4A1-D347-87A9-26EED72D8CF0}" srcOrd="0" destOrd="0" presId="urn:microsoft.com/office/officeart/2005/8/layout/default"/>
    <dgm:cxn modelId="{95B4FEA4-219A-4AD1-81FD-4B7A71FC8D4B}" srcId="{8FAC916E-6681-4CD4-81D5-7FA291D23EED}" destId="{C97E0285-D347-417C-B9A4-C66D35D6A9A8}" srcOrd="4" destOrd="0" parTransId="{6B2E693E-C250-498D-BA65-777D548C1D09}" sibTransId="{59F25580-3FCE-4511-AB74-03802204C705}"/>
    <dgm:cxn modelId="{D334DAAA-33C8-4054-B36B-F1570F823725}" srcId="{8FAC916E-6681-4CD4-81D5-7FA291D23EED}" destId="{6059E042-1CA2-4512-9616-09DB7E57AFDD}" srcOrd="3" destOrd="0" parTransId="{4737D5F4-6DFA-4F14-91E0-FBE49B0B1538}" sibTransId="{038A0C5A-B636-4EE0-AFFE-F0BBF6833CF5}"/>
    <dgm:cxn modelId="{C8DEA3C2-AB91-5642-B3AB-9299E01E449F}" type="presOf" srcId="{C97E0285-D347-417C-B9A4-C66D35D6A9A8}" destId="{0FE1137B-04DA-A948-B96D-2886B5704CEF}" srcOrd="0" destOrd="0" presId="urn:microsoft.com/office/officeart/2005/8/layout/default"/>
    <dgm:cxn modelId="{C7C1EFE1-EB80-9B4D-AE74-AEE0C2E885BF}" type="presOf" srcId="{DE67D409-31DC-4C72-9FB3-A413347B8A27}" destId="{5C18E2CF-B76F-414D-A4B0-8F3A0AA6162E}" srcOrd="0" destOrd="0" presId="urn:microsoft.com/office/officeart/2005/8/layout/default"/>
    <dgm:cxn modelId="{3225A0E7-4083-B042-B389-3655E7D6419B}" type="presOf" srcId="{8FAC916E-6681-4CD4-81D5-7FA291D23EED}" destId="{685C3D95-C23A-A44B-A6CD-F3A6AFFFD02A}" srcOrd="0" destOrd="0" presId="urn:microsoft.com/office/officeart/2005/8/layout/default"/>
    <dgm:cxn modelId="{612265ED-363D-5345-A631-A6BF539DE140}" type="presOf" srcId="{6059E042-1CA2-4512-9616-09DB7E57AFDD}" destId="{4A534497-8351-494A-96CB-6C2EAED89EFF}" srcOrd="0" destOrd="0" presId="urn:microsoft.com/office/officeart/2005/8/layout/default"/>
    <dgm:cxn modelId="{3A0B70F5-0576-594C-ADD1-CA74F6A0E88F}" type="presOf" srcId="{05AF25F0-DFC3-4698-849A-CC905AA76EE8}" destId="{3735E97F-E159-1340-B898-465AE5A9EA43}" srcOrd="0" destOrd="0" presId="urn:microsoft.com/office/officeart/2005/8/layout/default"/>
    <dgm:cxn modelId="{3EB05D1D-E24B-0E44-820D-4A7A49A52EAF}" type="presParOf" srcId="{685C3D95-C23A-A44B-A6CD-F3A6AFFFD02A}" destId="{5C18E2CF-B76F-414D-A4B0-8F3A0AA6162E}" srcOrd="0" destOrd="0" presId="urn:microsoft.com/office/officeart/2005/8/layout/default"/>
    <dgm:cxn modelId="{0524FC99-E535-6845-9B80-C88174D4295D}" type="presParOf" srcId="{685C3D95-C23A-A44B-A6CD-F3A6AFFFD02A}" destId="{8B14B281-5087-B54B-BDB4-0E5C2DEC1BCD}" srcOrd="1" destOrd="0" presId="urn:microsoft.com/office/officeart/2005/8/layout/default"/>
    <dgm:cxn modelId="{70349034-5C3F-1646-861E-E724E4E15489}" type="presParOf" srcId="{685C3D95-C23A-A44B-A6CD-F3A6AFFFD02A}" destId="{3735E97F-E159-1340-B898-465AE5A9EA43}" srcOrd="2" destOrd="0" presId="urn:microsoft.com/office/officeart/2005/8/layout/default"/>
    <dgm:cxn modelId="{8B5A49C5-D327-EC4B-BEDA-63DC913F57A8}" type="presParOf" srcId="{685C3D95-C23A-A44B-A6CD-F3A6AFFFD02A}" destId="{5024FBD3-5EAD-8648-A1F5-9A542674A11E}" srcOrd="3" destOrd="0" presId="urn:microsoft.com/office/officeart/2005/8/layout/default"/>
    <dgm:cxn modelId="{00F5D26C-7475-994F-BE5C-A1373A051C61}" type="presParOf" srcId="{685C3D95-C23A-A44B-A6CD-F3A6AFFFD02A}" destId="{C5AF1937-A4A1-D347-87A9-26EED72D8CF0}" srcOrd="4" destOrd="0" presId="urn:microsoft.com/office/officeart/2005/8/layout/default"/>
    <dgm:cxn modelId="{31ACBC7E-B796-3149-9916-8C3A57A76BEF}" type="presParOf" srcId="{685C3D95-C23A-A44B-A6CD-F3A6AFFFD02A}" destId="{00564900-54DD-4C48-B8E9-0BB7859D0F16}" srcOrd="5" destOrd="0" presId="urn:microsoft.com/office/officeart/2005/8/layout/default"/>
    <dgm:cxn modelId="{E7FDDFA7-A06B-5E47-86BF-39F533915150}" type="presParOf" srcId="{685C3D95-C23A-A44B-A6CD-F3A6AFFFD02A}" destId="{4A534497-8351-494A-96CB-6C2EAED89EFF}" srcOrd="6" destOrd="0" presId="urn:microsoft.com/office/officeart/2005/8/layout/default"/>
    <dgm:cxn modelId="{9D1CDD4B-0D59-6E4A-B8FC-594FA75B8F49}" type="presParOf" srcId="{685C3D95-C23A-A44B-A6CD-F3A6AFFFD02A}" destId="{B98EBBBE-3DFC-7343-A357-50479B8C760C}" srcOrd="7" destOrd="0" presId="urn:microsoft.com/office/officeart/2005/8/layout/default"/>
    <dgm:cxn modelId="{855F74B0-449F-5941-A5D1-A4E652288B1E}" type="presParOf" srcId="{685C3D95-C23A-A44B-A6CD-F3A6AFFFD02A}" destId="{0FE1137B-04DA-A948-B96D-2886B5704CE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7D25A5-246D-40AA-8E6C-24579AE1138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05E1B8B-7CFE-4BF9-BEA2-5D4CE3891CEF}">
      <dgm:prSet/>
      <dgm:spPr/>
      <dgm:t>
        <a:bodyPr/>
        <a:lstStyle/>
        <a:p>
          <a:r>
            <a:rPr lang="en-US"/>
            <a:t>Employees will work a 5-day work week</a:t>
          </a:r>
        </a:p>
      </dgm:t>
    </dgm:pt>
    <dgm:pt modelId="{5CE940DB-95C4-44B7-966F-2BF3FDF6D985}" type="parTrans" cxnId="{F4579F5F-D4AC-4109-9635-43E01AE69881}">
      <dgm:prSet/>
      <dgm:spPr/>
      <dgm:t>
        <a:bodyPr/>
        <a:lstStyle/>
        <a:p>
          <a:endParaRPr lang="en-US"/>
        </a:p>
      </dgm:t>
    </dgm:pt>
    <dgm:pt modelId="{E36E07C5-100A-42AF-A026-C8352FD6C081}" type="sibTrans" cxnId="{F4579F5F-D4AC-4109-9635-43E01AE69881}">
      <dgm:prSet/>
      <dgm:spPr/>
      <dgm:t>
        <a:bodyPr/>
        <a:lstStyle/>
        <a:p>
          <a:endParaRPr lang="en-US"/>
        </a:p>
      </dgm:t>
    </dgm:pt>
    <dgm:pt modelId="{818BC1E1-5EAF-4686-88F8-E32CAED33004}">
      <dgm:prSet/>
      <dgm:spPr/>
      <dgm:t>
        <a:bodyPr/>
        <a:lstStyle/>
        <a:p>
          <a:r>
            <a:rPr lang="en-US"/>
            <a:t>From Monday through Saturday the office will open from 5:30 am and close at 8pm</a:t>
          </a:r>
        </a:p>
      </dgm:t>
    </dgm:pt>
    <dgm:pt modelId="{92036C2E-B51D-4A72-ABAB-5AC4D2A7F9E0}" type="parTrans" cxnId="{936A5F08-E2CD-40F1-937C-F90345320F4A}">
      <dgm:prSet/>
      <dgm:spPr/>
      <dgm:t>
        <a:bodyPr/>
        <a:lstStyle/>
        <a:p>
          <a:endParaRPr lang="en-US"/>
        </a:p>
      </dgm:t>
    </dgm:pt>
    <dgm:pt modelId="{C7E6936C-D313-463F-990F-2B62FE0BF81D}" type="sibTrans" cxnId="{936A5F08-E2CD-40F1-937C-F90345320F4A}">
      <dgm:prSet/>
      <dgm:spPr/>
      <dgm:t>
        <a:bodyPr/>
        <a:lstStyle/>
        <a:p>
          <a:endParaRPr lang="en-US"/>
        </a:p>
      </dgm:t>
    </dgm:pt>
    <dgm:pt modelId="{54EB81C6-910F-4A48-955C-73162CBBF92E}">
      <dgm:prSet/>
      <dgm:spPr/>
      <dgm:t>
        <a:bodyPr/>
        <a:lstStyle/>
        <a:p>
          <a:r>
            <a:rPr lang="en-US"/>
            <a:t>Employees must pick 3 out of the six office days to come into work. They will then be able to create an 8-hour schedule based off the allotted time. This will include their 1-hour lunch break </a:t>
          </a:r>
        </a:p>
      </dgm:t>
    </dgm:pt>
    <dgm:pt modelId="{4131891A-1CDD-43A2-9EDF-D429010CA769}" type="parTrans" cxnId="{D7D3E94C-D7EF-4E0B-89AB-5A7E7C010E3B}">
      <dgm:prSet/>
      <dgm:spPr/>
      <dgm:t>
        <a:bodyPr/>
        <a:lstStyle/>
        <a:p>
          <a:endParaRPr lang="en-US"/>
        </a:p>
      </dgm:t>
    </dgm:pt>
    <dgm:pt modelId="{C6AD1718-06A1-4D3D-951D-126B2C7DB2BF}" type="sibTrans" cxnId="{D7D3E94C-D7EF-4E0B-89AB-5A7E7C010E3B}">
      <dgm:prSet/>
      <dgm:spPr/>
      <dgm:t>
        <a:bodyPr/>
        <a:lstStyle/>
        <a:p>
          <a:endParaRPr lang="en-US"/>
        </a:p>
      </dgm:t>
    </dgm:pt>
    <dgm:pt modelId="{A79AA54F-7B70-4A89-8767-150E13C8E236}">
      <dgm:prSet/>
      <dgm:spPr/>
      <dgm:t>
        <a:bodyPr/>
        <a:lstStyle/>
        <a:p>
          <a:r>
            <a:rPr lang="en-US"/>
            <a:t>Employees with then use 2 days during the typically work week (Monday-Friday) to work from home. Note employees can not work from home on a Saturday. </a:t>
          </a:r>
        </a:p>
      </dgm:t>
    </dgm:pt>
    <dgm:pt modelId="{8A22050D-08EC-46A7-A35F-9A3F66E7EC09}" type="parTrans" cxnId="{377C4AAA-D923-4521-B1BF-D7D9E05B8A0E}">
      <dgm:prSet/>
      <dgm:spPr/>
      <dgm:t>
        <a:bodyPr/>
        <a:lstStyle/>
        <a:p>
          <a:endParaRPr lang="en-US"/>
        </a:p>
      </dgm:t>
    </dgm:pt>
    <dgm:pt modelId="{62507EB5-BE8D-47BE-ACB8-E1F08F21C36C}" type="sibTrans" cxnId="{377C4AAA-D923-4521-B1BF-D7D9E05B8A0E}">
      <dgm:prSet/>
      <dgm:spPr/>
      <dgm:t>
        <a:bodyPr/>
        <a:lstStyle/>
        <a:p>
          <a:endParaRPr lang="en-US"/>
        </a:p>
      </dgm:t>
    </dgm:pt>
    <dgm:pt modelId="{8F303845-3DA5-422D-AD91-8D4793416CAA}">
      <dgm:prSet/>
      <dgm:spPr/>
      <dgm:t>
        <a:bodyPr/>
        <a:lstStyle/>
        <a:p>
          <a:r>
            <a:rPr lang="en-US" dirty="0"/>
            <a:t>Employees will schedule their work week on the Friday of the previous week and submit schedule to HR. Only a limited number of employees will be allowed in the office at once. Time slots will be first come first served. </a:t>
          </a:r>
        </a:p>
      </dgm:t>
    </dgm:pt>
    <dgm:pt modelId="{25845A40-E0FA-4DE9-8140-1CE9DC09E48E}" type="parTrans" cxnId="{BABC4DCE-E965-44D9-9859-5EEC557C2394}">
      <dgm:prSet/>
      <dgm:spPr/>
      <dgm:t>
        <a:bodyPr/>
        <a:lstStyle/>
        <a:p>
          <a:endParaRPr lang="en-US"/>
        </a:p>
      </dgm:t>
    </dgm:pt>
    <dgm:pt modelId="{D3F5FDD3-DD00-4F7A-99EA-961E9A895B58}" type="sibTrans" cxnId="{BABC4DCE-E965-44D9-9859-5EEC557C2394}">
      <dgm:prSet/>
      <dgm:spPr/>
      <dgm:t>
        <a:bodyPr/>
        <a:lstStyle/>
        <a:p>
          <a:endParaRPr lang="en-US"/>
        </a:p>
      </dgm:t>
    </dgm:pt>
    <dgm:pt modelId="{DC6826DE-1343-C44F-8159-96386C169C08}" type="pres">
      <dgm:prSet presAssocID="{907D25A5-246D-40AA-8E6C-24579AE11382}" presName="linear" presStyleCnt="0">
        <dgm:presLayoutVars>
          <dgm:animLvl val="lvl"/>
          <dgm:resizeHandles val="exact"/>
        </dgm:presLayoutVars>
      </dgm:prSet>
      <dgm:spPr/>
    </dgm:pt>
    <dgm:pt modelId="{28F9DB6A-875C-7745-91ED-4134CDB49E7C}" type="pres">
      <dgm:prSet presAssocID="{205E1B8B-7CFE-4BF9-BEA2-5D4CE3891CE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7A824E7-02BB-444C-AE79-258EC2891C79}" type="pres">
      <dgm:prSet presAssocID="{E36E07C5-100A-42AF-A026-C8352FD6C081}" presName="spacer" presStyleCnt="0"/>
      <dgm:spPr/>
    </dgm:pt>
    <dgm:pt modelId="{3F34CF88-EAA1-8B40-AC66-5EA482030E99}" type="pres">
      <dgm:prSet presAssocID="{818BC1E1-5EAF-4686-88F8-E32CAED3300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25358B-4C53-AD4D-9FD7-3A786AD40CF5}" type="pres">
      <dgm:prSet presAssocID="{C7E6936C-D313-463F-990F-2B62FE0BF81D}" presName="spacer" presStyleCnt="0"/>
      <dgm:spPr/>
    </dgm:pt>
    <dgm:pt modelId="{D1D3EFEE-164D-3645-8638-B41995585F0C}" type="pres">
      <dgm:prSet presAssocID="{54EB81C6-910F-4A48-955C-73162CBBF92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340689-F67E-DC40-B3E4-6F867F077E07}" type="pres">
      <dgm:prSet presAssocID="{C6AD1718-06A1-4D3D-951D-126B2C7DB2BF}" presName="spacer" presStyleCnt="0"/>
      <dgm:spPr/>
    </dgm:pt>
    <dgm:pt modelId="{F2F77CCD-D063-AC41-8E49-A49D48C2AA2B}" type="pres">
      <dgm:prSet presAssocID="{A79AA54F-7B70-4A89-8767-150E13C8E23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74645B9-EDED-1A4F-9C6B-0714E4233C80}" type="pres">
      <dgm:prSet presAssocID="{62507EB5-BE8D-47BE-ACB8-E1F08F21C36C}" presName="spacer" presStyleCnt="0"/>
      <dgm:spPr/>
    </dgm:pt>
    <dgm:pt modelId="{416FDF70-2043-354A-9DCC-17C49639EA34}" type="pres">
      <dgm:prSet presAssocID="{8F303845-3DA5-422D-AD91-8D4793416CA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36A5F08-E2CD-40F1-937C-F90345320F4A}" srcId="{907D25A5-246D-40AA-8E6C-24579AE11382}" destId="{818BC1E1-5EAF-4686-88F8-E32CAED33004}" srcOrd="1" destOrd="0" parTransId="{92036C2E-B51D-4A72-ABAB-5AC4D2A7F9E0}" sibTransId="{C7E6936C-D313-463F-990F-2B62FE0BF81D}"/>
    <dgm:cxn modelId="{3F59DD47-E855-DB4E-91F2-0FD8228FEEED}" type="presOf" srcId="{8F303845-3DA5-422D-AD91-8D4793416CAA}" destId="{416FDF70-2043-354A-9DCC-17C49639EA34}" srcOrd="0" destOrd="0" presId="urn:microsoft.com/office/officeart/2005/8/layout/vList2"/>
    <dgm:cxn modelId="{D7D3E94C-D7EF-4E0B-89AB-5A7E7C010E3B}" srcId="{907D25A5-246D-40AA-8E6C-24579AE11382}" destId="{54EB81C6-910F-4A48-955C-73162CBBF92E}" srcOrd="2" destOrd="0" parTransId="{4131891A-1CDD-43A2-9EDF-D429010CA769}" sibTransId="{C6AD1718-06A1-4D3D-951D-126B2C7DB2BF}"/>
    <dgm:cxn modelId="{F4579F5F-D4AC-4109-9635-43E01AE69881}" srcId="{907D25A5-246D-40AA-8E6C-24579AE11382}" destId="{205E1B8B-7CFE-4BF9-BEA2-5D4CE3891CEF}" srcOrd="0" destOrd="0" parTransId="{5CE940DB-95C4-44B7-966F-2BF3FDF6D985}" sibTransId="{E36E07C5-100A-42AF-A026-C8352FD6C081}"/>
    <dgm:cxn modelId="{5975A569-7106-7B41-9E69-6F2A36E3EB8F}" type="presOf" srcId="{818BC1E1-5EAF-4686-88F8-E32CAED33004}" destId="{3F34CF88-EAA1-8B40-AC66-5EA482030E99}" srcOrd="0" destOrd="0" presId="urn:microsoft.com/office/officeart/2005/8/layout/vList2"/>
    <dgm:cxn modelId="{B6685A72-07BA-3046-9B2C-079DE2B0F849}" type="presOf" srcId="{205E1B8B-7CFE-4BF9-BEA2-5D4CE3891CEF}" destId="{28F9DB6A-875C-7745-91ED-4134CDB49E7C}" srcOrd="0" destOrd="0" presId="urn:microsoft.com/office/officeart/2005/8/layout/vList2"/>
    <dgm:cxn modelId="{FD8FD587-5DA9-BE4D-A43B-41112A22A611}" type="presOf" srcId="{54EB81C6-910F-4A48-955C-73162CBBF92E}" destId="{D1D3EFEE-164D-3645-8638-B41995585F0C}" srcOrd="0" destOrd="0" presId="urn:microsoft.com/office/officeart/2005/8/layout/vList2"/>
    <dgm:cxn modelId="{66FFC189-DE13-C047-AF3B-969CDAB6AB6E}" type="presOf" srcId="{A79AA54F-7B70-4A89-8767-150E13C8E236}" destId="{F2F77CCD-D063-AC41-8E49-A49D48C2AA2B}" srcOrd="0" destOrd="0" presId="urn:microsoft.com/office/officeart/2005/8/layout/vList2"/>
    <dgm:cxn modelId="{FE8C1BAA-0CFD-D741-9E98-2F674377ABCD}" type="presOf" srcId="{907D25A5-246D-40AA-8E6C-24579AE11382}" destId="{DC6826DE-1343-C44F-8159-96386C169C08}" srcOrd="0" destOrd="0" presId="urn:microsoft.com/office/officeart/2005/8/layout/vList2"/>
    <dgm:cxn modelId="{377C4AAA-D923-4521-B1BF-D7D9E05B8A0E}" srcId="{907D25A5-246D-40AA-8E6C-24579AE11382}" destId="{A79AA54F-7B70-4A89-8767-150E13C8E236}" srcOrd="3" destOrd="0" parTransId="{8A22050D-08EC-46A7-A35F-9A3F66E7EC09}" sibTransId="{62507EB5-BE8D-47BE-ACB8-E1F08F21C36C}"/>
    <dgm:cxn modelId="{BABC4DCE-E965-44D9-9859-5EEC557C2394}" srcId="{907D25A5-246D-40AA-8E6C-24579AE11382}" destId="{8F303845-3DA5-422D-AD91-8D4793416CAA}" srcOrd="4" destOrd="0" parTransId="{25845A40-E0FA-4DE9-8140-1CE9DC09E48E}" sibTransId="{D3F5FDD3-DD00-4F7A-99EA-961E9A895B58}"/>
    <dgm:cxn modelId="{86BE4B0E-17C9-5A49-9A26-E833F1676966}" type="presParOf" srcId="{DC6826DE-1343-C44F-8159-96386C169C08}" destId="{28F9DB6A-875C-7745-91ED-4134CDB49E7C}" srcOrd="0" destOrd="0" presId="urn:microsoft.com/office/officeart/2005/8/layout/vList2"/>
    <dgm:cxn modelId="{9E49E595-981C-E048-9D32-0D9140CD5A79}" type="presParOf" srcId="{DC6826DE-1343-C44F-8159-96386C169C08}" destId="{47A824E7-02BB-444C-AE79-258EC2891C79}" srcOrd="1" destOrd="0" presId="urn:microsoft.com/office/officeart/2005/8/layout/vList2"/>
    <dgm:cxn modelId="{DE13DB36-5B00-C548-82C1-F5BC2F998711}" type="presParOf" srcId="{DC6826DE-1343-C44F-8159-96386C169C08}" destId="{3F34CF88-EAA1-8B40-AC66-5EA482030E99}" srcOrd="2" destOrd="0" presId="urn:microsoft.com/office/officeart/2005/8/layout/vList2"/>
    <dgm:cxn modelId="{B3D43325-2E6B-2640-94DC-5DB0260F4510}" type="presParOf" srcId="{DC6826DE-1343-C44F-8159-96386C169C08}" destId="{3225358B-4C53-AD4D-9FD7-3A786AD40CF5}" srcOrd="3" destOrd="0" presId="urn:microsoft.com/office/officeart/2005/8/layout/vList2"/>
    <dgm:cxn modelId="{5D9C9DDC-8F3B-8947-A8D2-2E87D4655CBE}" type="presParOf" srcId="{DC6826DE-1343-C44F-8159-96386C169C08}" destId="{D1D3EFEE-164D-3645-8638-B41995585F0C}" srcOrd="4" destOrd="0" presId="urn:microsoft.com/office/officeart/2005/8/layout/vList2"/>
    <dgm:cxn modelId="{ABBB5DCC-4DEF-FD4E-A475-09780569F6AE}" type="presParOf" srcId="{DC6826DE-1343-C44F-8159-96386C169C08}" destId="{FA340689-F67E-DC40-B3E4-6F867F077E07}" srcOrd="5" destOrd="0" presId="urn:microsoft.com/office/officeart/2005/8/layout/vList2"/>
    <dgm:cxn modelId="{318712F1-741A-3643-822C-F8687DA957FC}" type="presParOf" srcId="{DC6826DE-1343-C44F-8159-96386C169C08}" destId="{F2F77CCD-D063-AC41-8E49-A49D48C2AA2B}" srcOrd="6" destOrd="0" presId="urn:microsoft.com/office/officeart/2005/8/layout/vList2"/>
    <dgm:cxn modelId="{097E59C7-C1A3-2A4D-A1F2-58018ABA0147}" type="presParOf" srcId="{DC6826DE-1343-C44F-8159-96386C169C08}" destId="{A74645B9-EDED-1A4F-9C6B-0714E4233C80}" srcOrd="7" destOrd="0" presId="urn:microsoft.com/office/officeart/2005/8/layout/vList2"/>
    <dgm:cxn modelId="{84785F23-3F0C-044F-B8D2-AC2A6FF583B1}" type="presParOf" srcId="{DC6826DE-1343-C44F-8159-96386C169C08}" destId="{416FDF70-2043-354A-9DCC-17C49639EA3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E00A8-A969-4724-A041-36E5C80A5E5C}">
      <dsp:nvSpPr>
        <dsp:cNvPr id="0" name=""/>
        <dsp:cNvSpPr/>
      </dsp:nvSpPr>
      <dsp:spPr>
        <a:xfrm>
          <a:off x="189969" y="608486"/>
          <a:ext cx="800463" cy="8004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078BE-B151-42CA-BC39-C84973300AF2}">
      <dsp:nvSpPr>
        <dsp:cNvPr id="0" name=""/>
        <dsp:cNvSpPr/>
      </dsp:nvSpPr>
      <dsp:spPr>
        <a:xfrm>
          <a:off x="358066" y="776583"/>
          <a:ext cx="464269" cy="4642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423FC-118A-4461-93A8-78FAE498E398}">
      <dsp:nvSpPr>
        <dsp:cNvPr id="0" name=""/>
        <dsp:cNvSpPr/>
      </dsp:nvSpPr>
      <dsp:spPr>
        <a:xfrm>
          <a:off x="1161961" y="608486"/>
          <a:ext cx="1886807" cy="800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Issues with the Current Policy</a:t>
          </a:r>
        </a:p>
      </dsp:txBody>
      <dsp:txXfrm>
        <a:off x="1161961" y="608486"/>
        <a:ext cx="1886807" cy="800463"/>
      </dsp:txXfrm>
    </dsp:sp>
    <dsp:sp modelId="{5EF777B2-D8D5-4FB9-AB1F-D21490D422C2}">
      <dsp:nvSpPr>
        <dsp:cNvPr id="0" name=""/>
        <dsp:cNvSpPr/>
      </dsp:nvSpPr>
      <dsp:spPr>
        <a:xfrm>
          <a:off x="3377530" y="608486"/>
          <a:ext cx="800463" cy="8004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1496E-9406-478B-A443-61887ABCBF77}">
      <dsp:nvSpPr>
        <dsp:cNvPr id="0" name=""/>
        <dsp:cNvSpPr/>
      </dsp:nvSpPr>
      <dsp:spPr>
        <a:xfrm>
          <a:off x="3545628" y="776583"/>
          <a:ext cx="464269" cy="4642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A563F-FDEF-4353-B8D9-6D5759C0074B}">
      <dsp:nvSpPr>
        <dsp:cNvPr id="0" name=""/>
        <dsp:cNvSpPr/>
      </dsp:nvSpPr>
      <dsp:spPr>
        <a:xfrm>
          <a:off x="4349522" y="608486"/>
          <a:ext cx="1886807" cy="800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The Switch to Telecommuting</a:t>
          </a:r>
        </a:p>
      </dsp:txBody>
      <dsp:txXfrm>
        <a:off x="4349522" y="608486"/>
        <a:ext cx="1886807" cy="800463"/>
      </dsp:txXfrm>
    </dsp:sp>
    <dsp:sp modelId="{C9466C7A-77C3-4053-B4D0-7F9C107DE9A8}">
      <dsp:nvSpPr>
        <dsp:cNvPr id="0" name=""/>
        <dsp:cNvSpPr/>
      </dsp:nvSpPr>
      <dsp:spPr>
        <a:xfrm>
          <a:off x="6565092" y="608486"/>
          <a:ext cx="800463" cy="8004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3CB40-EEC6-45F7-88D6-5BB54A4A3E39}">
      <dsp:nvSpPr>
        <dsp:cNvPr id="0" name=""/>
        <dsp:cNvSpPr/>
      </dsp:nvSpPr>
      <dsp:spPr>
        <a:xfrm>
          <a:off x="6733189" y="776583"/>
          <a:ext cx="464269" cy="4642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2ED39-7C26-4D20-A6CB-32C43DA8BAB0}">
      <dsp:nvSpPr>
        <dsp:cNvPr id="0" name=""/>
        <dsp:cNvSpPr/>
      </dsp:nvSpPr>
      <dsp:spPr>
        <a:xfrm>
          <a:off x="7537083" y="608486"/>
          <a:ext cx="1886807" cy="800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New Performance Based Management System </a:t>
          </a:r>
        </a:p>
      </dsp:txBody>
      <dsp:txXfrm>
        <a:off x="7537083" y="608486"/>
        <a:ext cx="1886807" cy="800463"/>
      </dsp:txXfrm>
    </dsp:sp>
    <dsp:sp modelId="{ACB7E393-B6E9-40D4-B327-C154FDA6DC67}">
      <dsp:nvSpPr>
        <dsp:cNvPr id="0" name=""/>
        <dsp:cNvSpPr/>
      </dsp:nvSpPr>
      <dsp:spPr>
        <a:xfrm>
          <a:off x="189969" y="1986110"/>
          <a:ext cx="800463" cy="8004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5FF65-42C3-4C01-83FB-F7C42E375BEE}">
      <dsp:nvSpPr>
        <dsp:cNvPr id="0" name=""/>
        <dsp:cNvSpPr/>
      </dsp:nvSpPr>
      <dsp:spPr>
        <a:xfrm>
          <a:off x="358066" y="2154207"/>
          <a:ext cx="464269" cy="4642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08E72-2270-40C9-8CA5-3768CBCD6593}">
      <dsp:nvSpPr>
        <dsp:cNvPr id="0" name=""/>
        <dsp:cNvSpPr/>
      </dsp:nvSpPr>
      <dsp:spPr>
        <a:xfrm>
          <a:off x="1161961" y="1986110"/>
          <a:ext cx="1886807" cy="800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4. The Main Benefits of Telecommuting</a:t>
          </a:r>
        </a:p>
      </dsp:txBody>
      <dsp:txXfrm>
        <a:off x="1161961" y="1986110"/>
        <a:ext cx="1886807" cy="800463"/>
      </dsp:txXfrm>
    </dsp:sp>
    <dsp:sp modelId="{9E18A824-F176-4BD3-8F40-68D99E236A09}">
      <dsp:nvSpPr>
        <dsp:cNvPr id="0" name=""/>
        <dsp:cNvSpPr/>
      </dsp:nvSpPr>
      <dsp:spPr>
        <a:xfrm>
          <a:off x="3377530" y="1986110"/>
          <a:ext cx="800463" cy="8004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85997-F3BD-4805-94DF-D46FAD1B3C37}">
      <dsp:nvSpPr>
        <dsp:cNvPr id="0" name=""/>
        <dsp:cNvSpPr/>
      </dsp:nvSpPr>
      <dsp:spPr>
        <a:xfrm>
          <a:off x="3545628" y="2154207"/>
          <a:ext cx="464269" cy="4642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1E1D1-E7A9-49A0-9D80-2C82D44C2D8E}">
      <dsp:nvSpPr>
        <dsp:cNvPr id="0" name=""/>
        <dsp:cNvSpPr/>
      </dsp:nvSpPr>
      <dsp:spPr>
        <a:xfrm>
          <a:off x="4349522" y="1986110"/>
          <a:ext cx="1886807" cy="800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5. A Culture Change</a:t>
          </a:r>
        </a:p>
      </dsp:txBody>
      <dsp:txXfrm>
        <a:off x="4349522" y="1986110"/>
        <a:ext cx="1886807" cy="800463"/>
      </dsp:txXfrm>
    </dsp:sp>
    <dsp:sp modelId="{3A0FCFB2-1603-44B5-8F28-1EF5E5853FB0}">
      <dsp:nvSpPr>
        <dsp:cNvPr id="0" name=""/>
        <dsp:cNvSpPr/>
      </dsp:nvSpPr>
      <dsp:spPr>
        <a:xfrm>
          <a:off x="6565092" y="1986110"/>
          <a:ext cx="800463" cy="8004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B9FD6-008E-4F7C-A587-82CC535037F2}">
      <dsp:nvSpPr>
        <dsp:cNvPr id="0" name=""/>
        <dsp:cNvSpPr/>
      </dsp:nvSpPr>
      <dsp:spPr>
        <a:xfrm>
          <a:off x="6733189" y="2154207"/>
          <a:ext cx="464269" cy="4642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41818-CBC5-4C3B-A6EB-92B556F16CD9}">
      <dsp:nvSpPr>
        <dsp:cNvPr id="0" name=""/>
        <dsp:cNvSpPr/>
      </dsp:nvSpPr>
      <dsp:spPr>
        <a:xfrm>
          <a:off x="7537083" y="1986110"/>
          <a:ext cx="1886807" cy="800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6. Conclusion </a:t>
          </a:r>
        </a:p>
      </dsp:txBody>
      <dsp:txXfrm>
        <a:off x="7537083" y="1986110"/>
        <a:ext cx="1886807" cy="8004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8E2CF-B76F-414D-A4B0-8F3A0AA6162E}">
      <dsp:nvSpPr>
        <dsp:cNvPr id="0" name=""/>
        <dsp:cNvSpPr/>
      </dsp:nvSpPr>
      <dsp:spPr>
        <a:xfrm>
          <a:off x="989988" y="1640"/>
          <a:ext cx="2765832" cy="16594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 dirty="0"/>
            <a:t> Social Loafing</a:t>
          </a:r>
          <a:endParaRPr lang="en-US" sz="3000" kern="1200" dirty="0"/>
        </a:p>
      </dsp:txBody>
      <dsp:txXfrm>
        <a:off x="989988" y="1640"/>
        <a:ext cx="2765832" cy="1659499"/>
      </dsp:txXfrm>
    </dsp:sp>
    <dsp:sp modelId="{3735E97F-E159-1340-B898-465AE5A9EA43}">
      <dsp:nvSpPr>
        <dsp:cNvPr id="0" name=""/>
        <dsp:cNvSpPr/>
      </dsp:nvSpPr>
      <dsp:spPr>
        <a:xfrm>
          <a:off x="4032404" y="1640"/>
          <a:ext cx="2765832" cy="16594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Rising Burnout</a:t>
          </a:r>
        </a:p>
      </dsp:txBody>
      <dsp:txXfrm>
        <a:off x="4032404" y="1640"/>
        <a:ext cx="2765832" cy="1659499"/>
      </dsp:txXfrm>
    </dsp:sp>
    <dsp:sp modelId="{C5AF1937-A4A1-D347-87A9-26EED72D8CF0}">
      <dsp:nvSpPr>
        <dsp:cNvPr id="0" name=""/>
        <dsp:cNvSpPr/>
      </dsp:nvSpPr>
      <dsp:spPr>
        <a:xfrm>
          <a:off x="7074820" y="1640"/>
          <a:ext cx="2765832" cy="16594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Repetitive Schedule </a:t>
          </a:r>
          <a:endParaRPr lang="en-US" sz="3000" kern="1200" dirty="0"/>
        </a:p>
      </dsp:txBody>
      <dsp:txXfrm>
        <a:off x="7074820" y="1640"/>
        <a:ext cx="2765832" cy="1659499"/>
      </dsp:txXfrm>
    </dsp:sp>
    <dsp:sp modelId="{4A534497-8351-494A-96CB-6C2EAED89EFF}">
      <dsp:nvSpPr>
        <dsp:cNvPr id="0" name=""/>
        <dsp:cNvSpPr/>
      </dsp:nvSpPr>
      <dsp:spPr>
        <a:xfrm>
          <a:off x="2511196" y="1937723"/>
          <a:ext cx="2765832" cy="16594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Potential Wasted Company time </a:t>
          </a:r>
          <a:endParaRPr lang="en-US" sz="3000" kern="1200" dirty="0"/>
        </a:p>
      </dsp:txBody>
      <dsp:txXfrm>
        <a:off x="2511196" y="1937723"/>
        <a:ext cx="2765832" cy="1659499"/>
      </dsp:txXfrm>
    </dsp:sp>
    <dsp:sp modelId="{0FE1137B-04DA-A948-B96D-2886B5704CEF}">
      <dsp:nvSpPr>
        <dsp:cNvPr id="0" name=""/>
        <dsp:cNvSpPr/>
      </dsp:nvSpPr>
      <dsp:spPr>
        <a:xfrm>
          <a:off x="5553612" y="1937723"/>
          <a:ext cx="2765832" cy="16594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Unessary Workplace expenses </a:t>
          </a:r>
          <a:endParaRPr lang="en-US" sz="3000" kern="1200" dirty="0"/>
        </a:p>
      </dsp:txBody>
      <dsp:txXfrm>
        <a:off x="5553612" y="1937723"/>
        <a:ext cx="2765832" cy="1659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9DB6A-875C-7745-91ED-4134CDB49E7C}">
      <dsp:nvSpPr>
        <dsp:cNvPr id="0" name=""/>
        <dsp:cNvSpPr/>
      </dsp:nvSpPr>
      <dsp:spPr>
        <a:xfrm>
          <a:off x="0" y="168815"/>
          <a:ext cx="9433453" cy="5323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Employees will work a 5-day work week</a:t>
          </a:r>
        </a:p>
      </dsp:txBody>
      <dsp:txXfrm>
        <a:off x="25987" y="194802"/>
        <a:ext cx="9381479" cy="480376"/>
      </dsp:txXfrm>
    </dsp:sp>
    <dsp:sp modelId="{3F34CF88-EAA1-8B40-AC66-5EA482030E99}">
      <dsp:nvSpPr>
        <dsp:cNvPr id="0" name=""/>
        <dsp:cNvSpPr/>
      </dsp:nvSpPr>
      <dsp:spPr>
        <a:xfrm>
          <a:off x="0" y="741485"/>
          <a:ext cx="9433453" cy="532350"/>
        </a:xfrm>
        <a:prstGeom prst="roundRect">
          <a:avLst/>
        </a:prstGeom>
        <a:solidFill>
          <a:schemeClr val="accent5">
            <a:hueOff val="-4015996"/>
            <a:satOff val="717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From Monday through Saturday the office will open from 5:30 am and close at 8pm</a:t>
          </a:r>
        </a:p>
      </dsp:txBody>
      <dsp:txXfrm>
        <a:off x="25987" y="767472"/>
        <a:ext cx="9381479" cy="480376"/>
      </dsp:txXfrm>
    </dsp:sp>
    <dsp:sp modelId="{D1D3EFEE-164D-3645-8638-B41995585F0C}">
      <dsp:nvSpPr>
        <dsp:cNvPr id="0" name=""/>
        <dsp:cNvSpPr/>
      </dsp:nvSpPr>
      <dsp:spPr>
        <a:xfrm>
          <a:off x="0" y="1314155"/>
          <a:ext cx="9433453" cy="532350"/>
        </a:xfrm>
        <a:prstGeom prst="roundRect">
          <a:avLst/>
        </a:prstGeom>
        <a:solidFill>
          <a:schemeClr val="accent5">
            <a:hueOff val="-8031992"/>
            <a:satOff val="1435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Employees must pick 3 out of the six office days to come into work. They will then be able to create an 8-hour schedule based off the allotted time. This will include their 1-hour lunch break </a:t>
          </a:r>
        </a:p>
      </dsp:txBody>
      <dsp:txXfrm>
        <a:off x="25987" y="1340142"/>
        <a:ext cx="9381479" cy="480376"/>
      </dsp:txXfrm>
    </dsp:sp>
    <dsp:sp modelId="{F2F77CCD-D063-AC41-8E49-A49D48C2AA2B}">
      <dsp:nvSpPr>
        <dsp:cNvPr id="0" name=""/>
        <dsp:cNvSpPr/>
      </dsp:nvSpPr>
      <dsp:spPr>
        <a:xfrm>
          <a:off x="0" y="1886825"/>
          <a:ext cx="9433453" cy="532350"/>
        </a:xfrm>
        <a:prstGeom prst="roundRect">
          <a:avLst/>
        </a:prstGeom>
        <a:solidFill>
          <a:schemeClr val="accent5">
            <a:hueOff val="-12047988"/>
            <a:satOff val="2152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Employees with then use 2 days during the typically work week (Monday-Friday) to work from home. Note employees can not work from home on a Saturday. </a:t>
          </a:r>
        </a:p>
      </dsp:txBody>
      <dsp:txXfrm>
        <a:off x="25987" y="1912812"/>
        <a:ext cx="9381479" cy="480376"/>
      </dsp:txXfrm>
    </dsp:sp>
    <dsp:sp modelId="{416FDF70-2043-354A-9DCC-17C49639EA34}">
      <dsp:nvSpPr>
        <dsp:cNvPr id="0" name=""/>
        <dsp:cNvSpPr/>
      </dsp:nvSpPr>
      <dsp:spPr>
        <a:xfrm>
          <a:off x="0" y="2459495"/>
          <a:ext cx="9433453" cy="532350"/>
        </a:xfrm>
        <a:prstGeom prst="roundRect">
          <a:avLst/>
        </a:prstGeom>
        <a:solidFill>
          <a:schemeClr val="accent5">
            <a:hueOff val="-16063984"/>
            <a:satOff val="2870"/>
            <a:lumOff val="-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Employees will schedule their work week on the Friday of the previous week and submit schedule to HR. Only a limited number of employees will be allowed in the office at once. Time slots will be first come first served. </a:t>
          </a:r>
        </a:p>
      </dsp:txBody>
      <dsp:txXfrm>
        <a:off x="25987" y="2485482"/>
        <a:ext cx="9381479" cy="480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2EA1A-4722-F244-9B6E-7AAEC1169B04}" type="datetimeFigureOut">
              <a:rPr lang="en-US" smtClean="0"/>
              <a:t>4/10/22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C19B8-22DD-4A4B-B6E2-B492BF83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63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C19B8-22DD-4A4B-B6E2-B492BF8379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6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7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45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0513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98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6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25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449AA12-8195-4182-A7AC-2E7E59DFBDAF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1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7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3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9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6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8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6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49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  <p:sldLayoutId id="2147484099" r:id="rId14"/>
    <p:sldLayoutId id="2147484100" r:id="rId15"/>
    <p:sldLayoutId id="2147484101" r:id="rId16"/>
    <p:sldLayoutId id="21474841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C06D-08C5-8B4C-8B16-23A089A6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9441-4E19-3046-B37D-6FC3D5025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6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57D-A124-F64E-B182-C7FF326A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BAE47-AB98-004D-93B4-E3C5FAFA8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Trust will be developed between managers and employees</a:t>
            </a:r>
          </a:p>
          <a:p>
            <a:r>
              <a:rPr lang="en-US" dirty="0"/>
              <a:t>Managers should concern themselves with whether or not weekly monthly task are getting done. </a:t>
            </a:r>
          </a:p>
          <a:p>
            <a:r>
              <a:rPr lang="en-US" dirty="0" err="1"/>
              <a:t>Mirco</a:t>
            </a:r>
            <a:r>
              <a:rPr lang="en-US" dirty="0"/>
              <a:t>-management to make sure employee get their task done should not be needed</a:t>
            </a:r>
          </a:p>
          <a:p>
            <a:r>
              <a:rPr lang="en-US" dirty="0"/>
              <a:t>Employees ability to choose their own schedule should make them more productive.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0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E547-483E-024C-A344-D6ABE4E2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EF7C7-A87D-324E-8637-0373A4D40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blog.close.com</a:t>
            </a:r>
            <a:r>
              <a:rPr lang="en-US" dirty="0"/>
              <a:t>/sales-tracking/</a:t>
            </a:r>
          </a:p>
        </p:txBody>
      </p:sp>
    </p:spTree>
    <p:extLst>
      <p:ext uri="{BB962C8B-B14F-4D97-AF65-F5344CB8AC3E}">
        <p14:creationId xmlns:p14="http://schemas.microsoft.com/office/powerpoint/2010/main" val="424714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7C2B-2D3C-6C44-8F49-A790FC5CF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6363" y="631916"/>
            <a:ext cx="9559636" cy="353016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000" dirty="0"/>
              <a:t>The Benefits of </a:t>
            </a:r>
            <a:br>
              <a:rPr lang="en-US" sz="5000" dirty="0"/>
            </a:br>
            <a:r>
              <a:rPr lang="en-US" sz="5000" dirty="0"/>
              <a:t>Flextime and Telecommuting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44512-CAB2-A145-9DED-4A6BC0131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50694" y="6529927"/>
            <a:ext cx="10381785" cy="1268984"/>
          </a:xfrm>
        </p:spPr>
        <p:txBody>
          <a:bodyPr>
            <a:normAutofit/>
          </a:bodyPr>
          <a:lstStyle/>
          <a:p>
            <a:r>
              <a:rPr lang="en-US" i="1" dirty="0"/>
              <a:t>Presentation created for the Board of Directors at </a:t>
            </a:r>
            <a:r>
              <a:rPr lang="en-US" i="1" dirty="0" err="1"/>
              <a:t>Dunder</a:t>
            </a:r>
            <a:r>
              <a:rPr lang="en-US" i="1" dirty="0"/>
              <a:t> Mifflin INC.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E64E9-0828-1645-A0AD-B697481648C6}"/>
              </a:ext>
            </a:extLst>
          </p:cNvPr>
          <p:cNvSpPr txBox="1"/>
          <p:nvPr/>
        </p:nvSpPr>
        <p:spPr>
          <a:xfrm>
            <a:off x="2292054" y="4955059"/>
            <a:ext cx="182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DB04FB-B1CA-DB49-8BAD-6184A8A661E8}"/>
              </a:ext>
            </a:extLst>
          </p:cNvPr>
          <p:cNvSpPr txBox="1"/>
          <p:nvPr/>
        </p:nvSpPr>
        <p:spPr>
          <a:xfrm>
            <a:off x="0" y="4210848"/>
            <a:ext cx="255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By Zachary Clarke</a:t>
            </a:r>
          </a:p>
        </p:txBody>
      </p:sp>
    </p:spTree>
    <p:extLst>
      <p:ext uri="{BB962C8B-B14F-4D97-AF65-F5344CB8AC3E}">
        <p14:creationId xmlns:p14="http://schemas.microsoft.com/office/powerpoint/2010/main" val="82139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25B8F-E4F5-B040-A64C-2E31383B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AGENDA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938FC47-0C4F-C983-55C0-9716C3DCE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261219"/>
              </p:ext>
            </p:extLst>
          </p:nvPr>
        </p:nvGraphicFramePr>
        <p:xfrm>
          <a:off x="680321" y="2336873"/>
          <a:ext cx="9613861" cy="3395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0688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5804-5960-2641-A192-62E76205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Main Drawbacks of Current Policy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596EB13-9EC7-1940-E870-D09577247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05942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03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CD89DF-A084-43AD-9824-83BBBFC81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2DB508-57AC-4491-A95B-0A00DE26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1767E27-DCFE-4AA0-B1A2-E019108D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D5CED-AE84-6342-A31A-01D3030D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The Flextime Schedule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61BEF9-DC90-4AC9-8E25-ED5509D7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4306F4-D304-4F4E-9B08-A8036AF8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ACC571-ABDB-4C1F-8A8B-53E362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86E5BD-1557-41D9-A119-D5F62647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B236EA-C453-7EFD-B768-078425FF3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15170"/>
              </p:ext>
            </p:extLst>
          </p:nvPr>
        </p:nvGraphicFramePr>
        <p:xfrm>
          <a:off x="681038" y="2427478"/>
          <a:ext cx="9433453" cy="316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6630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3C25-BA5A-D24A-A56F-26C0340D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104F-EA99-F04C-83AC-A47221474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Employees with be required to hit a monthly target of outgoing calls – In the office, outgoing calls will be logged and tracked on company phones. At an employees home, outgoing calls will be logged and tracked on company cellphones (use of </a:t>
            </a:r>
            <a:r>
              <a:rPr lang="en-US" dirty="0" err="1"/>
              <a:t>personalphone</a:t>
            </a:r>
            <a:r>
              <a:rPr lang="en-US" dirty="0"/>
              <a:t> is </a:t>
            </a:r>
            <a:r>
              <a:rPr lang="en-US" dirty="0" err="1"/>
              <a:t>porhibited</a:t>
            </a:r>
            <a:r>
              <a:rPr lang="en-US" dirty="0"/>
              <a:t>). </a:t>
            </a:r>
          </a:p>
          <a:p>
            <a:r>
              <a:rPr lang="en-US" dirty="0"/>
              <a:t>Sales goals will be both based on the number of sales as well as the size of the sale. </a:t>
            </a:r>
          </a:p>
          <a:p>
            <a:r>
              <a:rPr lang="en-US" dirty="0"/>
              <a:t>The highest selling branch will be rewarded with a bonus for each team-member. </a:t>
            </a:r>
          </a:p>
          <a:p>
            <a:r>
              <a:rPr lang="en-US" dirty="0"/>
              <a:t>Additionally, the highest selling </a:t>
            </a:r>
            <a:r>
              <a:rPr lang="en-US" dirty="0" err="1"/>
              <a:t>indivudal</a:t>
            </a:r>
            <a:r>
              <a:rPr lang="en-US" dirty="0"/>
              <a:t> from each branch will receive an award  </a:t>
            </a:r>
          </a:p>
        </p:txBody>
      </p:sp>
    </p:spTree>
    <p:extLst>
      <p:ext uri="{BB962C8B-B14F-4D97-AF65-F5344CB8AC3E}">
        <p14:creationId xmlns:p14="http://schemas.microsoft.com/office/powerpoint/2010/main" val="124983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B42A-D61F-7D44-B85C-BCA560A0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Main Benefits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611-542D-EE4F-B250-AD8B9448F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Reduces Employee Stress and can increase employee productivity</a:t>
            </a:r>
          </a:p>
          <a:p>
            <a:r>
              <a:rPr lang="en-US" dirty="0"/>
              <a:t>Will reduce the amount of social loafing brought on by full-time telecommunication </a:t>
            </a:r>
          </a:p>
          <a:p>
            <a:r>
              <a:rPr lang="en-US" dirty="0"/>
              <a:t>You can continue with Organizational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8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3F4B-6D74-DE41-BE5E-50EDCE08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(Goal Setting)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4B12-A725-B940-A745-0FA0C52A1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Setting Theory </a:t>
            </a:r>
          </a:p>
          <a:p>
            <a:pPr lvl="1"/>
            <a:r>
              <a:rPr lang="en-US" dirty="0"/>
              <a:t>A Theory Stating that specific and difficult goals, with feedback, lead to higher performance</a:t>
            </a:r>
          </a:p>
          <a:p>
            <a:r>
              <a:rPr lang="en-US" dirty="0"/>
              <a:t>The flex schedule will make employees much more goal focused and oriented </a:t>
            </a:r>
          </a:p>
          <a:p>
            <a:r>
              <a:rPr lang="en-US" dirty="0"/>
              <a:t>Managers can still give employees feedback through virtual team meetings and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9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B837-8CE4-D041-8A7C-BBE5F536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(Expectancy)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92F34-9BB8-1440-8BF6-F7833D0C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Expectancy Theory </a:t>
            </a:r>
          </a:p>
          <a:p>
            <a:pPr lvl="1"/>
            <a:r>
              <a:rPr lang="en-US" dirty="0"/>
              <a:t>A theory stating that the strength of a tendency to act in a certain way depends on the strength of </a:t>
            </a:r>
            <a:r>
              <a:rPr lang="en-US"/>
              <a:t>the expectation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3950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{5B3F7F30-A96F-2C49-9E02-53D869F1B8A1}tf10001057</Template>
  <TotalTime>422</TotalTime>
  <Words>480</Words>
  <Application>Microsoft Macintosh PowerPoint</Application>
  <PresentationFormat>Widescreen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Berlin</vt:lpstr>
      <vt:lpstr>PowerPoint Presentation</vt:lpstr>
      <vt:lpstr>The Benefits of  Flextime and Telecommuting   </vt:lpstr>
      <vt:lpstr>AGENDA </vt:lpstr>
      <vt:lpstr>Main Drawbacks of Current Policy</vt:lpstr>
      <vt:lpstr>The Flextime Schedule </vt:lpstr>
      <vt:lpstr>Performance Management System</vt:lpstr>
      <vt:lpstr>The Main Benefits </vt:lpstr>
      <vt:lpstr>Benefits (Goal Setting) </vt:lpstr>
      <vt:lpstr>Benefits (Expectancy) </vt:lpstr>
      <vt:lpstr>Culture Change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T E Clarke</dc:creator>
  <cp:lastModifiedBy>Zachary T E Clarke</cp:lastModifiedBy>
  <cp:revision>1</cp:revision>
  <dcterms:created xsi:type="dcterms:W3CDTF">2022-04-10T20:42:56Z</dcterms:created>
  <dcterms:modified xsi:type="dcterms:W3CDTF">2022-04-11T03:44:57Z</dcterms:modified>
</cp:coreProperties>
</file>