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3C6C9-DB60-4D65-B216-8A882A2D85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7520F-763F-4417-85DE-793EF04178B8}">
      <dgm:prSet phldrT="[Text]"/>
      <dgm:spPr/>
      <dgm:t>
        <a:bodyPr/>
        <a:lstStyle/>
        <a:p>
          <a:r>
            <a:rPr lang="ar-EG" dirty="0" smtClean="0"/>
            <a:t>الجمعية</a:t>
          </a:r>
          <a:endParaRPr lang="en-US" dirty="0"/>
        </a:p>
      </dgm:t>
    </dgm:pt>
    <dgm:pt modelId="{929597E4-DC82-4F05-B00C-ABF4D1660341}" type="parTrans" cxnId="{1D07A98B-8DA5-47F4-AE72-DDFFE9E063EF}">
      <dgm:prSet/>
      <dgm:spPr/>
      <dgm:t>
        <a:bodyPr/>
        <a:lstStyle/>
        <a:p>
          <a:endParaRPr lang="en-US"/>
        </a:p>
      </dgm:t>
    </dgm:pt>
    <dgm:pt modelId="{CBD7B2E4-B79C-4307-B2BF-574C27B97FE9}" type="sibTrans" cxnId="{1D07A98B-8DA5-47F4-AE72-DDFFE9E063EF}">
      <dgm:prSet/>
      <dgm:spPr/>
      <dgm:t>
        <a:bodyPr/>
        <a:lstStyle/>
        <a:p>
          <a:endParaRPr lang="en-US"/>
        </a:p>
      </dgm:t>
    </dgm:pt>
    <dgm:pt modelId="{2486CBBF-8132-431C-A6C8-6DD26F81D1B9}">
      <dgm:prSet phldrT="[Text]"/>
      <dgm:spPr/>
      <dgm:t>
        <a:bodyPr/>
        <a:lstStyle/>
        <a:p>
          <a:r>
            <a:rPr lang="ar-EG" dirty="0" smtClean="0"/>
            <a:t>الاكاديمية</a:t>
          </a:r>
          <a:endParaRPr lang="en-US" dirty="0"/>
        </a:p>
      </dgm:t>
    </dgm:pt>
    <dgm:pt modelId="{B1458CAA-5512-4CC4-822F-F17DC3CA8C13}" type="parTrans" cxnId="{F39827C4-5EAD-4E3F-9BBD-688F4971C402}">
      <dgm:prSet/>
      <dgm:spPr/>
      <dgm:t>
        <a:bodyPr/>
        <a:lstStyle/>
        <a:p>
          <a:endParaRPr lang="en-US"/>
        </a:p>
      </dgm:t>
    </dgm:pt>
    <dgm:pt modelId="{406856F1-5DB1-4315-A772-C6AE39A836E5}" type="sibTrans" cxnId="{F39827C4-5EAD-4E3F-9BBD-688F4971C402}">
      <dgm:prSet/>
      <dgm:spPr/>
      <dgm:t>
        <a:bodyPr/>
        <a:lstStyle/>
        <a:p>
          <a:endParaRPr lang="en-US"/>
        </a:p>
      </dgm:t>
    </dgm:pt>
    <dgm:pt modelId="{9E4EAD0A-30BF-4C79-903D-200938E0A1D2}">
      <dgm:prSet phldrT="[Text]"/>
      <dgm:spPr/>
      <dgm:t>
        <a:bodyPr/>
        <a:lstStyle/>
        <a:p>
          <a:r>
            <a:rPr lang="ar-EG" dirty="0" smtClean="0"/>
            <a:t>مركز تدريب</a:t>
          </a:r>
          <a:endParaRPr lang="en-US" dirty="0"/>
        </a:p>
      </dgm:t>
    </dgm:pt>
    <dgm:pt modelId="{774E0E5B-AE05-429D-AAD0-9C2CBF6A8C18}" type="parTrans" cxnId="{0C6A668B-3170-47C4-9464-F31A10896925}">
      <dgm:prSet/>
      <dgm:spPr/>
      <dgm:t>
        <a:bodyPr/>
        <a:lstStyle/>
        <a:p>
          <a:endParaRPr lang="en-US"/>
        </a:p>
      </dgm:t>
    </dgm:pt>
    <dgm:pt modelId="{FC03CBC4-54DC-4596-8C9E-598593576371}" type="sibTrans" cxnId="{0C6A668B-3170-47C4-9464-F31A10896925}">
      <dgm:prSet/>
      <dgm:spPr/>
      <dgm:t>
        <a:bodyPr/>
        <a:lstStyle/>
        <a:p>
          <a:endParaRPr lang="en-US"/>
        </a:p>
      </dgm:t>
    </dgm:pt>
    <dgm:pt modelId="{BE0783A9-ECF4-4A53-9552-0DF12B72A545}">
      <dgm:prSet phldrT="[Text]"/>
      <dgm:spPr/>
      <dgm:t>
        <a:bodyPr/>
        <a:lstStyle/>
        <a:p>
          <a:r>
            <a:rPr lang="ar-EG" dirty="0" smtClean="0"/>
            <a:t>القاعات</a:t>
          </a:r>
          <a:endParaRPr lang="en-US" dirty="0"/>
        </a:p>
      </dgm:t>
    </dgm:pt>
    <dgm:pt modelId="{AAE3235F-5BEC-4B3F-ABF2-78C0689A4829}" type="sibTrans" cxnId="{D809DF3A-2205-4CEC-B9FC-1270A79B0852}">
      <dgm:prSet/>
      <dgm:spPr/>
      <dgm:t>
        <a:bodyPr/>
        <a:lstStyle/>
        <a:p>
          <a:endParaRPr lang="en-US"/>
        </a:p>
      </dgm:t>
    </dgm:pt>
    <dgm:pt modelId="{1C5E9EDB-DA87-4994-A494-C4F3C02F2338}" type="parTrans" cxnId="{D809DF3A-2205-4CEC-B9FC-1270A79B0852}">
      <dgm:prSet/>
      <dgm:spPr/>
      <dgm:t>
        <a:bodyPr/>
        <a:lstStyle/>
        <a:p>
          <a:endParaRPr lang="en-US"/>
        </a:p>
      </dgm:t>
    </dgm:pt>
    <dgm:pt modelId="{C07F830C-2F69-4745-8367-424F60B6DF2B}" type="pres">
      <dgm:prSet presAssocID="{B8F3C6C9-DB60-4D65-B216-8A882A2D85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3F9F14EB-D1FB-409F-AAD2-42D8D83BE1C6}" type="pres">
      <dgm:prSet presAssocID="{F7D7520F-763F-4417-85DE-793EF04178B8}" presName="hierRoot1" presStyleCnt="0"/>
      <dgm:spPr/>
    </dgm:pt>
    <dgm:pt modelId="{741AA1B7-0E0A-4878-9C84-90B76C9B905C}" type="pres">
      <dgm:prSet presAssocID="{F7D7520F-763F-4417-85DE-793EF04178B8}" presName="composite" presStyleCnt="0"/>
      <dgm:spPr/>
    </dgm:pt>
    <dgm:pt modelId="{FB9F7235-0260-469C-B13B-2F57875285AB}" type="pres">
      <dgm:prSet presAssocID="{F7D7520F-763F-4417-85DE-793EF04178B8}" presName="background" presStyleLbl="node0" presStyleIdx="0" presStyleCnt="1"/>
      <dgm:spPr/>
    </dgm:pt>
    <dgm:pt modelId="{1494B93B-C355-4C1F-B85A-F55AC23D3234}" type="pres">
      <dgm:prSet presAssocID="{F7D7520F-763F-4417-85DE-793EF04178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FC9CE8E2-0394-467A-B334-DA3F0624EE21}" type="pres">
      <dgm:prSet presAssocID="{F7D7520F-763F-4417-85DE-793EF04178B8}" presName="hierChild2" presStyleCnt="0"/>
      <dgm:spPr/>
    </dgm:pt>
    <dgm:pt modelId="{B2827AE4-7160-4D0A-BA65-41101F3A2EED}" type="pres">
      <dgm:prSet presAssocID="{B1458CAA-5512-4CC4-822F-F17DC3CA8C13}" presName="Name10" presStyleLbl="parChTrans1D2" presStyleIdx="0" presStyleCnt="3"/>
      <dgm:spPr/>
      <dgm:t>
        <a:bodyPr/>
        <a:lstStyle/>
        <a:p>
          <a:pPr rtl="1"/>
          <a:endParaRPr lang="ar-SA"/>
        </a:p>
      </dgm:t>
    </dgm:pt>
    <dgm:pt modelId="{6E82C23B-B9A9-4042-8CB2-F832F56B2B2C}" type="pres">
      <dgm:prSet presAssocID="{2486CBBF-8132-431C-A6C8-6DD26F81D1B9}" presName="hierRoot2" presStyleCnt="0"/>
      <dgm:spPr/>
    </dgm:pt>
    <dgm:pt modelId="{63BF4E4A-8A9A-45BC-83CD-F849137BDF0E}" type="pres">
      <dgm:prSet presAssocID="{2486CBBF-8132-431C-A6C8-6DD26F81D1B9}" presName="composite2" presStyleCnt="0"/>
      <dgm:spPr/>
    </dgm:pt>
    <dgm:pt modelId="{2D8F95E6-D12F-4395-BCDA-A32BF27C8EE3}" type="pres">
      <dgm:prSet presAssocID="{2486CBBF-8132-431C-A6C8-6DD26F81D1B9}" presName="background2" presStyleLbl="node2" presStyleIdx="0" presStyleCnt="3"/>
      <dgm:spPr/>
    </dgm:pt>
    <dgm:pt modelId="{C7E9996E-117F-44B6-9004-07CD12A7D0CC}" type="pres">
      <dgm:prSet presAssocID="{2486CBBF-8132-431C-A6C8-6DD26F81D1B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B36798AD-F4CD-4C3F-BC06-B1671695360D}" type="pres">
      <dgm:prSet presAssocID="{2486CBBF-8132-431C-A6C8-6DD26F81D1B9}" presName="hierChild3" presStyleCnt="0"/>
      <dgm:spPr/>
    </dgm:pt>
    <dgm:pt modelId="{83DD5569-921D-421B-96C2-9FD19E113C4D}" type="pres">
      <dgm:prSet presAssocID="{774E0E5B-AE05-429D-AAD0-9C2CBF6A8C18}" presName="Name10" presStyleLbl="parChTrans1D2" presStyleIdx="1" presStyleCnt="3"/>
      <dgm:spPr/>
      <dgm:t>
        <a:bodyPr/>
        <a:lstStyle/>
        <a:p>
          <a:pPr rtl="1"/>
          <a:endParaRPr lang="ar-SA"/>
        </a:p>
      </dgm:t>
    </dgm:pt>
    <dgm:pt modelId="{B9D5CC30-B84D-429C-8F09-5C0A413D3C7C}" type="pres">
      <dgm:prSet presAssocID="{9E4EAD0A-30BF-4C79-903D-200938E0A1D2}" presName="hierRoot2" presStyleCnt="0"/>
      <dgm:spPr/>
    </dgm:pt>
    <dgm:pt modelId="{D126CB6D-6ACA-45BE-9954-5FB7D835FDF4}" type="pres">
      <dgm:prSet presAssocID="{9E4EAD0A-30BF-4C79-903D-200938E0A1D2}" presName="composite2" presStyleCnt="0"/>
      <dgm:spPr/>
    </dgm:pt>
    <dgm:pt modelId="{DE7814F9-1909-43B4-A105-C1ED8DDF5B57}" type="pres">
      <dgm:prSet presAssocID="{9E4EAD0A-30BF-4C79-903D-200938E0A1D2}" presName="background2" presStyleLbl="node2" presStyleIdx="1" presStyleCnt="3"/>
      <dgm:spPr/>
    </dgm:pt>
    <dgm:pt modelId="{1A1C915A-FFC9-489F-A641-3C3A629CEDC4}" type="pres">
      <dgm:prSet presAssocID="{9E4EAD0A-30BF-4C79-903D-200938E0A1D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D5A3AB3F-A53F-4F2E-871A-AF1FAB773AD4}" type="pres">
      <dgm:prSet presAssocID="{9E4EAD0A-30BF-4C79-903D-200938E0A1D2}" presName="hierChild3" presStyleCnt="0"/>
      <dgm:spPr/>
    </dgm:pt>
    <dgm:pt modelId="{3BD00AA1-0946-46A7-BAC7-37D9DE150548}" type="pres">
      <dgm:prSet presAssocID="{1C5E9EDB-DA87-4994-A494-C4F3C02F2338}" presName="Name10" presStyleLbl="parChTrans1D2" presStyleIdx="2" presStyleCnt="3"/>
      <dgm:spPr/>
      <dgm:t>
        <a:bodyPr/>
        <a:lstStyle/>
        <a:p>
          <a:pPr rtl="1"/>
          <a:endParaRPr lang="ar-SA"/>
        </a:p>
      </dgm:t>
    </dgm:pt>
    <dgm:pt modelId="{7AAC69D6-39AD-4911-827B-03DCED165CC2}" type="pres">
      <dgm:prSet presAssocID="{BE0783A9-ECF4-4A53-9552-0DF12B72A545}" presName="hierRoot2" presStyleCnt="0"/>
      <dgm:spPr/>
    </dgm:pt>
    <dgm:pt modelId="{5CCAD476-CADD-447B-8197-43AF96A949F8}" type="pres">
      <dgm:prSet presAssocID="{BE0783A9-ECF4-4A53-9552-0DF12B72A545}" presName="composite2" presStyleCnt="0"/>
      <dgm:spPr/>
    </dgm:pt>
    <dgm:pt modelId="{9E22073D-2AC2-4D27-9979-4F68D6380936}" type="pres">
      <dgm:prSet presAssocID="{BE0783A9-ECF4-4A53-9552-0DF12B72A545}" presName="background2" presStyleLbl="node2" presStyleIdx="2" presStyleCnt="3"/>
      <dgm:spPr/>
    </dgm:pt>
    <dgm:pt modelId="{D6E3566B-95A7-4E91-A9BA-A3FFE1DD31DD}" type="pres">
      <dgm:prSet presAssocID="{BE0783A9-ECF4-4A53-9552-0DF12B72A54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5C195A38-1135-41D7-9F7D-9E859418CEB2}" type="pres">
      <dgm:prSet presAssocID="{BE0783A9-ECF4-4A53-9552-0DF12B72A545}" presName="hierChild3" presStyleCnt="0"/>
      <dgm:spPr/>
    </dgm:pt>
  </dgm:ptLst>
  <dgm:cxnLst>
    <dgm:cxn modelId="{C8AF991A-6D66-464B-89DF-3FE1F706175D}" type="presOf" srcId="{9E4EAD0A-30BF-4C79-903D-200938E0A1D2}" destId="{1A1C915A-FFC9-489F-A641-3C3A629CEDC4}" srcOrd="0" destOrd="0" presId="urn:microsoft.com/office/officeart/2005/8/layout/hierarchy1"/>
    <dgm:cxn modelId="{FD3EFACC-FF76-4D9E-AA1A-2B265D7CC65C}" type="presOf" srcId="{B1458CAA-5512-4CC4-822F-F17DC3CA8C13}" destId="{B2827AE4-7160-4D0A-BA65-41101F3A2EED}" srcOrd="0" destOrd="0" presId="urn:microsoft.com/office/officeart/2005/8/layout/hierarchy1"/>
    <dgm:cxn modelId="{0C6A668B-3170-47C4-9464-F31A10896925}" srcId="{F7D7520F-763F-4417-85DE-793EF04178B8}" destId="{9E4EAD0A-30BF-4C79-903D-200938E0A1D2}" srcOrd="1" destOrd="0" parTransId="{774E0E5B-AE05-429D-AAD0-9C2CBF6A8C18}" sibTransId="{FC03CBC4-54DC-4596-8C9E-598593576371}"/>
    <dgm:cxn modelId="{3AA7AFBF-760F-43ED-B30E-FC76CF611C9C}" type="presOf" srcId="{B8F3C6C9-DB60-4D65-B216-8A882A2D8532}" destId="{C07F830C-2F69-4745-8367-424F60B6DF2B}" srcOrd="0" destOrd="0" presId="urn:microsoft.com/office/officeart/2005/8/layout/hierarchy1"/>
    <dgm:cxn modelId="{22A44A71-3DE0-43A0-9270-89D7A2C45259}" type="presOf" srcId="{774E0E5B-AE05-429D-AAD0-9C2CBF6A8C18}" destId="{83DD5569-921D-421B-96C2-9FD19E113C4D}" srcOrd="0" destOrd="0" presId="urn:microsoft.com/office/officeart/2005/8/layout/hierarchy1"/>
    <dgm:cxn modelId="{1D07A98B-8DA5-47F4-AE72-DDFFE9E063EF}" srcId="{B8F3C6C9-DB60-4D65-B216-8A882A2D8532}" destId="{F7D7520F-763F-4417-85DE-793EF04178B8}" srcOrd="0" destOrd="0" parTransId="{929597E4-DC82-4F05-B00C-ABF4D1660341}" sibTransId="{CBD7B2E4-B79C-4307-B2BF-574C27B97FE9}"/>
    <dgm:cxn modelId="{1B3AEB4A-8EF1-4E1A-BF54-351DD53B52DB}" type="presOf" srcId="{2486CBBF-8132-431C-A6C8-6DD26F81D1B9}" destId="{C7E9996E-117F-44B6-9004-07CD12A7D0CC}" srcOrd="0" destOrd="0" presId="urn:microsoft.com/office/officeart/2005/8/layout/hierarchy1"/>
    <dgm:cxn modelId="{3E571962-CABC-4D78-BE7F-6F593393FFB3}" type="presOf" srcId="{F7D7520F-763F-4417-85DE-793EF04178B8}" destId="{1494B93B-C355-4C1F-B85A-F55AC23D3234}" srcOrd="0" destOrd="0" presId="urn:microsoft.com/office/officeart/2005/8/layout/hierarchy1"/>
    <dgm:cxn modelId="{39AF05AD-BBA5-4626-B08F-349495366B32}" type="presOf" srcId="{BE0783A9-ECF4-4A53-9552-0DF12B72A545}" destId="{D6E3566B-95A7-4E91-A9BA-A3FFE1DD31DD}" srcOrd="0" destOrd="0" presId="urn:microsoft.com/office/officeart/2005/8/layout/hierarchy1"/>
    <dgm:cxn modelId="{07A3DDBD-097C-4287-8C48-B63CAAC522C2}" type="presOf" srcId="{1C5E9EDB-DA87-4994-A494-C4F3C02F2338}" destId="{3BD00AA1-0946-46A7-BAC7-37D9DE150548}" srcOrd="0" destOrd="0" presId="urn:microsoft.com/office/officeart/2005/8/layout/hierarchy1"/>
    <dgm:cxn modelId="{D809DF3A-2205-4CEC-B9FC-1270A79B0852}" srcId="{F7D7520F-763F-4417-85DE-793EF04178B8}" destId="{BE0783A9-ECF4-4A53-9552-0DF12B72A545}" srcOrd="2" destOrd="0" parTransId="{1C5E9EDB-DA87-4994-A494-C4F3C02F2338}" sibTransId="{AAE3235F-5BEC-4B3F-ABF2-78C0689A4829}"/>
    <dgm:cxn modelId="{F39827C4-5EAD-4E3F-9BBD-688F4971C402}" srcId="{F7D7520F-763F-4417-85DE-793EF04178B8}" destId="{2486CBBF-8132-431C-A6C8-6DD26F81D1B9}" srcOrd="0" destOrd="0" parTransId="{B1458CAA-5512-4CC4-822F-F17DC3CA8C13}" sibTransId="{406856F1-5DB1-4315-A772-C6AE39A836E5}"/>
    <dgm:cxn modelId="{466420F3-FCEC-4E1E-80C8-164D4C1C2A4F}" type="presParOf" srcId="{C07F830C-2F69-4745-8367-424F60B6DF2B}" destId="{3F9F14EB-D1FB-409F-AAD2-42D8D83BE1C6}" srcOrd="0" destOrd="0" presId="urn:microsoft.com/office/officeart/2005/8/layout/hierarchy1"/>
    <dgm:cxn modelId="{8F7EF770-791A-4E10-B1B6-55141647DA5C}" type="presParOf" srcId="{3F9F14EB-D1FB-409F-AAD2-42D8D83BE1C6}" destId="{741AA1B7-0E0A-4878-9C84-90B76C9B905C}" srcOrd="0" destOrd="0" presId="urn:microsoft.com/office/officeart/2005/8/layout/hierarchy1"/>
    <dgm:cxn modelId="{D0993857-9A34-4941-8731-FA6E6066B341}" type="presParOf" srcId="{741AA1B7-0E0A-4878-9C84-90B76C9B905C}" destId="{FB9F7235-0260-469C-B13B-2F57875285AB}" srcOrd="0" destOrd="0" presId="urn:microsoft.com/office/officeart/2005/8/layout/hierarchy1"/>
    <dgm:cxn modelId="{17189843-1437-45EA-9BB1-215E719B98AE}" type="presParOf" srcId="{741AA1B7-0E0A-4878-9C84-90B76C9B905C}" destId="{1494B93B-C355-4C1F-B85A-F55AC23D3234}" srcOrd="1" destOrd="0" presId="urn:microsoft.com/office/officeart/2005/8/layout/hierarchy1"/>
    <dgm:cxn modelId="{90FB1B34-BCDD-41DC-8DE1-8C9E9D5B5E6B}" type="presParOf" srcId="{3F9F14EB-D1FB-409F-AAD2-42D8D83BE1C6}" destId="{FC9CE8E2-0394-467A-B334-DA3F0624EE21}" srcOrd="1" destOrd="0" presId="urn:microsoft.com/office/officeart/2005/8/layout/hierarchy1"/>
    <dgm:cxn modelId="{A4B789C5-CE7A-4952-AA2E-93E4A1BA84AB}" type="presParOf" srcId="{FC9CE8E2-0394-467A-B334-DA3F0624EE21}" destId="{B2827AE4-7160-4D0A-BA65-41101F3A2EED}" srcOrd="0" destOrd="0" presId="urn:microsoft.com/office/officeart/2005/8/layout/hierarchy1"/>
    <dgm:cxn modelId="{CCD7A5BB-EFC8-4E37-BC99-335AE4D12755}" type="presParOf" srcId="{FC9CE8E2-0394-467A-B334-DA3F0624EE21}" destId="{6E82C23B-B9A9-4042-8CB2-F832F56B2B2C}" srcOrd="1" destOrd="0" presId="urn:microsoft.com/office/officeart/2005/8/layout/hierarchy1"/>
    <dgm:cxn modelId="{DB3E5CFD-9BC8-4BEB-8F16-A6EBBF620714}" type="presParOf" srcId="{6E82C23B-B9A9-4042-8CB2-F832F56B2B2C}" destId="{63BF4E4A-8A9A-45BC-83CD-F849137BDF0E}" srcOrd="0" destOrd="0" presId="urn:microsoft.com/office/officeart/2005/8/layout/hierarchy1"/>
    <dgm:cxn modelId="{FA50E220-57DA-4EC7-B97B-E65DF3C954F2}" type="presParOf" srcId="{63BF4E4A-8A9A-45BC-83CD-F849137BDF0E}" destId="{2D8F95E6-D12F-4395-BCDA-A32BF27C8EE3}" srcOrd="0" destOrd="0" presId="urn:microsoft.com/office/officeart/2005/8/layout/hierarchy1"/>
    <dgm:cxn modelId="{02D401E8-356F-4B36-9A7A-81ADB3E3BBA6}" type="presParOf" srcId="{63BF4E4A-8A9A-45BC-83CD-F849137BDF0E}" destId="{C7E9996E-117F-44B6-9004-07CD12A7D0CC}" srcOrd="1" destOrd="0" presId="urn:microsoft.com/office/officeart/2005/8/layout/hierarchy1"/>
    <dgm:cxn modelId="{96564EE7-5F54-488E-8788-9DFBE5A23434}" type="presParOf" srcId="{6E82C23B-B9A9-4042-8CB2-F832F56B2B2C}" destId="{B36798AD-F4CD-4C3F-BC06-B1671695360D}" srcOrd="1" destOrd="0" presId="urn:microsoft.com/office/officeart/2005/8/layout/hierarchy1"/>
    <dgm:cxn modelId="{F0703199-5782-4D3A-82EB-E68E12A506B5}" type="presParOf" srcId="{FC9CE8E2-0394-467A-B334-DA3F0624EE21}" destId="{83DD5569-921D-421B-96C2-9FD19E113C4D}" srcOrd="2" destOrd="0" presId="urn:microsoft.com/office/officeart/2005/8/layout/hierarchy1"/>
    <dgm:cxn modelId="{4AA52B83-EB8E-48EA-B88D-0F9CD9746C6F}" type="presParOf" srcId="{FC9CE8E2-0394-467A-B334-DA3F0624EE21}" destId="{B9D5CC30-B84D-429C-8F09-5C0A413D3C7C}" srcOrd="3" destOrd="0" presId="urn:microsoft.com/office/officeart/2005/8/layout/hierarchy1"/>
    <dgm:cxn modelId="{668F7873-148A-489F-937E-CABDF855E29E}" type="presParOf" srcId="{B9D5CC30-B84D-429C-8F09-5C0A413D3C7C}" destId="{D126CB6D-6ACA-45BE-9954-5FB7D835FDF4}" srcOrd="0" destOrd="0" presId="urn:microsoft.com/office/officeart/2005/8/layout/hierarchy1"/>
    <dgm:cxn modelId="{9BE641BB-C639-401A-8DE6-D7CCB452DF34}" type="presParOf" srcId="{D126CB6D-6ACA-45BE-9954-5FB7D835FDF4}" destId="{DE7814F9-1909-43B4-A105-C1ED8DDF5B57}" srcOrd="0" destOrd="0" presId="urn:microsoft.com/office/officeart/2005/8/layout/hierarchy1"/>
    <dgm:cxn modelId="{388EDE49-BE2B-48FF-B46D-1D1761F21100}" type="presParOf" srcId="{D126CB6D-6ACA-45BE-9954-5FB7D835FDF4}" destId="{1A1C915A-FFC9-489F-A641-3C3A629CEDC4}" srcOrd="1" destOrd="0" presId="urn:microsoft.com/office/officeart/2005/8/layout/hierarchy1"/>
    <dgm:cxn modelId="{09D83299-5EE7-4E7C-B129-B36076C6A27C}" type="presParOf" srcId="{B9D5CC30-B84D-429C-8F09-5C0A413D3C7C}" destId="{D5A3AB3F-A53F-4F2E-871A-AF1FAB773AD4}" srcOrd="1" destOrd="0" presId="urn:microsoft.com/office/officeart/2005/8/layout/hierarchy1"/>
    <dgm:cxn modelId="{A518F4B0-A7F6-4EA6-B818-7B1AAFF23E30}" type="presParOf" srcId="{FC9CE8E2-0394-467A-B334-DA3F0624EE21}" destId="{3BD00AA1-0946-46A7-BAC7-37D9DE150548}" srcOrd="4" destOrd="0" presId="urn:microsoft.com/office/officeart/2005/8/layout/hierarchy1"/>
    <dgm:cxn modelId="{DC45F5D2-A109-4813-A3E1-A34AEB2CD7B0}" type="presParOf" srcId="{FC9CE8E2-0394-467A-B334-DA3F0624EE21}" destId="{7AAC69D6-39AD-4911-827B-03DCED165CC2}" srcOrd="5" destOrd="0" presId="urn:microsoft.com/office/officeart/2005/8/layout/hierarchy1"/>
    <dgm:cxn modelId="{1FD6EEC3-AA74-49A6-8754-326CBBF4BFF8}" type="presParOf" srcId="{7AAC69D6-39AD-4911-827B-03DCED165CC2}" destId="{5CCAD476-CADD-447B-8197-43AF96A949F8}" srcOrd="0" destOrd="0" presId="urn:microsoft.com/office/officeart/2005/8/layout/hierarchy1"/>
    <dgm:cxn modelId="{7B22C47C-3293-4A9C-801A-C0B19AA01567}" type="presParOf" srcId="{5CCAD476-CADD-447B-8197-43AF96A949F8}" destId="{9E22073D-2AC2-4D27-9979-4F68D6380936}" srcOrd="0" destOrd="0" presId="urn:microsoft.com/office/officeart/2005/8/layout/hierarchy1"/>
    <dgm:cxn modelId="{E5B6A226-74B2-4F5A-A319-16372B81A56A}" type="presParOf" srcId="{5CCAD476-CADD-447B-8197-43AF96A949F8}" destId="{D6E3566B-95A7-4E91-A9BA-A3FFE1DD31DD}" srcOrd="1" destOrd="0" presId="urn:microsoft.com/office/officeart/2005/8/layout/hierarchy1"/>
    <dgm:cxn modelId="{5D018038-62BF-4355-8571-BE2734BDB211}" type="presParOf" srcId="{7AAC69D6-39AD-4911-827B-03DCED165CC2}" destId="{5C195A38-1135-41D7-9F7D-9E859418C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00AA1-0946-46A7-BAC7-37D9DE150548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5569-921D-421B-96C2-9FD19E113C4D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27AE4-7160-4D0A-BA65-41101F3A2EED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7235-0260-469C-B13B-2F57875285AB}">
      <dsp:nvSpPr>
        <dsp:cNvPr id="0" name=""/>
        <dsp:cNvSpPr/>
      </dsp:nvSpPr>
      <dsp:spPr>
        <a:xfrm>
          <a:off x="2095500" y="603488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B93B-C355-4C1F-B85A-F55AC23D3234}">
      <dsp:nvSpPr>
        <dsp:cNvPr id="0" name=""/>
        <dsp:cNvSpPr/>
      </dsp:nvSpPr>
      <dsp:spPr>
        <a:xfrm>
          <a:off x="2286000" y="78446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900" kern="1200" dirty="0" smtClean="0"/>
            <a:t>الجمعية</a:t>
          </a:r>
          <a:endParaRPr lang="en-US" sz="2900" kern="1200" dirty="0"/>
        </a:p>
      </dsp:txBody>
      <dsp:txXfrm>
        <a:off x="2317887" y="816350"/>
        <a:ext cx="1650725" cy="1024933"/>
      </dsp:txXfrm>
    </dsp:sp>
    <dsp:sp modelId="{2D8F95E6-D12F-4395-BCDA-A32BF27C8EE3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9996E-117F-44B6-9004-07CD12A7D0CC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900" kern="1200" dirty="0" smtClean="0"/>
            <a:t>الاكاديمية</a:t>
          </a:r>
          <a:endParaRPr lang="en-US" sz="2900" kern="1200" dirty="0"/>
        </a:p>
      </dsp:txBody>
      <dsp:txXfrm>
        <a:off x="222387" y="2403691"/>
        <a:ext cx="1650725" cy="1024933"/>
      </dsp:txXfrm>
    </dsp:sp>
    <dsp:sp modelId="{DE7814F9-1909-43B4-A105-C1ED8DDF5B57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C915A-FFC9-489F-A641-3C3A629CEDC4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900" kern="1200" dirty="0" smtClean="0"/>
            <a:t>مركز تدريب</a:t>
          </a:r>
          <a:endParaRPr lang="en-US" sz="2900" kern="1200" dirty="0"/>
        </a:p>
      </dsp:txBody>
      <dsp:txXfrm>
        <a:off x="2317887" y="2403691"/>
        <a:ext cx="1650725" cy="1024933"/>
      </dsp:txXfrm>
    </dsp:sp>
    <dsp:sp modelId="{9E22073D-2AC2-4D27-9979-4F68D638093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3566B-95A7-4E91-A9BA-A3FFE1DD31DD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2900" kern="1200" dirty="0" smtClean="0"/>
            <a:t>القاعات</a:t>
          </a:r>
          <a:endParaRPr lang="en-US" sz="2900" kern="1200" dirty="0"/>
        </a:p>
      </dsp:txBody>
      <dsp:txXfrm>
        <a:off x="4413386" y="2403691"/>
        <a:ext cx="1650725" cy="102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44DD-B92D-42D6-8497-589429D3DAF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1E57-B6B9-4C09-9B2E-CA4D4BB5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 smtClean="0"/>
              <a:t>نظام الاكاديمية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 smtClean="0"/>
              <a:t>شرح مبسط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0500521"/>
              </p:ext>
            </p:extLst>
          </p:nvPr>
        </p:nvGraphicFramePr>
        <p:xfrm>
          <a:off x="1524000" y="7647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39552" y="4448200"/>
            <a:ext cx="2232248" cy="652760"/>
          </a:xfrm>
          <a:prstGeom prst="wedgeRectCallout">
            <a:avLst>
              <a:gd name="adj1" fmla="val 37328"/>
              <a:gd name="adj2" fmla="val -101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تقدم الدبلومات (طويلة الاجل)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60032" y="5229200"/>
            <a:ext cx="3240360" cy="864096"/>
          </a:xfrm>
          <a:prstGeom prst="wedgeRectCallout">
            <a:avLst>
              <a:gd name="adj1" fmla="val -39711"/>
              <a:gd name="adj2" fmla="val -186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تقدم الدورات التدريبية (قصيرة الاجل)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الدورات &amp;  الدبلومات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916832"/>
            <a:ext cx="4032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 smtClean="0"/>
              <a:t>الدورات التدريبية:</a:t>
            </a:r>
          </a:p>
          <a:p>
            <a:pPr algn="r" rtl="1"/>
            <a:endParaRPr lang="ar-EG" b="1" dirty="0" smtClean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مادة تعليمية واحدة مثال (دورة تصميم الجرافيك)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مدة الدورة قصيرة الاجل مقارنة بالدبلوم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تقسم الدورة لمجموعة محاضرات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ترفع الحقائب التعليمية الخاصة بالدورة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مجانا او مدفوعة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شروط التسجيل</a:t>
            </a:r>
          </a:p>
          <a:p>
            <a:pPr marL="285750" indent="-285750" algn="r" rtl="1">
              <a:buFont typeface="Arial" pitchFamily="34" charset="0"/>
              <a:buChar char="•"/>
            </a:pPr>
            <a:endParaRPr lang="ar-EG" dirty="0" smtClean="0"/>
          </a:p>
          <a:p>
            <a:pPr marL="285750" indent="-285750" algn="r" rtl="1">
              <a:buFont typeface="Arial" pitchFamily="34" charset="0"/>
              <a:buChar char="•"/>
            </a:pPr>
            <a:endParaRPr lang="ar-EG" dirty="0" smtClean="0"/>
          </a:p>
          <a:p>
            <a:pPr marL="285750" indent="-285750" algn="r" rt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916832"/>
            <a:ext cx="39604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 smtClean="0"/>
              <a:t>الدبلومات:</a:t>
            </a:r>
          </a:p>
          <a:p>
            <a:pPr algn="r" rtl="1"/>
            <a:endParaRPr lang="ar-EG" sz="2000" b="1" dirty="0" smtClean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يحوى اكثر من مادة تعليمية مثال (دبلوم علوم القران تشمل فقه،حديث،قراءات،...)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يستمر لترم دراسى  اواكثر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تقسم الطلاب لشعب دراسية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توزع الشعب على القاعات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المادة تنتهى بانتهاء الترم الدراسى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اجمالى درجة المادة 100 درجة لكل مادة فى الدبلومة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تخصص درجات لاعمال السنة للمادة  يقوم بوضعها المحاضر وباقى الدرجات للامتحان النهائى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مجانا او مدفوعة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شروط التسجيل</a:t>
            </a:r>
          </a:p>
          <a:p>
            <a:pPr marL="285750" indent="-285750" algn="r" rt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تصور جدول المحاضرات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7034"/>
              </p:ext>
            </p:extLst>
          </p:nvPr>
        </p:nvGraphicFramePr>
        <p:xfrm>
          <a:off x="611559" y="2266176"/>
          <a:ext cx="77768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القاعة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الوقت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التاريخ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المحاضرة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قاعة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9:30 ص</a:t>
                      </a:r>
                    </a:p>
                    <a:p>
                      <a:r>
                        <a:rPr lang="ar-EG" dirty="0" smtClean="0"/>
                        <a:t>11:30ص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21/1/2019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1800" y="141277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جدول محاضرات مادة :.....</a:t>
            </a:r>
          </a:p>
          <a:p>
            <a:pPr algn="r"/>
            <a:r>
              <a:rPr lang="ar-EG" dirty="0" smtClean="0"/>
              <a:t>المحاضر : د/..............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 smtClean="0"/>
              <a:t>جدول الحضور والغياب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88863"/>
              </p:ext>
            </p:extLst>
          </p:nvPr>
        </p:nvGraphicFramePr>
        <p:xfrm>
          <a:off x="179513" y="2298313"/>
          <a:ext cx="8964487" cy="418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6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60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6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43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9182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محاضرة#7</a:t>
                      </a:r>
                      <a:endParaRPr lang="en-US" sz="1100" dirty="0" smtClean="0"/>
                    </a:p>
                    <a:p>
                      <a:pPr algn="r" rtl="1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محاضرة#6</a:t>
                      </a:r>
                      <a:endParaRPr lang="en-US" sz="1100" dirty="0" smtClean="0"/>
                    </a:p>
                    <a:p>
                      <a:pPr algn="r" rtl="1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محاضرة#5</a:t>
                      </a:r>
                      <a:endParaRPr lang="en-US" sz="1100" dirty="0" smtClean="0"/>
                    </a:p>
                    <a:p>
                      <a:pPr algn="r" rtl="1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محاضرة#4</a:t>
                      </a:r>
                      <a:endParaRPr lang="en-US" sz="1100" dirty="0" smtClean="0"/>
                    </a:p>
                    <a:p>
                      <a:pPr algn="r" rtl="1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محاضرة#3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25/1/2019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00" dirty="0" smtClean="0"/>
                        <a:t>محاضرة#2</a:t>
                      </a:r>
                      <a:endParaRPr lang="en-US" sz="1100" dirty="0" smtClean="0"/>
                    </a:p>
                    <a:p>
                      <a:pPr algn="r" rtl="1"/>
                      <a:r>
                        <a:rPr lang="ar-EG" sz="1100" dirty="0" smtClean="0"/>
                        <a:t>23/1/2019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100" dirty="0" smtClean="0"/>
                        <a:t>محاضرة#1</a:t>
                      </a:r>
                    </a:p>
                    <a:p>
                      <a:pPr algn="r" rtl="1"/>
                      <a:r>
                        <a:rPr lang="ar-EG" sz="1100" dirty="0" smtClean="0"/>
                        <a:t>21/1/2019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000" dirty="0" smtClean="0"/>
                        <a:t>محمد احمد محمود على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سيد</a:t>
                      </a:r>
                      <a:r>
                        <a:rPr lang="ar-EG" sz="1000" baseline="0" dirty="0" smtClean="0"/>
                        <a:t> على عبدالرحمن محمد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.......................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.......................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.......................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.......................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496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000" dirty="0" smtClean="0"/>
                        <a:t>.......................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1880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المادة الدراسية :.............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 smtClean="0"/>
              <a:t>التقديرات العامة لكلا من الدبلومات و الدورات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58641"/>
              </p:ext>
            </p:extLst>
          </p:nvPr>
        </p:nvGraphicFramePr>
        <p:xfrm>
          <a:off x="1763688" y="1412771"/>
          <a:ext cx="5951562" cy="3888437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1761309"/>
                <a:gridCol w="1256771"/>
                <a:gridCol w="1207232"/>
                <a:gridCol w="1726250"/>
              </a:tblGrid>
              <a:tr h="1057883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الدرجة المئوية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التقدير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رمز التقدير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وزن التقدير</a:t>
                      </a:r>
                      <a:endParaRPr lang="ar-SA" sz="1200" dirty="0">
                        <a:effectLst/>
                      </a:endParaRPr>
                    </a:p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من (5)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95-100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ممتاز مرتفع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أ+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5.0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90 إلى أقل من 95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ممتاز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أ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4.75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85 إلى أقل من 90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جيد جداً مرتفع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ب+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4.5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80 إلى أقل من 85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جيد جداً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ب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4.0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75 إلى أقل من 80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جيد مرتفع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ج+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3.5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70 إلى أقل من 75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جيد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ج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3.0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65 إلى أقل من 70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مقبول مرتفع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د+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2.5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60إلى أقل من 65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مقبول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د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2.0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  <a:tr h="314506"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أقل من 60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راسب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>
                          <a:effectLst/>
                        </a:rPr>
                        <a:t>هـ</a:t>
                      </a:r>
                      <a:endParaRPr lang="ar-SA" sz="120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9705" indent="-179705" algn="ctr" rtl="1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ar-SA" sz="1100" dirty="0">
                          <a:effectLst/>
                        </a:rPr>
                        <a:t>1.0</a:t>
                      </a:r>
                      <a:endParaRPr lang="ar-SA" sz="1200" dirty="0">
                        <a:solidFill>
                          <a:srgbClr val="AEAEAE"/>
                        </a:solidFill>
                        <a:effectLst/>
                        <a:latin typeface="DroidKufiRegular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5661248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اذا كان المقرراو المادة مستمرة لاكثر من ترم يمنح تقدير مستمر (م)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اذا لم يستكمل الطالب المقرر يمنح تقدير غير مكتمل (ل)</a:t>
            </a:r>
          </a:p>
          <a:p>
            <a:pPr marL="285750" indent="-285750" algn="r" rtl="1">
              <a:buFont typeface="Arial" pitchFamily="34" charset="0"/>
              <a:buChar char="•"/>
            </a:pPr>
            <a:r>
              <a:rPr lang="ar-E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0gAAAGvCAYAAABhOfXIAAAgAElEQVR4Xu3dv4sc5rU/4Ixrw01SbGkLV0kVg9QuWjv5EwwGgck2o9kywaUttMJyaXJLzUwjIzAY/CcktsS2EiRVUpm1yw0kueDac2djBSLQj7Hm7J6z73m+jYvv7vue83zerP3R6LKT1Wp1+BP/jwABAgQIECBAgAABAgR+MlGQvAICBAgQIECAAAECBAj8IKAgeQkECBAgQIAAAQIECBB4LKAgeQoECBAgQIAAAQIECBBQkLwBAgQIECBAgAABAgQIPCngEyQvggABAgQIECBAgAABAj5B8gYIECBAgAABAgQIECDgEyRvgAABAgQIECBAgAABAk8V8FfsPAwCBAgQIECAAAECBAg8FlCQPAUCBAgQIECAAAECBAgoSN4AAQIECBAgQIAAAQIEnhTwCZIXQYAAAQIECBAgQIAAAZ8geQMECBAgQIAAAQIECBDwCZI3QIAAAQIECBAgQIAAgacK+Ct2HgYBAgQIECBAgAABAgQeCyhIngIBAgQIECBAgAABAgQUJG+AAAECBAgQIECAAAECTwr4BMmLIECAAAECBAgQIECAgE+QvAECBAgQIECAAAECBAj4BMkbIECAAAECBAgQIECAwFMF/BU7D4MAAQIECBAgQIAAAQKPBRQkT4EAAQIECBAgQIAAAQIKkjdAgAABAgQIECBAgACBJwV8guRFECBAgAABAgQIECBAwCdI3gABAgQIECBAgAABAgR8guQNECBAgAABAgQIECBA4KkC/oqdh0GAAAECBAgQIECAAIHHAgqSp0CAAAECBAgQIECAAAEFyRsgQIAAAQIECBAgQIDAkwI+QfIiCBAgQIAAAQIECBAg4BMkb4AAAQIECBAgQIAAAQI+QfIGCBAgQIAAAQIECBAg8FQBf8XOwyBAgAABAgQIECBAgMBjAQXJUyBAgAABAgQIECBAgICC5A0QIECAAAECBAgQIEDgSQGfIHkRBAgQIECAAAECBAgQ8AmSN0CAAAECBAgQIECAAAGfIHkDBAgQIECAAAECBAgQeKqAv2LnYRAgQIAAAQIECBAgQOCxgILkKRAgQIAAAQIECBAgQEBB8gYIECBAgAABAgQIECDwpIBPkLwIAgQIECBAgAABAgQI+ATJGyBAgAABAgQIECBAgIBPkLwBAgQIECBAgAABAgQIPFXAX7HzMAgQIECAAAECBAgQIPBYQEHyFAgQIECAAAECBAgQIKAgeQMECBAgQIAAAQIECBB4UsAnSF4EAQIECBAgQIAAAQIEfILkDRAgQIAAAQIECBAgQMAnSN4AAQIECBAgQIAAAQIEnirgr9h5GAQIECBAgAABAgQIEHgsoCB5CgQIECBAgAABAgQIEFCQvAECBAgQIECAAAECBAg8KeATJC+CAAECBAgQIECAAAECPkHyBggQIECAAAECBAgQIOATJG+AAAECBAgQIECAAAECTxXwV+w8DAIECBAgQIAAAQIECDwWUJA8BQIECBAgQIAAAQIECChI3gABAgQIECBAgAABAgSeFPAJkhdBgAABAgQIECBAgAABnyB5AwQIECBAgAABAgQIEPAJkjdAgAABAgQIECBAgACBpwr4K3YeBgECBAgQIECAAAECBB4LKEieAgECBAgQIECAAAECBBQkb4AAAQIECBAgQIAAAQJPCvgEyYsgQIAAAQIECBAgQICAT5C8AQIECBAgQIAAAQIECPgEyRsgQIAAAQIECBAgQIDAUwX8FTsPgwABAgQIECBAgAABAo8FFCRPYTiB5XJ5ddOlptPpg+d9bdZZv/71r//yxhtv/OtZs33xxRdv/vOf//yfTfaMPOsXv/jFN7u7u8fPuvfo6OjS3/72t9c3mavqWT/72c/+75133vnzs3b4+uuvf/qnP/3pV5vsGHnW6X1V32vkXJHvNfKsqu81cq7I9xp5lrf/w0+bi/Bz/0U/Czb5uelrCFQQUJAqpGCGEIHTMvP3v//9+Jtvvtnf9MD5fP7W8752Npt9lXHW22+//ft33333mf+R/v777//vd999t9F/pEee9dprr336wQcf3H2Wyccff7z/7bff/nYTs6pnvfrqq3/55JNPfvesHT7//PM3v/zyyz9ssmPkWaf3VX2vkXNFvtfIs6q+18i5It9r5Fne/g8/bS7Cz/31z4Jbm/xs9DUEqgsoSNUTMt/GAusyc/PxF2/8A3qxWBw+74Lr168/9///v7838qxXXnnl7p07d46fNdv6T+n2J5PJpU1wgs+6v57r/rPuPTg42Pv+++/3Npyr5Fmr1ep4XbbvPmfHS+sd9zfZMfKs0/si31jVs4Lfa+T/jkq+17VX2FyR7zXyLG//h582xX/u//sPExWkTf7N4GsugoCCdBFSMuNGAv8pSOv/8Jts9A2+iAABAgQIENhaYP2HiSsFaWtGBxQSUJAKhWGU7QQUpO38fDcBAgQIEHgZAQXpZdR8T2UBBalyOmb7UQIK0o/i8sUECBAgQCBEQEEKYXRIIQEFqVAYRtlOQEHazs93EyBAgACBlxFQkF5GzfdUFlCQKqdjth8loCD9KC5fTIAAAQIEQgQUpBBGhxQSUJAKhWGU7QQUpO38fDcBAgQIEHgZAQXpZdR8T2UBBalyOmb7UQIK0o/i8sUECBAgQCBEQEEKYXRIIQEFqVAYRtlOQEHazs93EyBAgACBlxFQkF5GzfdUFlCQKqdjth8loCD9KC5fTIAAAQIEwgTWvxz4MOwwBxFIFlCQkgNwfZzA+hfE7j169Oj++p9+SMexOokAAQIECLxQQEF6IZEvuEACCtIFCsuoLxaYTCbK0YuZfAUBAgQIEAgVUJBCOR2WLKAgJQfg+lgBBSnW02kECBAgQGATAQVpEyVfc1EEFKSLkpQ5NxJQkDZi8kUECBAgQCBUQEEK5XRYsoCClByA62MFFKRYT6cRIECAAIFNBBSkTZR8zUURUJAuSlLm3EhAQdqIyRcRIECAAIFQAQUplNNhyQIKUnIAro8VUJBiPZ1GgAABAgQ2EVCQNlHyNRdFQEG6KEmZcyMBBWkjJl9EgAABAgTCBPyi2DBKBxURUJCKBGGM7QWWy+XVhw8fnv4epFvbn+YEAgQIECBAYBMBBWkTJV9zkQQUpIuUllmfKzCbzW6efsG6IE1QESBAgAABAucjoCCdj7Nbzk9AQTo/azedsYCCdMbAjidAgAABAk8RUJA8i9EEFKTREm28j4LUOHyrEyBAgECagIKURu/iMxJQkM4I1rHnL6Agnb+5GwkQIECAgILkDYwmoCCNlmjjfRSkxuFbnQABAgTSBBSkNHoXn5GAgnRGsI49fwEF6fzN3UiAAAECBBQkb2A0AQVptEQb76MgNQ7f6gQIECCQJqAgpdG7+IwEFKQzgnXs+QsoSOdv7kYCBAgQIKAgeQOjCShIoyXaeB8FqXH4VidAgACBNAEFKY3exWckoCCdEaxjz19AQTp/czcSIECAAIFTgdVqdUiCwCgCCtIoSdrjJzdu3Ng/OTk5XiwWezgIECBAgACB8xNQkM7P2k1nL6Agnb2xG85RYDKZ+BOsc/R2FQECBAgQ8AmSNzCagII0WqLN91GQmj8A6xMgQIBAioBPkFLYXXpGAgrSGcE6NkdAQcpxdysBAgQI9BZQkHrnP9r2CtJoiTbfR0Fq/gCsT4AAAQIpAgpSCrtLz0hAQTojWMfmCChIOe5uJUCAAIHeAgpS7/xH215BGi3R5vsoSM0fgPUJECBAIEVAQUphd+kZCShIZwTr2BwBBSnH3a0ECBAg0FfAL4rtm/2omytIoybbcK+jo6PX7927d3e5XD5ouL6VCRAgQIBAioCClMLu0jMUUJDOENfR5yswm81unt64/kWxk/O92W0ECBAgQKCvgILUN/tRN1eQRk224V4KUsPQrUyAAAEC6QIKUnoEBggWUJCCQR2XJ6Ag5dm7mQABAgT6CihIfbMfdXMFadRkG+6lIDUM3coECBAgkC6gIKVHYIBgAQUpGNRxeQIKUp69mwkQIECgr4CC1Df7UTdXkEZNtuFeClLD0K1MgAABAukCClJ6BAYIFlCQgkEdlyegIOXZu5kAAQIE+gooSH2zH3VzBWnUZBvupSA1DN3KBAgQIJAuoCClR2CAYAEFKRjUcXkCClKevZsJECBAoK+AgtQ3+1E3V5BGTbbhXgpSw9CtTIAAAQLpAgcHB3vXrl3b393dPU4fxgAEAgQUpABER9QQuHHjxv7JycnxYrHYqzGRKQgQIECAQA+B1Wp12GNTW3YQUJA6pNxox8lk4gd0o7ytSoAAAQI1BBSkGjmYIkZAQYpxdEoRAQWpSBDGIECAAIFWAgpSq7iHX1ZBGj7iXgsqSL3yti0BAgQI1BBQkGrkYIoYAQUpxtEpRQQUpCJBGIMAAQIEWgkoSK3iHn5ZBWn4iHstqCD1ytu2BAgQIFBDQEGqkYMpYgQUpBhHpxQRUJCKBGEMAgQIEGgloCC1inv4ZRWk4SPutaCC1Ctv2xIgQIBAvsB0Ov1qZ2fn0u3btz/Nn8YEBLYXUJC2N3RCEYGjo6PX7927d3e5XD4oMpIxCBAgQIDA8ALXr19fnS45n89vDb+sBVsIKEgtYu6x5Gw2u3m66foXxU56bGxLAgQIECCQL6Ag5WdgglgBBSnW02mJAgpSIr6rCRAgQKCtgILUNvphF1eQho2232IKUr/MbUyAAAEC+QIKUn4GJogVUJBiPZ2WKKAgJeK7mgABAgTaCihIbaMfdnEFadho+y2mIPXL3MYECBAgkC+gIOVnYIJYAQUp1tNpiQIKUiK+qwkQIECgrYCC1Db6YRdXkIaNtt9iClK/zG1MgAABAvkCClJ+BiaIFVCQYj2dliigICXiu5oAAQIE2gooSG2jH3ZxBWnYaPstpiD1y9zGBAgQIJAvoCDlZ2CCWAEFKdbTaYkCClIivqsJECBAoK3AwcHB3rVr1/Z3d3eP2yJYfCgBBWmoOHsvoyD1zt/2BAgQIJAnsFqtDvNudzOBWAEFKdbTackCk8nED+jkDFxPgAABAv0EFKR+mY+8sYI0croNd1OQGoZuZQIECBBIF1CQ0iMwQKCAghSI6ah8AQUpPwMTECBAgEA/AQWpX+Yjb6wgjZxuw90UpIahW5kAAQIE0gUUpPQIDBAooCAFYjoqX0BBys/ABAQIECDQT0BB6pf5yBsrSCOn23A3Balh6FYmQIAAgXQBBSk9AgMECihIgZiOyhdQkPIzMAEBAgQI9BKYTqdf7ezsXLp9+/anvTa37agCCtKoyTbdS0FqGry1CRAgQCBN4Pr166vTy+fz+a20IVxMIFBAQQrEdFSugF8Um+vvdgIECBDoKaAg9cx95K0VpJHTbbabgtQscOsSIECAQAkBBalEDIYIFFCQAjEdlSugIOX6u50AAQIEegooSD1zH3lrBWnkdJvtpiA1C9y6BAgQIFBCQEEqEYMhAgUUpEBMR+UKKEi5/m4nQIAAgZ4CClLP3EfeWkEaOd1muylIzQK3LgECBAiUEFCQSsRgiEABBSkQ01G5AgpSrr/bCRAgQKCngILUM/eRt1aQRk632W4KUrPArUuAAAECJQQUpBIxGCJQQEEKxHRUroCClOvvdgIECBDoKaAg9cx95K0VpJHTbbabgtQscOsSIECAQAmBdUE6vHz58t76n/dLDGQIAlsKKEhbAvr2OgIKUp0sTEKAAAECvQRWq9Vhr41tO7KAgjRyug13m0wmfkA3zN3KBAgQIJAroCDl+rs9VkBBivV0WrKAgpQcgOsJECBAoKWAgtQy9mGXVpCGjbbnYgpSz9xtTYAAAQK5AgpSrr/bYwUUpFhPpyULKEjJAbieAAECBFoKKEgtYx92aQVp2Gh7LqYg9czd1gQIECCQK6Ag5fq7PVZAQYr1dFqygIKUHIDrCRAgQKClgILUMvZhl1aQho2252IKUs/cbU2AAAECeQLr339088qVK3vT6fRB3hRuJhAnoCDFWTqpgICCVCAEIxAgQIBAK4F1QVqdLjyfz2+1WtyywwooSMNG228xvyi2X+Y2JkCAAIF8AQUpPwMTxAooSLGeTksUUJAS8V1NgAABAm0FFKS20Q+7uII0bLT9FlOQ+mVuYwIECBDIF1CQ8jMwQayAghTr6bREAQUpEd/VBAgQINBWQEFqG/2wiytIw0bbbzEFqV/mNiZAgACBfAEFKT8DE8QKKEixnk5LFFCQEvFdTYAAAQJtBRSkttEPu7iCNGy0/RZTkPplbmMCBAgQyBdQkPIzMEGsgIIU6+m0RAEFKRHf1QQIECDQVkBBahv9sIsrSMNG228xBalf5jYmQIAAgXwBBSk/AxPECihIsZ5OSxRQkBLxXU2AAAECbQXWBenw8uXLe+t/3m+LYPGhBBSkoeLsvYyC1Dt/2xMgQIBAnsBqtTrMu93NBGIFFKRYT6clC0wmEz+gkzNwPQECBAj0E1CQ+mU+8sYK0sjpNtxNQWoYupUJECBAIF1AQUqPwACBAgpSIKaj8gUUpPwMTECAAAEC/QQUpH6Zj7yxgjRyug13U5Aahm5lAgQIEEgXUJDSIzBAoICCFIjpqHwBBSk/AxMQIECAQD8BBalf5iNvrCCNnG7D3RSkhqFbmQABAgTSBRSk9AgMECigIAViOipfQEHKz8AEBAgQINBLYP37j25euXJlbzqdPui1uW1HFVCQRk226V4KUtPgrU2AAAECaQLrgrQ6vXw+n99KG8LFBAIFFKRATEflCvhFsbn+bidAgACBngIKUs/cR95aQRo53Wa7KUjNArcuAQIECJQQUJBKxGCIQAEFKRDTUbkCClKuv9sJECBAoKeAgtQz95G3VpBGTrfZbgpSs8CtS4AAAQIlBBSkEjEYIlBAQQrEdFSugIKU6+92AgQIEOgpoCD1zH3krRWkkdNttpuC1Cxw6xIgQIBACQEFqUQMhggUUJACMR2VK6Ag5fq7nQABAgR6CihIPXMfeWsFaeR0m+2mIDUL3LoECBAgUEJAQSoRgyECBRSkQExH5QooSLn+bidAgACBngIKUs/cR95aQRo53Wa7KUjNArcuAQIECJQQWBekw8uXL++t/3m/xECGILClgIK0JaBvryOgINXJwiQECBAg0EtgtVod9trYtiMLKEgjp9tst6Ojo0ufffbZ3Tt37vgTrGbZW5cAAQIEcgUUpFx/t8cKKEixnk5LFphMJv4EKzkD1xMgQIBAPwEFqV/mI2+sII2cbsPdFKSGoVuZAAECBNIFFKT0CAwQKKAgBWI6Kl9AQcrPwAQECBAg0E9AQeqX+cgbK0gjp9twNwWpYehWJkCAAIF0AQUpPQIDBAooSIGYjsoXUJDyMzABAQIECPQTUJD6ZT7yxgrSyOk23E1Bahi6lQkQIEAgVWD9+49uXrlyZW86nT5IHcTlBIIEFKQgSMfUEFCQauRgCgIECBDoI7AuSKvTbefz+a0+W9t0ZAEFaeR0m+324Ycf/vbk5OR4uVy+1Wx16xIgQIAAgTQBBSmN3sVnJKAgnRGsY89fYDab3Ty9dbFYTM7/djcSIECAAIGeAgpSz9xH3lpBGjndZrspSM0Cty4BAgQIlBBQkErEYIhAAQUpENNRuQIKUq6/2wkQIECgp4CC1DP3kbdWkEZOt9luClKzwK1LgAABAiUEFKQSMRgiUEBBCsR0VK6AgpTr73YCBAgQ6CmgIPXMfeStFaSR0222m4LULHDrEiBAgEAJAQWpRAyGCBRQkAIxHZUroCDl+rudAAECBHoKKEg9cx95awVp5HSb7aYgNQvcugQIECBQQkBBKhGDIQIFFKRATEflCihIuf5uJ0CAAIGeAuuCdH9nZ+fSRx99dLengK1HE1CQRku08T4KUuPwrU6AAAECqQKr1eowdQCXEwgUUJACMR2VK3B0dHTps88+u3vnzp37uZO4nQABAgQI9BJQkHrlPfq2CtLoCTfbbzKZ+BOsZplblwABAgTyBRSk/AxMECegIMVZOqmAgIJUIAQjECBAgEA7AQWpXeRDL6wgDR1vv+UUpH6Z25gAAQIE8gUUpPwMTBAnoCDFWTqpgICCVCAEIxAgQIBAOwEFqV3kQy+sIA0db7/lFKR+mduYAAECBPIFFKT8DEwQJ6AgxVk6qYCAglQgBCMQIECAQCuB6XR69b333tvf3d39ptXilh1WQEEaNtqeiylIPXO3NQECBAjkCax/Uezq9Pb5fH4rbwo3E4gTUJDiLJ2ULPDhhx/+9uTk5Hi5XL6VPIrrCRAgQIBAGwEFqU3UbRZVkNpEPf6is9ns5umWi8ViMv62NiRAgAABAjUEFKQaOZgiTkBBirN0UrKAgpQcgOsJECBAoKWAgtQy9qGXVpCGjrfXcgpSr7xtS4AAAQI1BBSkGjmYIk5AQYqzdFKygIKUHIDrCRAgQKClgILUMvahl1aQho6313IKUq+8bUuAAAECNQQUpBo5mCJOQEGKs3RSsoCClByA6wkQIECgpYCC1DL2oZdWkIaOt9dyClKvvG1LgAABAjUEFKQaOZgiTkBBirN0UrKAgpQcgOsJECBAoKWAgtQy9qGXVpCGjrfXcgpSr7xtS4AAAQI1BNYF6f7Ozs6ljz766G6NiUxBYDsBBWk7P99dSEBBKhSGUQgQIECglcBqtTpstbBlhxZQkIaOt9dyi8Vi79GjR/fX//RDulf0tiVAgACBZAEFKTkA14cKKEihnA7LFphMJspRdgjuJ0CAAIF2AgpSu8iHXlhBGjrefsspSP0ytzEBAgQI5AsoSPkZmCBOQEGKs3RSAQEFqUAIRiBAgACBdgIKUrvIh15YQRo63n7LKUj9MrcxAQIECOQLKEj5GZggTkBBirN0UgEBBalACEYgQIAAgXYCClK7yIdeWEEaOt5+yylI/TK3MQECBAjkCkyn06vvvffe/u7u7je5k7idQIyAghTj6JQiAgpSkSCMQYAAAQJtBNa/KHZ1uux8Pr/VZmmLDi2gIA0db6/llsvl1YcPH57+HiQ/oHtFb1sCBAgQSBRQkBLxXX0mAgrSmbA6NENgNpvdPL13XZAmGfe7kwABAgQIdBRQkDqmPvbOCtLY+bbaTkFqFbdlCRAgQKCIgIJUJAhjhAkoSGGUDsoWUJCyE3A/AQIECHQUUJA6pj72zgrS2Pm22k5BahW3ZQkQIECgiICCVCQIY4QJKEhhlA7KFlCQshNwPwECBAh0FFCQOqY+9s4K0tj5ttpOQWoVt2UJECBAoIiAglQkCGOECShIYZQOyhZQkLITcD8BAgQIdBRQkDqmPvbOCtLY+bbaTkFqFbdlCRAgQKCIgIJUJAhjhAkoSGGUDsoWUJCyE3A/AQIECHQUUJA6pj72zgrS2Pm22k5BahW3ZQkQIECgkMBqtTosNI5RCGwloCBtxeebKwksFou9R48e3V//0w/pSsGYhQABAgSGF1CQho+41YIKUqu4x192MpkoR+PHbEMCBAgQKCagIBULxDhbCShIW/H55moCClK1RMxDgAABAh0EFKQOKffZUUHqk3WLTRWkFjFbkgABAgSKCShIxQIxzlYCCtJWfL65moCCVC0R8xAgQIBABwEFqUPKfXZUkPpk3WJTBalFzJYkQIAAgWICClKxQIyzlYCCtBWfb64moCBVS8Q8BAgQINBBQEHqkHKfHRWkPlm32FRBahGzJQkQIECgkIBfFFsoDKOECChIIYwOqSCwXC6vPnz48PT3IN2qMI8ZCBAgQIBABwEFqUPKvXZUkHrlPfS2s9ns5umC64I0GXpRyxEgQIAAgUICClKhMIwSIqAghTA6pIKAglQhBTMQIECAQDcBBalb4uPvqyCNn3GbDRWkNlFblAABAgQKCShIhcIwSoiAghTC6JAKAgpShRTMQIAAAQLdBBSkbomPv6+CNH7GbTZUkNpEbVECBAgQKCSgIBUKwyghAgpSCKNDKggoSBVSMAMBAgQIdBNQkLolPv6+CtL4GbfZUEFqE7VFCRAgQKCQgIJUKAyjhAgoSCGMDqkgoCBVSMEMBAgQINBNQEHqlvj4+ypI42fcZkMFqU3UFiVAgACBQgIKUqEwjBIioCCFMDqkgoCCVCEFMxAgQIBAR4HVanXYcW87jymgII2Za8utFovF3qNHj+6v/+mHdMsXYGkCBAgQyBJQkLLk3XsWAgrSWag6M01gMpkoR2n6LiZAgACBrgIKUtfkx9xbQRoz17ZbKUhto7c4AQIECCQKKEiJ+K4OF1CQwkkdmCmgIGXqu5sAAQIEugooSF2TH3NvBWnMXNtupSC1jd7iBAgQIJAooCAl4rs6XEBBCid1YKaAgpSp724CBAgQ6CqgIHVNfsy9FaQxc227lYLUNnqLEyBAgECigIKUiO/qcAEFKZzUgZkCClKmvrsJECBAoKOAXxTbMfWxd1aQxs631XbL5fLqw4cPT38P0q1Wi1uWAAECBAgkCihIifiuPhMBBelMWB2aITCbzW6e3rsuSJOM+91JgAABAgQ6CihIHVMfe2cFaex8W22nILWK27IECBAgUERAQSoShDHCBBSkMEoHZQsoSNkJuJ8AAQIEOgooSB1TH3tnBWnsfFttpyC1ituyBAgQIFBEQEEqEoQxwgQUpDBKB2ULKEjZCbifAAECBDoKKEgdUx97ZwVp7HxbbacgtYrbsgQIECBQREBBKhKEMcIEFKQwSgdlCyhI2Qm4nwABAgQ6CihIHVMfe2cFaex8W22nILWK27IECBAgUERAQSoShDHCBBSkMEoHZQsoSNkJuJ8AAQIEOgooSB1TH3tnBWnsfFttpyC1ituyBAgQIFBIYLVaHRYaxygEthJQkLbi882VBG7cuLF/cnJyvFgs9irNZRYCBAgQIDC6gII0esK99lOQeuU9/LaTycSfYA2fsgUJECBAoJqAglQtEfNsI6AgbaPne8sJKEjlIjEQAQIECDQQUJAahNxoRQWpUdgdVkbskc4AAA4iSURBVFWQOqRsRwIECBCoJqAgVUvEPNsIKEjb6PnecgIKUrlIDESAAAECDQQUpAYhN1pRQWoUdodVFaQOKduRAAECBKoJKEjVEjHPNgIK0jZ6vrecgIJULhIDESBAgEADAQWpQciNVlSQGoXdYVUFqUPKdiRAgACBSgJ+UWylNMwSIaAgRSg6o4TA0dHR6/fu3bu7XC4flBjIEAQIECBAoIGAgtQg5GYrKkjNAh953dlsdvN0v/Uvip2MvKfdCBAgQIBAJQEFqVIaZokQUJAiFJ1RQkBBKhGDIQgQIECgmYCC1CzwBusqSA1C7rKigtQlaXsSIECAQCUBBalSGmaJEFCQIhSdUUJAQSoRgyEIECBAoJmAgtQs8AbrKkgNQu6yooLUJWl7EiBAgEAlAQWpUhpmiRBQkCIUnVFCQEEqEYMhCBAgQKCZgILULPAG6ypIDULusqKC1CVpexIgQIBAJQEFqVIaZokQUJAiFJ1RQkBBKhGDIQgQIECgmYCC1CzwBusqSA1C7rKigtQlaXsSIECAQCUBBalSGmaJEFCQIhSdUUJAQSoRgyEIECBAoJnAwcHB3rVr1/Z3d3ePm61u3UEFFKRBg+241o0bN/ZPTk6OF4vFXsf97UyAAAECBLIEVqvVYdbd7iUQLaAgRYs6L1VgMpn4AZ2agMsJECBAoKOAgtQx9XF3VpDGzbblZgpSy9gtTYAAAQLJAgpScgCuDxVQkEI5HZYtoCBlJ+B+AgQIEOgooCB1TH3cnRWkcbNtuZmC1DJ2SxMgQIBAsoCClByA60MFFKRQTodlCyhI2Qm4nwABAgQ6CihIHVMfd2cFadxsW26mILWM3dIECBAgkCygICUH4PpQAQUplNNh2QIKUnYC7idAgACBbgLT6fSrnZ2dS7dv3/602+72HVNAQRoz15ZbHR0dvX7v3r27y+XyQUsASxMgQIAAgQSB69evr06vnc/ntxKudyWBcAEFKZzUgVkCs9ns5und618UO8mawb0ECBAgQKCbgILULfHx91WQxs+4zYYKUpuoLUqAAAEChQQUpEJhGCVEQEEKYXRIBQEFqUIKZiBAgACBbgIKUrfEx99XQRo/4zYbKkhtorYoAQIECBQSUJAKhWGUEAEFKYTRIRUEFKQKKZiBAAECBLoJKEjdEh9/XwVp/IzbbKggtYnaogQIECBQSEBBKhSGUUIEFKQQRodUEFCQKqRgBgIECBDoJqAgdUt8/H0VpPEzbrOhgtQmaosSIECAQCEBBalQGEYJEVCQQhgdUkFAQaqQghkIECBAoJuAgtQt8fH3VZDGz7jNhgpSm6gtSoAAAQKFBA4ODvauXbu2v7u7e1xoLKMQeGkBBeml6XxjNQEFqVoi5iFAgACBLgKr1eqwy672HF9AQRo/41YbTiYTP6BbJW5ZAgQIEKggoCBVSMEMUQIKUpSkc0oIKEglYjAEAQIECDQTUJCaBT74ugrS4AF3W09B6pa4fQkQIECggoCCVCEFM0QJKEhRks4pIaAglYjBEAQIECDQTEBBahb44OsqSIMH3G09Balb4vYlQIAAgQoCClKFFMwQJaAgRUk6p4SAglQiBkMQIECAQDMBBalZ4IOvqyANHnC39RSkbonblwABAgSyBabT6Vc7OzuXbt++/Wn2LO4nECGgIEUoOqOMgIJUJgqDECBAgEATgevXr69OV53P57earGzNwQUUpMED7rSeXxTbKW27EiBAgEAVAQWpShLmiBJQkKIknZMuoCClR2AAAgQIEGgooCA1DH3wlRWkwQPutJ6C1CltuxIgQIBAFQEFqUoS5ogSUJCiJJ2TLqAgpUdgAAIECBBoKKAgNQx98JUVpMED7rSegtQpbbsSIECAQBUBBalKEuaIElCQoiSdky6gIKVHYAACBAgQaCigIDUMffCVFaTBA+60noLUKW27EiBAgEAVAQWpShLmiBJQkKIknZMuoCClR2AAAgQIEGgooCA1DH3wlRWkwQPutJ6C1CltuxIgQIBAFQEFqUoS5ogSUJCiJJ2TLqAgpUdgAAIECBBoKLAuSIeXL1/eW//zfsP1rTyggII0YKhdV1KQuiZvbwIECBDIFlitVofZM7ifQJSAghQl6ZwSApPJxA/oEkkYggABAgQ6CShIndIef1cFafyMW22oILWK27IECBAgUERAQSoShDFCBBSkEEaHVBFQkKokYQ4CBAgQ6CSgIHVKe/xdFaTxM261oYLUKm7LEiBAgEARAQWpSBDGCBFQkEIYHVJFQEGqkoQ5CBAgQKCTgILUKe3xd1WQxs+41YYKUqu4LUuAAAECRQQUpCJBGCNEQEEKYXRIFQEFqUoS5iBAgACBLgLr339088qVK3vT6fRBl53tObaAgjR2vu22U5DaRW5hAgQIEEgWWBek1ekI8/n8VvIoricQIqAghTA6pIKAXxRbIQUzECBAgEA3AQWpW+Lj76sgjZ9xmw0VpDZRW5QAAQIECgkoSIXCMEqIgIIUwuiQCgL/KUjrWQ6fNs8rr7zy4M6dO/efNevBwcHe999/f3WTXdb/x6jfLJfLu88569L6rN+e91mn9y0Wi+f+FYfTvyu+yVyVz1pn+ek6y+Nn7bH+e/D7679u+fomewafFfbGIt9r5Fne/g+vKut/R8HvNfJ/R97+wUHnn/v//veuv2K3yb91fM1FEFCQLkJKZtxI4L8K0lO//rXXXvv0gw8+eGap+fjjj/e//fbbjUrNq6+++pdPPvnkd88a7PPPP3/zyy+//MMmg0ee9fhfUG89796101ebzFX5rLfffvv377777p+ftcf777//v999992vNtkz8qzIN1b1rMj3GnlW5fe6/o/GsP9NRr7XyLOqvtfIuSLfa+RZld6+grTJv3V8zUUQUJAuQkpm3Ehg/cnJ3vO+8Je//OXx7u7u8bO+5ujo6NJf//rXS5tc9vOf//xf77zzzjP/A/3rr7/+6R//+Mc3z/us0/vWf7J9/3n3vsjpv7+36lm/+c1v/vzGG2/861l7fvHFF2/+4x//+Okm/pFnRb6xqmd5+z+8qqz/HUW+18izqr7XyLm8/Re//Rf9O2OTn8m+hk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ChIJWIwBAECBAgQIECAAAECFQQUpAopmIEAAQIECBAgQIAAgRICClKJGAxBgAABAgQIECBAgEAFAQWpQgpmIECAAAECBAgQIECghICCVCIGQxAgQIAAAQIECBAgUEFAQaqQghkIECBAgAABAgQIECghoCCViMEQBAgQIECAAAECBAhUEFCQKqRgBgIECBAgQIAAAQIESggoSCViMAQBAgQIECBAgAABAhUEFKQKKZiBAAECBAgQIECAAIESAgpSiRgMQYAAAQIECBAgQIBABQEFqUIKZiBAgAABAgQIECBAoISAglQiBkMQIECAAAECBAgQIFBBQEGqkIIZCBAgQIAAAQIECBAoIaAglYjBEAQIECBAgAABAgQIVBBQkCqkYAYCBAgQIECAAAECBEoIKEglYjAEAQIECBAgQIAAAQIVBBSkCimYgQABAgQIECBAgACBEgIKUokYDEGAAAECBAgQIECAQAUBBalCCmYgQIAAAQIECBAgQKCEgIJUIgZDECBAgAABAgQIECBQQUBBqpCCGQgQIECAAAECBAgQKCGgIJWIwRAECBAgQIAAAQIECFQQUJAqpGAGAgQIECBAgAABAgRKCPw/e0yDIu6ci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305</Words>
  <Application>Microsoft Office PowerPoint</Application>
  <PresentationFormat>On-screen Show (4:3)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نظام الاكاديمية</vt:lpstr>
      <vt:lpstr>PowerPoint Presentation</vt:lpstr>
      <vt:lpstr>الدورات &amp;  الدبلومات</vt:lpstr>
      <vt:lpstr>تصور جدول المحاضرات</vt:lpstr>
      <vt:lpstr>جدول الحضور والغياب</vt:lpstr>
      <vt:lpstr>التقديرات العامة لكلا من الدبلومات و الدورات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الاكاديمية</dc:title>
  <dc:creator>workstation</dc:creator>
  <cp:lastModifiedBy>workstation</cp:lastModifiedBy>
  <cp:revision>16</cp:revision>
  <dcterms:created xsi:type="dcterms:W3CDTF">2019-01-21T10:06:59Z</dcterms:created>
  <dcterms:modified xsi:type="dcterms:W3CDTF">2019-01-23T23:12:10Z</dcterms:modified>
</cp:coreProperties>
</file>