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rbitron"/>
      <p:regular r:id="rId13"/>
      <p:bold r:id="rId14"/>
    </p:embeddedFont>
    <p:embeddedFont>
      <p:font typeface="Kani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rbitron-regular.fntdata"/><Relationship Id="rId12" Type="http://schemas.openxmlformats.org/officeDocument/2006/relationships/slide" Target="slides/slide7.xml"/><Relationship Id="rId15" Type="http://schemas.openxmlformats.org/officeDocument/2006/relationships/font" Target="fonts/Kanit-regular.fntdata"/><Relationship Id="rId14" Type="http://schemas.openxmlformats.org/officeDocument/2006/relationships/font" Target="fonts/Orbitron-bold.fntdata"/><Relationship Id="rId17" Type="http://schemas.openxmlformats.org/officeDocument/2006/relationships/font" Target="fonts/Kanit-italic.fntdata"/><Relationship Id="rId16" Type="http://schemas.openxmlformats.org/officeDocument/2006/relationships/font" Target="fonts/Kanit-bold.fntdata"/><Relationship Id="rId18" Type="http://schemas.openxmlformats.org/officeDocument/2006/relationships/font" Target="fonts/Kani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5b7e5798c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05b7e5798c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05b7e5798c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05b7e5798c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05b7e5798c_1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05b7e5798c_1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05b7e5798c_1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05b7e5798c_1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05b7e5798c_1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05b7e5798c_1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05b7e5798c_1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05b7e5798c_1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133712" y="931650"/>
            <a:ext cx="6876600" cy="3174000"/>
          </a:xfrm>
          <a:prstGeom prst="rect">
            <a:avLst/>
          </a:prstGeom>
          <a:noFill/>
          <a:ln cap="flat" cmpd="sng" w="9525">
            <a:solidFill>
              <a:srgbClr val="36DD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0" name="Google Shape;10;p2"/>
          <p:cNvSpPr/>
          <p:nvPr/>
        </p:nvSpPr>
        <p:spPr>
          <a:xfrm flipH="1" rot="10800000">
            <a:off x="1134294" y="931657"/>
            <a:ext cx="6870325" cy="1533868"/>
          </a:xfrm>
          <a:custGeom>
            <a:rect b="b" l="l" r="r" t="t"/>
            <a:pathLst>
              <a:path extrusionOk="0" h="70783" w="278348">
                <a:moveTo>
                  <a:pt x="31932" y="37"/>
                </a:moveTo>
                <a:lnTo>
                  <a:pt x="24436" y="2189"/>
                </a:lnTo>
                <a:lnTo>
                  <a:pt x="10353" y="2189"/>
                </a:lnTo>
                <a:lnTo>
                  <a:pt x="18777" y="37"/>
                </a:lnTo>
                <a:close/>
                <a:moveTo>
                  <a:pt x="45309" y="37"/>
                </a:moveTo>
                <a:lnTo>
                  <a:pt x="38741" y="2189"/>
                </a:lnTo>
                <a:lnTo>
                  <a:pt x="24677" y="2189"/>
                </a:lnTo>
                <a:lnTo>
                  <a:pt x="32154" y="37"/>
                </a:lnTo>
                <a:close/>
                <a:moveTo>
                  <a:pt x="58686" y="37"/>
                </a:moveTo>
                <a:lnTo>
                  <a:pt x="53065" y="2189"/>
                </a:lnTo>
                <a:lnTo>
                  <a:pt x="38982" y="2189"/>
                </a:lnTo>
                <a:lnTo>
                  <a:pt x="45513" y="37"/>
                </a:lnTo>
                <a:close/>
                <a:moveTo>
                  <a:pt x="72101" y="37"/>
                </a:moveTo>
                <a:lnTo>
                  <a:pt x="67407" y="2189"/>
                </a:lnTo>
                <a:lnTo>
                  <a:pt x="53343" y="2189"/>
                </a:lnTo>
                <a:lnTo>
                  <a:pt x="58946" y="37"/>
                </a:lnTo>
                <a:close/>
                <a:moveTo>
                  <a:pt x="85478" y="37"/>
                </a:moveTo>
                <a:lnTo>
                  <a:pt x="81730" y="2189"/>
                </a:lnTo>
                <a:lnTo>
                  <a:pt x="67648" y="2189"/>
                </a:lnTo>
                <a:lnTo>
                  <a:pt x="72305" y="37"/>
                </a:lnTo>
                <a:close/>
                <a:moveTo>
                  <a:pt x="98856" y="37"/>
                </a:moveTo>
                <a:lnTo>
                  <a:pt x="96054" y="2189"/>
                </a:lnTo>
                <a:lnTo>
                  <a:pt x="81972" y="2189"/>
                </a:lnTo>
                <a:lnTo>
                  <a:pt x="85720" y="37"/>
                </a:lnTo>
                <a:close/>
                <a:moveTo>
                  <a:pt x="112252" y="37"/>
                </a:moveTo>
                <a:lnTo>
                  <a:pt x="110359" y="2189"/>
                </a:lnTo>
                <a:lnTo>
                  <a:pt x="96295" y="2189"/>
                </a:lnTo>
                <a:lnTo>
                  <a:pt x="99097" y="37"/>
                </a:lnTo>
                <a:close/>
                <a:moveTo>
                  <a:pt x="125648" y="37"/>
                </a:moveTo>
                <a:lnTo>
                  <a:pt x="124702" y="2189"/>
                </a:lnTo>
                <a:lnTo>
                  <a:pt x="110619" y="2189"/>
                </a:lnTo>
                <a:lnTo>
                  <a:pt x="112474" y="37"/>
                </a:lnTo>
                <a:close/>
                <a:moveTo>
                  <a:pt x="139025" y="37"/>
                </a:moveTo>
                <a:lnTo>
                  <a:pt x="139025" y="2189"/>
                </a:lnTo>
                <a:lnTo>
                  <a:pt x="124943" y="2189"/>
                </a:lnTo>
                <a:lnTo>
                  <a:pt x="125870" y="37"/>
                </a:lnTo>
                <a:close/>
                <a:moveTo>
                  <a:pt x="152421" y="37"/>
                </a:moveTo>
                <a:lnTo>
                  <a:pt x="153349" y="2189"/>
                </a:lnTo>
                <a:lnTo>
                  <a:pt x="139266" y="2189"/>
                </a:lnTo>
                <a:lnTo>
                  <a:pt x="139266" y="37"/>
                </a:lnTo>
                <a:close/>
                <a:moveTo>
                  <a:pt x="165817" y="37"/>
                </a:moveTo>
                <a:lnTo>
                  <a:pt x="167673" y="2189"/>
                </a:lnTo>
                <a:lnTo>
                  <a:pt x="153590" y="2189"/>
                </a:lnTo>
                <a:lnTo>
                  <a:pt x="152644" y="37"/>
                </a:lnTo>
                <a:close/>
                <a:moveTo>
                  <a:pt x="179195" y="37"/>
                </a:moveTo>
                <a:lnTo>
                  <a:pt x="182015" y="2189"/>
                </a:lnTo>
                <a:lnTo>
                  <a:pt x="167932" y="2189"/>
                </a:lnTo>
                <a:lnTo>
                  <a:pt x="166058" y="37"/>
                </a:lnTo>
                <a:close/>
                <a:moveTo>
                  <a:pt x="192591" y="37"/>
                </a:moveTo>
                <a:lnTo>
                  <a:pt x="196320" y="2189"/>
                </a:lnTo>
                <a:lnTo>
                  <a:pt x="182237" y="2189"/>
                </a:lnTo>
                <a:lnTo>
                  <a:pt x="179436" y="37"/>
                </a:lnTo>
                <a:close/>
                <a:moveTo>
                  <a:pt x="205968" y="37"/>
                </a:moveTo>
                <a:lnTo>
                  <a:pt x="210644" y="2189"/>
                </a:lnTo>
                <a:lnTo>
                  <a:pt x="196580" y="2189"/>
                </a:lnTo>
                <a:lnTo>
                  <a:pt x="192813" y="37"/>
                </a:lnTo>
                <a:close/>
                <a:moveTo>
                  <a:pt x="219345" y="37"/>
                </a:moveTo>
                <a:lnTo>
                  <a:pt x="224967" y="2189"/>
                </a:lnTo>
                <a:lnTo>
                  <a:pt x="210885" y="2189"/>
                </a:lnTo>
                <a:lnTo>
                  <a:pt x="206191" y="37"/>
                </a:lnTo>
                <a:close/>
                <a:moveTo>
                  <a:pt x="232760" y="37"/>
                </a:moveTo>
                <a:lnTo>
                  <a:pt x="239291" y="2189"/>
                </a:lnTo>
                <a:lnTo>
                  <a:pt x="225208" y="2189"/>
                </a:lnTo>
                <a:lnTo>
                  <a:pt x="219587" y="37"/>
                </a:lnTo>
                <a:close/>
                <a:moveTo>
                  <a:pt x="246137" y="37"/>
                </a:moveTo>
                <a:lnTo>
                  <a:pt x="253615" y="2189"/>
                </a:lnTo>
                <a:lnTo>
                  <a:pt x="239551" y="2189"/>
                </a:lnTo>
                <a:lnTo>
                  <a:pt x="232983" y="37"/>
                </a:lnTo>
                <a:close/>
                <a:moveTo>
                  <a:pt x="259515" y="37"/>
                </a:moveTo>
                <a:lnTo>
                  <a:pt x="267938" y="2189"/>
                </a:lnTo>
                <a:lnTo>
                  <a:pt x="253856" y="2189"/>
                </a:lnTo>
                <a:lnTo>
                  <a:pt x="246360" y="37"/>
                </a:lnTo>
                <a:close/>
                <a:moveTo>
                  <a:pt x="24269" y="2245"/>
                </a:moveTo>
                <a:lnTo>
                  <a:pt x="15623" y="4750"/>
                </a:lnTo>
                <a:lnTo>
                  <a:pt x="464" y="4750"/>
                </a:lnTo>
                <a:lnTo>
                  <a:pt x="10168" y="2245"/>
                </a:lnTo>
                <a:close/>
                <a:moveTo>
                  <a:pt x="38611" y="2245"/>
                </a:moveTo>
                <a:lnTo>
                  <a:pt x="31041" y="4750"/>
                </a:lnTo>
                <a:lnTo>
                  <a:pt x="15882" y="4750"/>
                </a:lnTo>
                <a:lnTo>
                  <a:pt x="24510" y="2245"/>
                </a:lnTo>
                <a:close/>
                <a:moveTo>
                  <a:pt x="52953" y="2245"/>
                </a:moveTo>
                <a:lnTo>
                  <a:pt x="46478" y="4750"/>
                </a:lnTo>
                <a:lnTo>
                  <a:pt x="31301" y="4750"/>
                </a:lnTo>
                <a:lnTo>
                  <a:pt x="38871" y="2245"/>
                </a:lnTo>
                <a:close/>
                <a:moveTo>
                  <a:pt x="67295" y="2245"/>
                </a:moveTo>
                <a:lnTo>
                  <a:pt x="61896" y="4750"/>
                </a:lnTo>
                <a:lnTo>
                  <a:pt x="46719" y="4750"/>
                </a:lnTo>
                <a:lnTo>
                  <a:pt x="53194" y="2245"/>
                </a:lnTo>
                <a:close/>
                <a:moveTo>
                  <a:pt x="81638" y="2245"/>
                </a:moveTo>
                <a:lnTo>
                  <a:pt x="77315" y="4750"/>
                </a:lnTo>
                <a:lnTo>
                  <a:pt x="62156" y="4750"/>
                </a:lnTo>
                <a:lnTo>
                  <a:pt x="67537" y="2245"/>
                </a:lnTo>
                <a:close/>
                <a:moveTo>
                  <a:pt x="95980" y="2245"/>
                </a:moveTo>
                <a:lnTo>
                  <a:pt x="92733" y="4750"/>
                </a:lnTo>
                <a:lnTo>
                  <a:pt x="77574" y="4750"/>
                </a:lnTo>
                <a:lnTo>
                  <a:pt x="81879" y="2245"/>
                </a:lnTo>
                <a:close/>
                <a:moveTo>
                  <a:pt x="110341" y="2245"/>
                </a:moveTo>
                <a:lnTo>
                  <a:pt x="108170" y="4750"/>
                </a:lnTo>
                <a:lnTo>
                  <a:pt x="92993" y="4750"/>
                </a:lnTo>
                <a:lnTo>
                  <a:pt x="96240" y="2245"/>
                </a:lnTo>
                <a:close/>
                <a:moveTo>
                  <a:pt x="124702" y="2245"/>
                </a:moveTo>
                <a:lnTo>
                  <a:pt x="123607" y="4750"/>
                </a:lnTo>
                <a:lnTo>
                  <a:pt x="108448" y="4750"/>
                </a:lnTo>
                <a:lnTo>
                  <a:pt x="110600" y="2245"/>
                </a:lnTo>
                <a:close/>
                <a:moveTo>
                  <a:pt x="139025" y="2245"/>
                </a:moveTo>
                <a:lnTo>
                  <a:pt x="139007" y="4750"/>
                </a:lnTo>
                <a:lnTo>
                  <a:pt x="123867" y="4750"/>
                </a:lnTo>
                <a:lnTo>
                  <a:pt x="124924" y="2245"/>
                </a:lnTo>
                <a:close/>
                <a:moveTo>
                  <a:pt x="153367" y="2245"/>
                </a:moveTo>
                <a:lnTo>
                  <a:pt x="154425" y="4750"/>
                </a:lnTo>
                <a:lnTo>
                  <a:pt x="139285" y="4750"/>
                </a:lnTo>
                <a:lnTo>
                  <a:pt x="139285" y="2245"/>
                </a:lnTo>
                <a:close/>
                <a:moveTo>
                  <a:pt x="167691" y="2245"/>
                </a:moveTo>
                <a:lnTo>
                  <a:pt x="169862" y="4750"/>
                </a:lnTo>
                <a:lnTo>
                  <a:pt x="154685" y="4750"/>
                </a:lnTo>
                <a:lnTo>
                  <a:pt x="153590" y="2245"/>
                </a:lnTo>
                <a:close/>
                <a:moveTo>
                  <a:pt x="182052" y="2245"/>
                </a:moveTo>
                <a:lnTo>
                  <a:pt x="185299" y="4750"/>
                </a:lnTo>
                <a:lnTo>
                  <a:pt x="170140" y="4750"/>
                </a:lnTo>
                <a:lnTo>
                  <a:pt x="167951" y="2245"/>
                </a:lnTo>
                <a:close/>
                <a:moveTo>
                  <a:pt x="196413" y="2245"/>
                </a:moveTo>
                <a:lnTo>
                  <a:pt x="200717" y="4750"/>
                </a:lnTo>
                <a:lnTo>
                  <a:pt x="185559" y="4750"/>
                </a:lnTo>
                <a:lnTo>
                  <a:pt x="182312" y="2245"/>
                </a:lnTo>
                <a:close/>
                <a:moveTo>
                  <a:pt x="210736" y="2245"/>
                </a:moveTo>
                <a:lnTo>
                  <a:pt x="216154" y="4750"/>
                </a:lnTo>
                <a:lnTo>
                  <a:pt x="200977" y="4750"/>
                </a:lnTo>
                <a:lnTo>
                  <a:pt x="196635" y="2245"/>
                </a:lnTo>
                <a:close/>
                <a:moveTo>
                  <a:pt x="225097" y="2245"/>
                </a:moveTo>
                <a:lnTo>
                  <a:pt x="231573" y="4750"/>
                </a:lnTo>
                <a:lnTo>
                  <a:pt x="216395" y="4750"/>
                </a:lnTo>
                <a:lnTo>
                  <a:pt x="210996" y="2245"/>
                </a:lnTo>
                <a:close/>
                <a:moveTo>
                  <a:pt x="239439" y="2245"/>
                </a:moveTo>
                <a:lnTo>
                  <a:pt x="246991" y="4750"/>
                </a:lnTo>
                <a:lnTo>
                  <a:pt x="231832" y="4750"/>
                </a:lnTo>
                <a:lnTo>
                  <a:pt x="225338" y="2245"/>
                </a:lnTo>
                <a:close/>
                <a:moveTo>
                  <a:pt x="253782" y="2245"/>
                </a:moveTo>
                <a:lnTo>
                  <a:pt x="262409" y="4750"/>
                </a:lnTo>
                <a:lnTo>
                  <a:pt x="247269" y="4750"/>
                </a:lnTo>
                <a:lnTo>
                  <a:pt x="239681" y="2245"/>
                </a:lnTo>
                <a:close/>
                <a:moveTo>
                  <a:pt x="268142" y="2245"/>
                </a:moveTo>
                <a:lnTo>
                  <a:pt x="277846" y="4750"/>
                </a:lnTo>
                <a:lnTo>
                  <a:pt x="262688" y="4750"/>
                </a:lnTo>
                <a:lnTo>
                  <a:pt x="254041" y="2245"/>
                </a:lnTo>
                <a:close/>
                <a:moveTo>
                  <a:pt x="46311" y="4787"/>
                </a:moveTo>
                <a:lnTo>
                  <a:pt x="38741" y="7700"/>
                </a:lnTo>
                <a:lnTo>
                  <a:pt x="22321" y="7700"/>
                </a:lnTo>
                <a:lnTo>
                  <a:pt x="31134" y="4787"/>
                </a:lnTo>
                <a:close/>
                <a:moveTo>
                  <a:pt x="154462" y="4787"/>
                </a:moveTo>
                <a:lnTo>
                  <a:pt x="155705" y="7700"/>
                </a:lnTo>
                <a:lnTo>
                  <a:pt x="139285" y="7700"/>
                </a:lnTo>
                <a:lnTo>
                  <a:pt x="139285" y="4787"/>
                </a:lnTo>
                <a:close/>
                <a:moveTo>
                  <a:pt x="169899" y="4787"/>
                </a:moveTo>
                <a:lnTo>
                  <a:pt x="172404" y="7700"/>
                </a:lnTo>
                <a:lnTo>
                  <a:pt x="155984" y="7700"/>
                </a:lnTo>
                <a:lnTo>
                  <a:pt x="154703" y="4787"/>
                </a:lnTo>
                <a:close/>
                <a:moveTo>
                  <a:pt x="216247" y="4787"/>
                </a:moveTo>
                <a:lnTo>
                  <a:pt x="222518" y="7700"/>
                </a:lnTo>
                <a:lnTo>
                  <a:pt x="206098" y="7700"/>
                </a:lnTo>
                <a:lnTo>
                  <a:pt x="201070" y="4787"/>
                </a:lnTo>
                <a:close/>
                <a:moveTo>
                  <a:pt x="231702" y="4787"/>
                </a:moveTo>
                <a:lnTo>
                  <a:pt x="239272" y="7700"/>
                </a:lnTo>
                <a:lnTo>
                  <a:pt x="222852" y="7700"/>
                </a:lnTo>
                <a:lnTo>
                  <a:pt x="216525" y="4787"/>
                </a:lnTo>
                <a:close/>
                <a:moveTo>
                  <a:pt x="247139" y="4787"/>
                </a:moveTo>
                <a:lnTo>
                  <a:pt x="255952" y="7700"/>
                </a:lnTo>
                <a:lnTo>
                  <a:pt x="239532" y="7700"/>
                </a:lnTo>
                <a:lnTo>
                  <a:pt x="231962" y="4787"/>
                </a:lnTo>
                <a:close/>
                <a:moveTo>
                  <a:pt x="30855" y="4806"/>
                </a:moveTo>
                <a:lnTo>
                  <a:pt x="22024" y="7718"/>
                </a:lnTo>
                <a:lnTo>
                  <a:pt x="5622" y="7718"/>
                </a:lnTo>
                <a:lnTo>
                  <a:pt x="15697" y="4806"/>
                </a:lnTo>
                <a:close/>
                <a:moveTo>
                  <a:pt x="61766" y="4806"/>
                </a:moveTo>
                <a:lnTo>
                  <a:pt x="55477" y="7718"/>
                </a:lnTo>
                <a:lnTo>
                  <a:pt x="39038" y="7718"/>
                </a:lnTo>
                <a:lnTo>
                  <a:pt x="46608" y="4806"/>
                </a:lnTo>
                <a:close/>
                <a:moveTo>
                  <a:pt x="77222" y="4806"/>
                </a:moveTo>
                <a:lnTo>
                  <a:pt x="72175" y="7718"/>
                </a:lnTo>
                <a:lnTo>
                  <a:pt x="55736" y="7718"/>
                </a:lnTo>
                <a:lnTo>
                  <a:pt x="62026" y="4806"/>
                </a:lnTo>
                <a:close/>
                <a:moveTo>
                  <a:pt x="92677" y="4806"/>
                </a:moveTo>
                <a:lnTo>
                  <a:pt x="88874" y="7718"/>
                </a:lnTo>
                <a:lnTo>
                  <a:pt x="72472" y="7718"/>
                </a:lnTo>
                <a:lnTo>
                  <a:pt x="77500" y="4806"/>
                </a:lnTo>
                <a:close/>
                <a:moveTo>
                  <a:pt x="108133" y="4806"/>
                </a:moveTo>
                <a:lnTo>
                  <a:pt x="105609" y="7718"/>
                </a:lnTo>
                <a:lnTo>
                  <a:pt x="89171" y="7718"/>
                </a:lnTo>
                <a:lnTo>
                  <a:pt x="92956" y="4806"/>
                </a:lnTo>
                <a:close/>
                <a:moveTo>
                  <a:pt x="123551" y="4806"/>
                </a:moveTo>
                <a:lnTo>
                  <a:pt x="122290" y="7718"/>
                </a:lnTo>
                <a:lnTo>
                  <a:pt x="105869" y="7718"/>
                </a:lnTo>
                <a:lnTo>
                  <a:pt x="108374" y="4806"/>
                </a:lnTo>
                <a:close/>
                <a:moveTo>
                  <a:pt x="139025" y="4806"/>
                </a:moveTo>
                <a:lnTo>
                  <a:pt x="139007" y="7718"/>
                </a:lnTo>
                <a:lnTo>
                  <a:pt x="122586" y="7718"/>
                </a:lnTo>
                <a:lnTo>
                  <a:pt x="123848" y="4806"/>
                </a:lnTo>
                <a:close/>
                <a:moveTo>
                  <a:pt x="185373" y="4806"/>
                </a:moveTo>
                <a:lnTo>
                  <a:pt x="189121" y="7718"/>
                </a:lnTo>
                <a:lnTo>
                  <a:pt x="172701" y="7718"/>
                </a:lnTo>
                <a:lnTo>
                  <a:pt x="170177" y="4806"/>
                </a:lnTo>
                <a:close/>
                <a:moveTo>
                  <a:pt x="200791" y="4806"/>
                </a:moveTo>
                <a:lnTo>
                  <a:pt x="205820" y="7718"/>
                </a:lnTo>
                <a:lnTo>
                  <a:pt x="189399" y="7718"/>
                </a:lnTo>
                <a:lnTo>
                  <a:pt x="185596" y="4806"/>
                </a:lnTo>
                <a:close/>
                <a:moveTo>
                  <a:pt x="262595" y="4806"/>
                </a:moveTo>
                <a:lnTo>
                  <a:pt x="272670" y="7718"/>
                </a:lnTo>
                <a:lnTo>
                  <a:pt x="256249" y="7718"/>
                </a:lnTo>
                <a:lnTo>
                  <a:pt x="247418" y="4806"/>
                </a:lnTo>
                <a:close/>
                <a:moveTo>
                  <a:pt x="55310" y="7756"/>
                </a:moveTo>
                <a:lnTo>
                  <a:pt x="47832" y="11188"/>
                </a:lnTo>
                <a:lnTo>
                  <a:pt x="29928" y="11188"/>
                </a:lnTo>
                <a:lnTo>
                  <a:pt x="38871" y="7756"/>
                </a:lnTo>
                <a:close/>
                <a:moveTo>
                  <a:pt x="88800" y="7756"/>
                </a:moveTo>
                <a:lnTo>
                  <a:pt x="84328" y="11188"/>
                </a:lnTo>
                <a:lnTo>
                  <a:pt x="66405" y="11188"/>
                </a:lnTo>
                <a:lnTo>
                  <a:pt x="72361" y="7756"/>
                </a:lnTo>
                <a:close/>
                <a:moveTo>
                  <a:pt x="155724" y="7756"/>
                </a:moveTo>
                <a:lnTo>
                  <a:pt x="157208" y="11188"/>
                </a:lnTo>
                <a:lnTo>
                  <a:pt x="139304" y="11188"/>
                </a:lnTo>
                <a:lnTo>
                  <a:pt x="139304" y="7756"/>
                </a:lnTo>
                <a:close/>
                <a:moveTo>
                  <a:pt x="172478" y="7756"/>
                </a:moveTo>
                <a:lnTo>
                  <a:pt x="175447" y="11188"/>
                </a:lnTo>
                <a:lnTo>
                  <a:pt x="157542" y="11188"/>
                </a:lnTo>
                <a:lnTo>
                  <a:pt x="156039" y="7756"/>
                </a:lnTo>
                <a:close/>
                <a:moveTo>
                  <a:pt x="189214" y="7756"/>
                </a:moveTo>
                <a:lnTo>
                  <a:pt x="193667" y="11188"/>
                </a:lnTo>
                <a:lnTo>
                  <a:pt x="175762" y="11188"/>
                </a:lnTo>
                <a:lnTo>
                  <a:pt x="172775" y="7756"/>
                </a:lnTo>
                <a:close/>
                <a:moveTo>
                  <a:pt x="222685" y="7756"/>
                </a:moveTo>
                <a:lnTo>
                  <a:pt x="230107" y="11188"/>
                </a:lnTo>
                <a:lnTo>
                  <a:pt x="212202" y="11188"/>
                </a:lnTo>
                <a:lnTo>
                  <a:pt x="206246" y="7756"/>
                </a:lnTo>
                <a:close/>
                <a:moveTo>
                  <a:pt x="239439" y="7756"/>
                </a:moveTo>
                <a:lnTo>
                  <a:pt x="248364" y="11188"/>
                </a:lnTo>
                <a:lnTo>
                  <a:pt x="230459" y="11188"/>
                </a:lnTo>
                <a:lnTo>
                  <a:pt x="222982" y="7756"/>
                </a:lnTo>
                <a:close/>
                <a:moveTo>
                  <a:pt x="38592" y="7774"/>
                </a:moveTo>
                <a:lnTo>
                  <a:pt x="29631" y="11207"/>
                </a:lnTo>
                <a:lnTo>
                  <a:pt x="11782" y="11207"/>
                </a:lnTo>
                <a:lnTo>
                  <a:pt x="22135" y="7774"/>
                </a:lnTo>
                <a:close/>
                <a:moveTo>
                  <a:pt x="105517" y="7774"/>
                </a:moveTo>
                <a:lnTo>
                  <a:pt x="102530" y="11207"/>
                </a:lnTo>
                <a:lnTo>
                  <a:pt x="84649" y="11207"/>
                </a:lnTo>
                <a:lnTo>
                  <a:pt x="89078" y="7774"/>
                </a:lnTo>
                <a:close/>
                <a:moveTo>
                  <a:pt x="122271" y="7774"/>
                </a:moveTo>
                <a:lnTo>
                  <a:pt x="120750" y="11207"/>
                </a:lnTo>
                <a:lnTo>
                  <a:pt x="102861" y="11207"/>
                </a:lnTo>
                <a:lnTo>
                  <a:pt x="105814" y="7774"/>
                </a:lnTo>
                <a:close/>
                <a:moveTo>
                  <a:pt x="72045" y="7756"/>
                </a:moveTo>
                <a:lnTo>
                  <a:pt x="66089" y="11225"/>
                </a:lnTo>
                <a:lnTo>
                  <a:pt x="48185" y="11225"/>
                </a:lnTo>
                <a:lnTo>
                  <a:pt x="55606" y="7756"/>
                </a:lnTo>
                <a:close/>
                <a:moveTo>
                  <a:pt x="139007" y="7774"/>
                </a:moveTo>
                <a:lnTo>
                  <a:pt x="138988" y="11225"/>
                </a:lnTo>
                <a:lnTo>
                  <a:pt x="121083" y="11225"/>
                </a:lnTo>
                <a:lnTo>
                  <a:pt x="122568" y="7774"/>
                </a:lnTo>
                <a:close/>
                <a:moveTo>
                  <a:pt x="205949" y="7774"/>
                </a:moveTo>
                <a:lnTo>
                  <a:pt x="211905" y="11225"/>
                </a:lnTo>
                <a:lnTo>
                  <a:pt x="194001" y="11225"/>
                </a:lnTo>
                <a:lnTo>
                  <a:pt x="189529" y="7774"/>
                </a:lnTo>
                <a:close/>
                <a:moveTo>
                  <a:pt x="256157" y="7774"/>
                </a:moveTo>
                <a:lnTo>
                  <a:pt x="266565" y="11225"/>
                </a:lnTo>
                <a:lnTo>
                  <a:pt x="248661" y="11225"/>
                </a:lnTo>
                <a:lnTo>
                  <a:pt x="239718" y="7774"/>
                </a:lnTo>
                <a:close/>
                <a:moveTo>
                  <a:pt x="47702" y="11281"/>
                </a:moveTo>
                <a:lnTo>
                  <a:pt x="38741" y="15418"/>
                </a:lnTo>
                <a:lnTo>
                  <a:pt x="19055" y="15418"/>
                </a:lnTo>
                <a:lnTo>
                  <a:pt x="29742" y="11281"/>
                </a:lnTo>
                <a:close/>
                <a:moveTo>
                  <a:pt x="65941" y="11281"/>
                </a:moveTo>
                <a:lnTo>
                  <a:pt x="58779" y="15418"/>
                </a:lnTo>
                <a:lnTo>
                  <a:pt x="39093" y="15418"/>
                </a:lnTo>
                <a:lnTo>
                  <a:pt x="47999" y="11281"/>
                </a:lnTo>
                <a:close/>
                <a:moveTo>
                  <a:pt x="84235" y="11281"/>
                </a:moveTo>
                <a:lnTo>
                  <a:pt x="78855" y="15418"/>
                </a:lnTo>
                <a:lnTo>
                  <a:pt x="59132" y="15418"/>
                </a:lnTo>
                <a:lnTo>
                  <a:pt x="66275" y="11281"/>
                </a:lnTo>
                <a:close/>
                <a:moveTo>
                  <a:pt x="102474" y="11281"/>
                </a:moveTo>
                <a:lnTo>
                  <a:pt x="98893" y="15418"/>
                </a:lnTo>
                <a:lnTo>
                  <a:pt x="79189" y="15418"/>
                </a:lnTo>
                <a:lnTo>
                  <a:pt x="84532" y="11281"/>
                </a:lnTo>
                <a:close/>
                <a:moveTo>
                  <a:pt x="120750" y="11281"/>
                </a:moveTo>
                <a:lnTo>
                  <a:pt x="118950" y="15418"/>
                </a:lnTo>
                <a:lnTo>
                  <a:pt x="99227" y="15418"/>
                </a:lnTo>
                <a:lnTo>
                  <a:pt x="102808" y="11281"/>
                </a:lnTo>
                <a:close/>
                <a:moveTo>
                  <a:pt x="138988" y="11281"/>
                </a:moveTo>
                <a:lnTo>
                  <a:pt x="138970" y="15418"/>
                </a:lnTo>
                <a:lnTo>
                  <a:pt x="119265" y="15418"/>
                </a:lnTo>
                <a:lnTo>
                  <a:pt x="121028" y="11281"/>
                </a:lnTo>
                <a:close/>
                <a:moveTo>
                  <a:pt x="157245" y="11281"/>
                </a:moveTo>
                <a:lnTo>
                  <a:pt x="159008" y="15418"/>
                </a:lnTo>
                <a:lnTo>
                  <a:pt x="139304" y="15418"/>
                </a:lnTo>
                <a:lnTo>
                  <a:pt x="139285" y="11281"/>
                </a:lnTo>
                <a:close/>
                <a:moveTo>
                  <a:pt x="175521" y="11281"/>
                </a:moveTo>
                <a:lnTo>
                  <a:pt x="179065" y="15418"/>
                </a:lnTo>
                <a:lnTo>
                  <a:pt x="159379" y="15418"/>
                </a:lnTo>
                <a:lnTo>
                  <a:pt x="157561" y="11281"/>
                </a:lnTo>
                <a:close/>
                <a:moveTo>
                  <a:pt x="193759" y="11281"/>
                </a:moveTo>
                <a:lnTo>
                  <a:pt x="199103" y="15418"/>
                </a:lnTo>
                <a:lnTo>
                  <a:pt x="179417" y="15418"/>
                </a:lnTo>
                <a:lnTo>
                  <a:pt x="175818" y="11281"/>
                </a:lnTo>
                <a:close/>
                <a:moveTo>
                  <a:pt x="212017" y="11281"/>
                </a:moveTo>
                <a:lnTo>
                  <a:pt x="219160" y="15418"/>
                </a:lnTo>
                <a:lnTo>
                  <a:pt x="199456" y="15418"/>
                </a:lnTo>
                <a:lnTo>
                  <a:pt x="194075" y="11281"/>
                </a:lnTo>
                <a:close/>
                <a:moveTo>
                  <a:pt x="230292" y="11281"/>
                </a:moveTo>
                <a:lnTo>
                  <a:pt x="239217" y="15418"/>
                </a:lnTo>
                <a:lnTo>
                  <a:pt x="219512" y="15418"/>
                </a:lnTo>
                <a:lnTo>
                  <a:pt x="212351" y="11281"/>
                </a:lnTo>
                <a:close/>
                <a:moveTo>
                  <a:pt x="248549" y="11281"/>
                </a:moveTo>
                <a:lnTo>
                  <a:pt x="259237" y="15418"/>
                </a:lnTo>
                <a:lnTo>
                  <a:pt x="239551" y="15418"/>
                </a:lnTo>
                <a:lnTo>
                  <a:pt x="230589" y="11281"/>
                </a:lnTo>
                <a:close/>
                <a:moveTo>
                  <a:pt x="38537" y="15511"/>
                </a:moveTo>
                <a:lnTo>
                  <a:pt x="27590" y="20558"/>
                </a:lnTo>
                <a:lnTo>
                  <a:pt x="5715" y="20558"/>
                </a:lnTo>
                <a:lnTo>
                  <a:pt x="18795" y="15511"/>
                </a:lnTo>
                <a:close/>
                <a:moveTo>
                  <a:pt x="58631" y="15511"/>
                </a:moveTo>
                <a:lnTo>
                  <a:pt x="49873" y="20558"/>
                </a:lnTo>
                <a:lnTo>
                  <a:pt x="27980" y="20558"/>
                </a:lnTo>
                <a:lnTo>
                  <a:pt x="38889" y="15511"/>
                </a:lnTo>
                <a:close/>
                <a:moveTo>
                  <a:pt x="78706" y="15511"/>
                </a:moveTo>
                <a:lnTo>
                  <a:pt x="72138" y="20558"/>
                </a:lnTo>
                <a:lnTo>
                  <a:pt x="50244" y="20558"/>
                </a:lnTo>
                <a:lnTo>
                  <a:pt x="58965" y="15511"/>
                </a:lnTo>
                <a:close/>
                <a:moveTo>
                  <a:pt x="98800" y="15511"/>
                </a:moveTo>
                <a:lnTo>
                  <a:pt x="94403" y="20558"/>
                </a:lnTo>
                <a:lnTo>
                  <a:pt x="72546" y="20558"/>
                </a:lnTo>
                <a:lnTo>
                  <a:pt x="79077" y="15511"/>
                </a:lnTo>
                <a:close/>
                <a:moveTo>
                  <a:pt x="118894" y="15511"/>
                </a:moveTo>
                <a:lnTo>
                  <a:pt x="116705" y="20558"/>
                </a:lnTo>
                <a:lnTo>
                  <a:pt x="94811" y="20558"/>
                </a:lnTo>
                <a:lnTo>
                  <a:pt x="99171" y="15511"/>
                </a:lnTo>
                <a:close/>
                <a:moveTo>
                  <a:pt x="138970" y="15511"/>
                </a:moveTo>
                <a:lnTo>
                  <a:pt x="138970" y="20558"/>
                </a:lnTo>
                <a:lnTo>
                  <a:pt x="117076" y="20558"/>
                </a:lnTo>
                <a:lnTo>
                  <a:pt x="119228" y="15511"/>
                </a:lnTo>
                <a:close/>
                <a:moveTo>
                  <a:pt x="159064" y="15511"/>
                </a:moveTo>
                <a:lnTo>
                  <a:pt x="161234" y="20558"/>
                </a:lnTo>
                <a:lnTo>
                  <a:pt x="139322" y="20558"/>
                </a:lnTo>
                <a:lnTo>
                  <a:pt x="139304" y="15511"/>
                </a:lnTo>
                <a:close/>
                <a:moveTo>
                  <a:pt x="179157" y="15511"/>
                </a:moveTo>
                <a:lnTo>
                  <a:pt x="183518" y="20558"/>
                </a:lnTo>
                <a:lnTo>
                  <a:pt x="161624" y="20558"/>
                </a:lnTo>
                <a:lnTo>
                  <a:pt x="159416" y="15511"/>
                </a:lnTo>
                <a:close/>
                <a:moveTo>
                  <a:pt x="199233" y="15511"/>
                </a:moveTo>
                <a:lnTo>
                  <a:pt x="205782" y="20558"/>
                </a:lnTo>
                <a:lnTo>
                  <a:pt x="183889" y="20558"/>
                </a:lnTo>
                <a:lnTo>
                  <a:pt x="179510" y="15511"/>
                </a:lnTo>
                <a:close/>
                <a:moveTo>
                  <a:pt x="219327" y="15511"/>
                </a:moveTo>
                <a:lnTo>
                  <a:pt x="228047" y="20558"/>
                </a:lnTo>
                <a:lnTo>
                  <a:pt x="206172" y="20558"/>
                </a:lnTo>
                <a:lnTo>
                  <a:pt x="199585" y="15511"/>
                </a:lnTo>
                <a:close/>
                <a:moveTo>
                  <a:pt x="239402" y="15511"/>
                </a:moveTo>
                <a:lnTo>
                  <a:pt x="250312" y="20558"/>
                </a:lnTo>
                <a:lnTo>
                  <a:pt x="228418" y="20558"/>
                </a:lnTo>
                <a:lnTo>
                  <a:pt x="219679" y="15511"/>
                </a:lnTo>
                <a:close/>
                <a:moveTo>
                  <a:pt x="259459" y="15511"/>
                </a:moveTo>
                <a:lnTo>
                  <a:pt x="272577" y="20558"/>
                </a:lnTo>
                <a:lnTo>
                  <a:pt x="250683" y="20558"/>
                </a:lnTo>
                <a:lnTo>
                  <a:pt x="239736" y="15511"/>
                </a:lnTo>
                <a:close/>
                <a:moveTo>
                  <a:pt x="49669" y="20688"/>
                </a:moveTo>
                <a:lnTo>
                  <a:pt x="38722" y="26996"/>
                </a:lnTo>
                <a:lnTo>
                  <a:pt x="14120" y="26996"/>
                </a:lnTo>
                <a:lnTo>
                  <a:pt x="27738" y="20688"/>
                </a:lnTo>
                <a:close/>
                <a:moveTo>
                  <a:pt x="72008" y="20688"/>
                </a:moveTo>
                <a:lnTo>
                  <a:pt x="63770" y="26996"/>
                </a:lnTo>
                <a:lnTo>
                  <a:pt x="39168" y="26996"/>
                </a:lnTo>
                <a:lnTo>
                  <a:pt x="50059" y="20688"/>
                </a:lnTo>
                <a:close/>
                <a:moveTo>
                  <a:pt x="94310" y="20688"/>
                </a:moveTo>
                <a:lnTo>
                  <a:pt x="88837" y="26996"/>
                </a:lnTo>
                <a:lnTo>
                  <a:pt x="64216" y="26996"/>
                </a:lnTo>
                <a:lnTo>
                  <a:pt x="72379" y="20688"/>
                </a:lnTo>
                <a:close/>
                <a:moveTo>
                  <a:pt x="116631" y="20688"/>
                </a:moveTo>
                <a:lnTo>
                  <a:pt x="113866" y="26996"/>
                </a:lnTo>
                <a:lnTo>
                  <a:pt x="89263" y="26996"/>
                </a:lnTo>
                <a:lnTo>
                  <a:pt x="94681" y="20688"/>
                </a:lnTo>
                <a:close/>
                <a:moveTo>
                  <a:pt x="138970" y="20688"/>
                </a:moveTo>
                <a:lnTo>
                  <a:pt x="138932" y="26996"/>
                </a:lnTo>
                <a:lnTo>
                  <a:pt x="114311" y="26996"/>
                </a:lnTo>
                <a:lnTo>
                  <a:pt x="117020" y="20688"/>
                </a:lnTo>
                <a:close/>
                <a:moveTo>
                  <a:pt x="161271" y="20688"/>
                </a:moveTo>
                <a:lnTo>
                  <a:pt x="163980" y="26996"/>
                </a:lnTo>
                <a:lnTo>
                  <a:pt x="139359" y="26996"/>
                </a:lnTo>
                <a:lnTo>
                  <a:pt x="139322" y="20688"/>
                </a:lnTo>
                <a:close/>
                <a:moveTo>
                  <a:pt x="183592" y="20688"/>
                </a:moveTo>
                <a:lnTo>
                  <a:pt x="189010" y="26996"/>
                </a:lnTo>
                <a:lnTo>
                  <a:pt x="164407" y="26996"/>
                </a:lnTo>
                <a:lnTo>
                  <a:pt x="161643" y="20688"/>
                </a:lnTo>
                <a:close/>
                <a:moveTo>
                  <a:pt x="205912" y="20688"/>
                </a:moveTo>
                <a:lnTo>
                  <a:pt x="214076" y="26996"/>
                </a:lnTo>
                <a:lnTo>
                  <a:pt x="189455" y="26996"/>
                </a:lnTo>
                <a:lnTo>
                  <a:pt x="183982" y="20688"/>
                </a:lnTo>
                <a:close/>
                <a:moveTo>
                  <a:pt x="228233" y="20688"/>
                </a:moveTo>
                <a:lnTo>
                  <a:pt x="239124" y="26996"/>
                </a:lnTo>
                <a:lnTo>
                  <a:pt x="214521" y="26996"/>
                </a:lnTo>
                <a:lnTo>
                  <a:pt x="206283" y="20688"/>
                </a:lnTo>
                <a:close/>
                <a:moveTo>
                  <a:pt x="250553" y="20688"/>
                </a:moveTo>
                <a:lnTo>
                  <a:pt x="264172" y="26996"/>
                </a:lnTo>
                <a:lnTo>
                  <a:pt x="239569" y="26996"/>
                </a:lnTo>
                <a:lnTo>
                  <a:pt x="228622" y="20688"/>
                </a:lnTo>
                <a:close/>
                <a:moveTo>
                  <a:pt x="63585" y="27126"/>
                </a:moveTo>
                <a:lnTo>
                  <a:pt x="53027" y="35252"/>
                </a:lnTo>
                <a:lnTo>
                  <a:pt x="24918" y="35252"/>
                </a:lnTo>
                <a:lnTo>
                  <a:pt x="38908" y="27126"/>
                </a:lnTo>
                <a:close/>
                <a:moveTo>
                  <a:pt x="88707" y="27126"/>
                </a:moveTo>
                <a:lnTo>
                  <a:pt x="81656" y="35252"/>
                </a:lnTo>
                <a:lnTo>
                  <a:pt x="53547" y="35252"/>
                </a:lnTo>
                <a:lnTo>
                  <a:pt x="64030" y="27126"/>
                </a:lnTo>
                <a:close/>
                <a:moveTo>
                  <a:pt x="113829" y="27126"/>
                </a:moveTo>
                <a:lnTo>
                  <a:pt x="110267" y="35252"/>
                </a:lnTo>
                <a:lnTo>
                  <a:pt x="82157" y="35252"/>
                </a:lnTo>
                <a:lnTo>
                  <a:pt x="89152" y="27126"/>
                </a:lnTo>
                <a:close/>
                <a:moveTo>
                  <a:pt x="138932" y="27126"/>
                </a:moveTo>
                <a:lnTo>
                  <a:pt x="138895" y="35252"/>
                </a:lnTo>
                <a:lnTo>
                  <a:pt x="110786" y="35252"/>
                </a:lnTo>
                <a:lnTo>
                  <a:pt x="114256" y="27126"/>
                </a:lnTo>
                <a:close/>
                <a:moveTo>
                  <a:pt x="164036" y="27126"/>
                </a:moveTo>
                <a:lnTo>
                  <a:pt x="167506" y="35252"/>
                </a:lnTo>
                <a:lnTo>
                  <a:pt x="139396" y="35252"/>
                </a:lnTo>
                <a:lnTo>
                  <a:pt x="139378" y="27126"/>
                </a:lnTo>
                <a:close/>
                <a:moveTo>
                  <a:pt x="189158" y="27126"/>
                </a:moveTo>
                <a:lnTo>
                  <a:pt x="196134" y="35252"/>
                </a:lnTo>
                <a:lnTo>
                  <a:pt x="168025" y="35252"/>
                </a:lnTo>
                <a:lnTo>
                  <a:pt x="164481" y="27126"/>
                </a:lnTo>
                <a:close/>
                <a:moveTo>
                  <a:pt x="214262" y="27126"/>
                </a:moveTo>
                <a:lnTo>
                  <a:pt x="224782" y="35252"/>
                </a:lnTo>
                <a:lnTo>
                  <a:pt x="196635" y="35252"/>
                </a:lnTo>
                <a:lnTo>
                  <a:pt x="189585" y="27126"/>
                </a:lnTo>
                <a:close/>
                <a:moveTo>
                  <a:pt x="239384" y="27126"/>
                </a:moveTo>
                <a:lnTo>
                  <a:pt x="253373" y="35252"/>
                </a:lnTo>
                <a:lnTo>
                  <a:pt x="225264" y="35252"/>
                </a:lnTo>
                <a:lnTo>
                  <a:pt x="214707" y="27126"/>
                </a:lnTo>
                <a:close/>
                <a:moveTo>
                  <a:pt x="52805" y="35438"/>
                </a:moveTo>
                <a:lnTo>
                  <a:pt x="38722" y="46236"/>
                </a:lnTo>
                <a:lnTo>
                  <a:pt x="5937" y="46236"/>
                </a:lnTo>
                <a:lnTo>
                  <a:pt x="24603" y="35438"/>
                </a:lnTo>
                <a:close/>
                <a:moveTo>
                  <a:pt x="81489" y="35438"/>
                </a:moveTo>
                <a:lnTo>
                  <a:pt x="72101" y="46236"/>
                </a:lnTo>
                <a:lnTo>
                  <a:pt x="39298" y="46236"/>
                </a:lnTo>
                <a:lnTo>
                  <a:pt x="53287" y="35438"/>
                </a:lnTo>
                <a:close/>
                <a:moveTo>
                  <a:pt x="110211" y="35438"/>
                </a:moveTo>
                <a:lnTo>
                  <a:pt x="105498" y="46236"/>
                </a:lnTo>
                <a:lnTo>
                  <a:pt x="72676" y="46236"/>
                </a:lnTo>
                <a:lnTo>
                  <a:pt x="82009" y="35438"/>
                </a:lnTo>
                <a:close/>
                <a:moveTo>
                  <a:pt x="138895" y="35438"/>
                </a:moveTo>
                <a:lnTo>
                  <a:pt x="138858" y="46236"/>
                </a:lnTo>
                <a:lnTo>
                  <a:pt x="106055" y="46236"/>
                </a:lnTo>
                <a:lnTo>
                  <a:pt x="110693" y="35438"/>
                </a:lnTo>
                <a:close/>
                <a:moveTo>
                  <a:pt x="167598" y="35438"/>
                </a:moveTo>
                <a:lnTo>
                  <a:pt x="172237" y="46236"/>
                </a:lnTo>
                <a:lnTo>
                  <a:pt x="139433" y="46236"/>
                </a:lnTo>
                <a:lnTo>
                  <a:pt x="139378" y="35438"/>
                </a:lnTo>
                <a:close/>
                <a:moveTo>
                  <a:pt x="196301" y="35438"/>
                </a:moveTo>
                <a:lnTo>
                  <a:pt x="205615" y="46236"/>
                </a:lnTo>
                <a:lnTo>
                  <a:pt x="172831" y="46236"/>
                </a:lnTo>
                <a:lnTo>
                  <a:pt x="168118" y="35438"/>
                </a:lnTo>
                <a:close/>
                <a:moveTo>
                  <a:pt x="225004" y="35438"/>
                </a:moveTo>
                <a:lnTo>
                  <a:pt x="238994" y="46236"/>
                </a:lnTo>
                <a:lnTo>
                  <a:pt x="206191" y="46236"/>
                </a:lnTo>
                <a:lnTo>
                  <a:pt x="196802" y="35438"/>
                </a:lnTo>
                <a:close/>
                <a:moveTo>
                  <a:pt x="253689" y="35438"/>
                </a:moveTo>
                <a:lnTo>
                  <a:pt x="272373" y="46236"/>
                </a:lnTo>
                <a:lnTo>
                  <a:pt x="239569" y="46236"/>
                </a:lnTo>
                <a:lnTo>
                  <a:pt x="225487" y="35438"/>
                </a:lnTo>
                <a:close/>
                <a:moveTo>
                  <a:pt x="71860" y="46496"/>
                </a:moveTo>
                <a:lnTo>
                  <a:pt x="58724" y="61617"/>
                </a:lnTo>
                <a:lnTo>
                  <a:pt x="19389" y="61617"/>
                </a:lnTo>
                <a:lnTo>
                  <a:pt x="38964" y="46496"/>
                </a:lnTo>
                <a:close/>
                <a:moveTo>
                  <a:pt x="105350" y="46496"/>
                </a:moveTo>
                <a:lnTo>
                  <a:pt x="98763" y="61617"/>
                </a:lnTo>
                <a:lnTo>
                  <a:pt x="59410" y="61617"/>
                </a:lnTo>
                <a:lnTo>
                  <a:pt x="72435" y="46496"/>
                </a:lnTo>
                <a:close/>
                <a:moveTo>
                  <a:pt x="138858" y="46496"/>
                </a:moveTo>
                <a:lnTo>
                  <a:pt x="138803" y="61617"/>
                </a:lnTo>
                <a:lnTo>
                  <a:pt x="99468" y="61617"/>
                </a:lnTo>
                <a:lnTo>
                  <a:pt x="105962" y="46496"/>
                </a:lnTo>
                <a:close/>
                <a:moveTo>
                  <a:pt x="172367" y="46496"/>
                </a:moveTo>
                <a:lnTo>
                  <a:pt x="178861" y="61617"/>
                </a:lnTo>
                <a:lnTo>
                  <a:pt x="139489" y="61617"/>
                </a:lnTo>
                <a:lnTo>
                  <a:pt x="139452" y="46496"/>
                </a:lnTo>
                <a:close/>
                <a:moveTo>
                  <a:pt x="205820" y="46496"/>
                </a:moveTo>
                <a:lnTo>
                  <a:pt x="218863" y="61617"/>
                </a:lnTo>
                <a:lnTo>
                  <a:pt x="179529" y="61617"/>
                </a:lnTo>
                <a:lnTo>
                  <a:pt x="172923" y="46496"/>
                </a:lnTo>
                <a:close/>
                <a:moveTo>
                  <a:pt x="239347" y="46496"/>
                </a:moveTo>
                <a:lnTo>
                  <a:pt x="258921" y="61617"/>
                </a:lnTo>
                <a:lnTo>
                  <a:pt x="219587" y="61617"/>
                </a:lnTo>
                <a:lnTo>
                  <a:pt x="206432" y="46496"/>
                </a:lnTo>
                <a:close/>
                <a:moveTo>
                  <a:pt x="0" y="0"/>
                </a:moveTo>
                <a:lnTo>
                  <a:pt x="0" y="37"/>
                </a:lnTo>
                <a:lnTo>
                  <a:pt x="5140" y="37"/>
                </a:lnTo>
                <a:lnTo>
                  <a:pt x="0" y="1225"/>
                </a:lnTo>
                <a:lnTo>
                  <a:pt x="0" y="1262"/>
                </a:lnTo>
                <a:lnTo>
                  <a:pt x="5381" y="19"/>
                </a:lnTo>
                <a:lnTo>
                  <a:pt x="18554" y="19"/>
                </a:lnTo>
                <a:lnTo>
                  <a:pt x="10112" y="2171"/>
                </a:lnTo>
                <a:lnTo>
                  <a:pt x="0" y="2171"/>
                </a:lnTo>
                <a:lnTo>
                  <a:pt x="0" y="2227"/>
                </a:lnTo>
                <a:lnTo>
                  <a:pt x="9927" y="2227"/>
                </a:lnTo>
                <a:lnTo>
                  <a:pt x="167" y="4731"/>
                </a:lnTo>
                <a:lnTo>
                  <a:pt x="0" y="4731"/>
                </a:lnTo>
                <a:lnTo>
                  <a:pt x="0" y="4861"/>
                </a:lnTo>
                <a:lnTo>
                  <a:pt x="241" y="4787"/>
                </a:lnTo>
                <a:lnTo>
                  <a:pt x="15419" y="4787"/>
                </a:lnTo>
                <a:lnTo>
                  <a:pt x="5325" y="7718"/>
                </a:lnTo>
                <a:lnTo>
                  <a:pt x="0" y="7718"/>
                </a:lnTo>
                <a:lnTo>
                  <a:pt x="0" y="7774"/>
                </a:lnTo>
                <a:lnTo>
                  <a:pt x="5121" y="7774"/>
                </a:lnTo>
                <a:lnTo>
                  <a:pt x="0" y="9240"/>
                </a:lnTo>
                <a:lnTo>
                  <a:pt x="0" y="9333"/>
                </a:lnTo>
                <a:lnTo>
                  <a:pt x="5399" y="7774"/>
                </a:lnTo>
                <a:lnTo>
                  <a:pt x="21838" y="7774"/>
                </a:lnTo>
                <a:lnTo>
                  <a:pt x="11411" y="11207"/>
                </a:lnTo>
                <a:lnTo>
                  <a:pt x="0" y="11207"/>
                </a:lnTo>
                <a:lnTo>
                  <a:pt x="0" y="11281"/>
                </a:lnTo>
                <a:lnTo>
                  <a:pt x="11170" y="11281"/>
                </a:lnTo>
                <a:lnTo>
                  <a:pt x="0" y="14973"/>
                </a:lnTo>
                <a:lnTo>
                  <a:pt x="0" y="15084"/>
                </a:lnTo>
                <a:lnTo>
                  <a:pt x="11485" y="11281"/>
                </a:lnTo>
                <a:lnTo>
                  <a:pt x="29445" y="11281"/>
                </a:lnTo>
                <a:lnTo>
                  <a:pt x="18703" y="15418"/>
                </a:lnTo>
                <a:lnTo>
                  <a:pt x="0" y="15418"/>
                </a:lnTo>
                <a:lnTo>
                  <a:pt x="0" y="15511"/>
                </a:lnTo>
                <a:lnTo>
                  <a:pt x="18461" y="15511"/>
                </a:lnTo>
                <a:lnTo>
                  <a:pt x="5325" y="20558"/>
                </a:lnTo>
                <a:lnTo>
                  <a:pt x="0" y="20558"/>
                </a:lnTo>
                <a:lnTo>
                  <a:pt x="0" y="20688"/>
                </a:lnTo>
                <a:lnTo>
                  <a:pt x="5047" y="20688"/>
                </a:lnTo>
                <a:lnTo>
                  <a:pt x="0" y="22636"/>
                </a:lnTo>
                <a:lnTo>
                  <a:pt x="0" y="22784"/>
                </a:lnTo>
                <a:lnTo>
                  <a:pt x="5418" y="20706"/>
                </a:lnTo>
                <a:lnTo>
                  <a:pt x="27367" y="20706"/>
                </a:lnTo>
                <a:lnTo>
                  <a:pt x="13693" y="27014"/>
                </a:lnTo>
                <a:lnTo>
                  <a:pt x="0" y="27014"/>
                </a:lnTo>
                <a:lnTo>
                  <a:pt x="0" y="27144"/>
                </a:lnTo>
                <a:lnTo>
                  <a:pt x="13378" y="27144"/>
                </a:lnTo>
                <a:lnTo>
                  <a:pt x="0" y="33304"/>
                </a:lnTo>
                <a:lnTo>
                  <a:pt x="0" y="33527"/>
                </a:lnTo>
                <a:lnTo>
                  <a:pt x="13804" y="27126"/>
                </a:lnTo>
                <a:lnTo>
                  <a:pt x="38500" y="27126"/>
                </a:lnTo>
                <a:lnTo>
                  <a:pt x="24417" y="35252"/>
                </a:lnTo>
                <a:lnTo>
                  <a:pt x="0" y="35252"/>
                </a:lnTo>
                <a:lnTo>
                  <a:pt x="0" y="35438"/>
                </a:lnTo>
                <a:lnTo>
                  <a:pt x="24083" y="35438"/>
                </a:lnTo>
                <a:lnTo>
                  <a:pt x="5344" y="46236"/>
                </a:lnTo>
                <a:lnTo>
                  <a:pt x="0" y="46236"/>
                </a:lnTo>
                <a:lnTo>
                  <a:pt x="0" y="46496"/>
                </a:lnTo>
                <a:lnTo>
                  <a:pt x="4880" y="46496"/>
                </a:lnTo>
                <a:lnTo>
                  <a:pt x="0" y="49316"/>
                </a:lnTo>
                <a:lnTo>
                  <a:pt x="0" y="49669"/>
                </a:lnTo>
                <a:lnTo>
                  <a:pt x="5474" y="46496"/>
                </a:lnTo>
                <a:lnTo>
                  <a:pt x="38370" y="46496"/>
                </a:lnTo>
                <a:lnTo>
                  <a:pt x="18684" y="61617"/>
                </a:lnTo>
                <a:lnTo>
                  <a:pt x="0" y="61617"/>
                </a:lnTo>
                <a:lnTo>
                  <a:pt x="0" y="61988"/>
                </a:lnTo>
                <a:lnTo>
                  <a:pt x="18202" y="61988"/>
                </a:lnTo>
                <a:lnTo>
                  <a:pt x="6772" y="70783"/>
                </a:lnTo>
                <a:lnTo>
                  <a:pt x="7533" y="70783"/>
                </a:lnTo>
                <a:lnTo>
                  <a:pt x="18888" y="61988"/>
                </a:lnTo>
                <a:lnTo>
                  <a:pt x="58390" y="61988"/>
                </a:lnTo>
                <a:lnTo>
                  <a:pt x="50782" y="70783"/>
                </a:lnTo>
                <a:lnTo>
                  <a:pt x="51543" y="70783"/>
                </a:lnTo>
                <a:lnTo>
                  <a:pt x="59113" y="61988"/>
                </a:lnTo>
                <a:lnTo>
                  <a:pt x="98615" y="61988"/>
                </a:lnTo>
                <a:lnTo>
                  <a:pt x="94774" y="70783"/>
                </a:lnTo>
                <a:lnTo>
                  <a:pt x="95553" y="70783"/>
                </a:lnTo>
                <a:lnTo>
                  <a:pt x="99301" y="61988"/>
                </a:lnTo>
                <a:lnTo>
                  <a:pt x="138803" y="61988"/>
                </a:lnTo>
                <a:lnTo>
                  <a:pt x="138784" y="70783"/>
                </a:lnTo>
                <a:lnTo>
                  <a:pt x="139545" y="70783"/>
                </a:lnTo>
                <a:lnTo>
                  <a:pt x="139508" y="61988"/>
                </a:lnTo>
                <a:lnTo>
                  <a:pt x="179009" y="61988"/>
                </a:lnTo>
                <a:lnTo>
                  <a:pt x="182776" y="70783"/>
                </a:lnTo>
                <a:lnTo>
                  <a:pt x="183536" y="70783"/>
                </a:lnTo>
                <a:lnTo>
                  <a:pt x="179714" y="61988"/>
                </a:lnTo>
                <a:lnTo>
                  <a:pt x="219197" y="61988"/>
                </a:lnTo>
                <a:lnTo>
                  <a:pt x="226767" y="70783"/>
                </a:lnTo>
                <a:lnTo>
                  <a:pt x="227528" y="70783"/>
                </a:lnTo>
                <a:lnTo>
                  <a:pt x="219902" y="61988"/>
                </a:lnTo>
                <a:lnTo>
                  <a:pt x="259403" y="61988"/>
                </a:lnTo>
                <a:lnTo>
                  <a:pt x="270759" y="70783"/>
                </a:lnTo>
                <a:lnTo>
                  <a:pt x="271519" y="70783"/>
                </a:lnTo>
                <a:lnTo>
                  <a:pt x="260090" y="61988"/>
                </a:lnTo>
                <a:lnTo>
                  <a:pt x="278291" y="61988"/>
                </a:lnTo>
                <a:lnTo>
                  <a:pt x="278291" y="61617"/>
                </a:lnTo>
                <a:lnTo>
                  <a:pt x="259608" y="61617"/>
                </a:lnTo>
                <a:lnTo>
                  <a:pt x="239922" y="46496"/>
                </a:lnTo>
                <a:lnTo>
                  <a:pt x="272818" y="46496"/>
                </a:lnTo>
                <a:lnTo>
                  <a:pt x="278291" y="49669"/>
                </a:lnTo>
                <a:lnTo>
                  <a:pt x="278291" y="49316"/>
                </a:lnTo>
                <a:lnTo>
                  <a:pt x="273412" y="46496"/>
                </a:lnTo>
                <a:lnTo>
                  <a:pt x="278291" y="46496"/>
                </a:lnTo>
                <a:lnTo>
                  <a:pt x="278291" y="46236"/>
                </a:lnTo>
                <a:lnTo>
                  <a:pt x="272948" y="46236"/>
                </a:lnTo>
                <a:lnTo>
                  <a:pt x="254208" y="35438"/>
                </a:lnTo>
                <a:lnTo>
                  <a:pt x="278310" y="35438"/>
                </a:lnTo>
                <a:lnTo>
                  <a:pt x="278310" y="35252"/>
                </a:lnTo>
                <a:lnTo>
                  <a:pt x="253874" y="35252"/>
                </a:lnTo>
                <a:lnTo>
                  <a:pt x="239829" y="27126"/>
                </a:lnTo>
                <a:lnTo>
                  <a:pt x="264506" y="27126"/>
                </a:lnTo>
                <a:lnTo>
                  <a:pt x="278329" y="33527"/>
                </a:lnTo>
                <a:lnTo>
                  <a:pt x="278329" y="33304"/>
                </a:lnTo>
                <a:lnTo>
                  <a:pt x="264951" y="27126"/>
                </a:lnTo>
                <a:lnTo>
                  <a:pt x="278329" y="27126"/>
                </a:lnTo>
                <a:lnTo>
                  <a:pt x="278329" y="26996"/>
                </a:lnTo>
                <a:lnTo>
                  <a:pt x="264617" y="26996"/>
                </a:lnTo>
                <a:lnTo>
                  <a:pt x="250961" y="20688"/>
                </a:lnTo>
                <a:lnTo>
                  <a:pt x="272892" y="20688"/>
                </a:lnTo>
                <a:lnTo>
                  <a:pt x="278329" y="22766"/>
                </a:lnTo>
                <a:lnTo>
                  <a:pt x="278329" y="22599"/>
                </a:lnTo>
                <a:lnTo>
                  <a:pt x="273263" y="20650"/>
                </a:lnTo>
                <a:lnTo>
                  <a:pt x="278329" y="20650"/>
                </a:lnTo>
                <a:lnTo>
                  <a:pt x="278329" y="20539"/>
                </a:lnTo>
                <a:lnTo>
                  <a:pt x="272985" y="20539"/>
                </a:lnTo>
                <a:lnTo>
                  <a:pt x="259867" y="15492"/>
                </a:lnTo>
                <a:lnTo>
                  <a:pt x="278329" y="15492"/>
                </a:lnTo>
                <a:lnTo>
                  <a:pt x="278329" y="15381"/>
                </a:lnTo>
                <a:lnTo>
                  <a:pt x="259608" y="15381"/>
                </a:lnTo>
                <a:lnTo>
                  <a:pt x="248865" y="11262"/>
                </a:lnTo>
                <a:lnTo>
                  <a:pt x="266825" y="11262"/>
                </a:lnTo>
                <a:lnTo>
                  <a:pt x="278329" y="15066"/>
                </a:lnTo>
                <a:lnTo>
                  <a:pt x="278329" y="14954"/>
                </a:lnTo>
                <a:lnTo>
                  <a:pt x="267141" y="11262"/>
                </a:lnTo>
                <a:lnTo>
                  <a:pt x="278329" y="11262"/>
                </a:lnTo>
                <a:lnTo>
                  <a:pt x="278329" y="11188"/>
                </a:lnTo>
                <a:lnTo>
                  <a:pt x="266918" y="11188"/>
                </a:lnTo>
                <a:lnTo>
                  <a:pt x="256472" y="7756"/>
                </a:lnTo>
                <a:lnTo>
                  <a:pt x="272929" y="7756"/>
                </a:lnTo>
                <a:lnTo>
                  <a:pt x="278329" y="9314"/>
                </a:lnTo>
                <a:lnTo>
                  <a:pt x="278329" y="9221"/>
                </a:lnTo>
                <a:lnTo>
                  <a:pt x="273208" y="7737"/>
                </a:lnTo>
                <a:lnTo>
                  <a:pt x="278329" y="7737"/>
                </a:lnTo>
                <a:lnTo>
                  <a:pt x="278329" y="7663"/>
                </a:lnTo>
                <a:lnTo>
                  <a:pt x="272985" y="7663"/>
                </a:lnTo>
                <a:lnTo>
                  <a:pt x="262910" y="4768"/>
                </a:lnTo>
                <a:lnTo>
                  <a:pt x="278087" y="4768"/>
                </a:lnTo>
                <a:lnTo>
                  <a:pt x="278347" y="4843"/>
                </a:lnTo>
                <a:lnTo>
                  <a:pt x="278347" y="4731"/>
                </a:lnTo>
                <a:lnTo>
                  <a:pt x="278162" y="4731"/>
                </a:lnTo>
                <a:lnTo>
                  <a:pt x="268421" y="2227"/>
                </a:lnTo>
                <a:lnTo>
                  <a:pt x="278347" y="2227"/>
                </a:lnTo>
                <a:lnTo>
                  <a:pt x="278347" y="2171"/>
                </a:lnTo>
                <a:lnTo>
                  <a:pt x="268235" y="2171"/>
                </a:lnTo>
                <a:lnTo>
                  <a:pt x="259793" y="19"/>
                </a:lnTo>
                <a:lnTo>
                  <a:pt x="272948" y="19"/>
                </a:lnTo>
                <a:lnTo>
                  <a:pt x="278329" y="1262"/>
                </a:lnTo>
                <a:lnTo>
                  <a:pt x="278329" y="1225"/>
                </a:lnTo>
                <a:lnTo>
                  <a:pt x="273171" y="37"/>
                </a:lnTo>
                <a:lnTo>
                  <a:pt x="278329" y="37"/>
                </a:lnTo>
                <a:lnTo>
                  <a:pt x="278329" y="0"/>
                </a:lnTo>
                <a:close/>
              </a:path>
            </a:pathLst>
          </a:custGeom>
          <a:solidFill>
            <a:srgbClr val="64CF64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33700" y="2571750"/>
            <a:ext cx="6870325" cy="1533868"/>
          </a:xfrm>
          <a:custGeom>
            <a:rect b="b" l="l" r="r" t="t"/>
            <a:pathLst>
              <a:path extrusionOk="0" h="70783" w="278348">
                <a:moveTo>
                  <a:pt x="31932" y="37"/>
                </a:moveTo>
                <a:lnTo>
                  <a:pt x="24436" y="2189"/>
                </a:lnTo>
                <a:lnTo>
                  <a:pt x="10353" y="2189"/>
                </a:lnTo>
                <a:lnTo>
                  <a:pt x="18777" y="37"/>
                </a:lnTo>
                <a:close/>
                <a:moveTo>
                  <a:pt x="45309" y="37"/>
                </a:moveTo>
                <a:lnTo>
                  <a:pt x="38741" y="2189"/>
                </a:lnTo>
                <a:lnTo>
                  <a:pt x="24677" y="2189"/>
                </a:lnTo>
                <a:lnTo>
                  <a:pt x="32154" y="37"/>
                </a:lnTo>
                <a:close/>
                <a:moveTo>
                  <a:pt x="58686" y="37"/>
                </a:moveTo>
                <a:lnTo>
                  <a:pt x="53065" y="2189"/>
                </a:lnTo>
                <a:lnTo>
                  <a:pt x="38982" y="2189"/>
                </a:lnTo>
                <a:lnTo>
                  <a:pt x="45513" y="37"/>
                </a:lnTo>
                <a:close/>
                <a:moveTo>
                  <a:pt x="72101" y="37"/>
                </a:moveTo>
                <a:lnTo>
                  <a:pt x="67407" y="2189"/>
                </a:lnTo>
                <a:lnTo>
                  <a:pt x="53343" y="2189"/>
                </a:lnTo>
                <a:lnTo>
                  <a:pt x="58946" y="37"/>
                </a:lnTo>
                <a:close/>
                <a:moveTo>
                  <a:pt x="85478" y="37"/>
                </a:moveTo>
                <a:lnTo>
                  <a:pt x="81730" y="2189"/>
                </a:lnTo>
                <a:lnTo>
                  <a:pt x="67648" y="2189"/>
                </a:lnTo>
                <a:lnTo>
                  <a:pt x="72305" y="37"/>
                </a:lnTo>
                <a:close/>
                <a:moveTo>
                  <a:pt x="98856" y="37"/>
                </a:moveTo>
                <a:lnTo>
                  <a:pt x="96054" y="2189"/>
                </a:lnTo>
                <a:lnTo>
                  <a:pt x="81972" y="2189"/>
                </a:lnTo>
                <a:lnTo>
                  <a:pt x="85720" y="37"/>
                </a:lnTo>
                <a:close/>
                <a:moveTo>
                  <a:pt x="112252" y="37"/>
                </a:moveTo>
                <a:lnTo>
                  <a:pt x="110359" y="2189"/>
                </a:lnTo>
                <a:lnTo>
                  <a:pt x="96295" y="2189"/>
                </a:lnTo>
                <a:lnTo>
                  <a:pt x="99097" y="37"/>
                </a:lnTo>
                <a:close/>
                <a:moveTo>
                  <a:pt x="125648" y="37"/>
                </a:moveTo>
                <a:lnTo>
                  <a:pt x="124702" y="2189"/>
                </a:lnTo>
                <a:lnTo>
                  <a:pt x="110619" y="2189"/>
                </a:lnTo>
                <a:lnTo>
                  <a:pt x="112474" y="37"/>
                </a:lnTo>
                <a:close/>
                <a:moveTo>
                  <a:pt x="139025" y="37"/>
                </a:moveTo>
                <a:lnTo>
                  <a:pt x="139025" y="2189"/>
                </a:lnTo>
                <a:lnTo>
                  <a:pt x="124943" y="2189"/>
                </a:lnTo>
                <a:lnTo>
                  <a:pt x="125870" y="37"/>
                </a:lnTo>
                <a:close/>
                <a:moveTo>
                  <a:pt x="152421" y="37"/>
                </a:moveTo>
                <a:lnTo>
                  <a:pt x="153349" y="2189"/>
                </a:lnTo>
                <a:lnTo>
                  <a:pt x="139266" y="2189"/>
                </a:lnTo>
                <a:lnTo>
                  <a:pt x="139266" y="37"/>
                </a:lnTo>
                <a:close/>
                <a:moveTo>
                  <a:pt x="165817" y="37"/>
                </a:moveTo>
                <a:lnTo>
                  <a:pt x="167673" y="2189"/>
                </a:lnTo>
                <a:lnTo>
                  <a:pt x="153590" y="2189"/>
                </a:lnTo>
                <a:lnTo>
                  <a:pt x="152644" y="37"/>
                </a:lnTo>
                <a:close/>
                <a:moveTo>
                  <a:pt x="179195" y="37"/>
                </a:moveTo>
                <a:lnTo>
                  <a:pt x="182015" y="2189"/>
                </a:lnTo>
                <a:lnTo>
                  <a:pt x="167932" y="2189"/>
                </a:lnTo>
                <a:lnTo>
                  <a:pt x="166058" y="37"/>
                </a:lnTo>
                <a:close/>
                <a:moveTo>
                  <a:pt x="192591" y="37"/>
                </a:moveTo>
                <a:lnTo>
                  <a:pt x="196320" y="2189"/>
                </a:lnTo>
                <a:lnTo>
                  <a:pt x="182237" y="2189"/>
                </a:lnTo>
                <a:lnTo>
                  <a:pt x="179436" y="37"/>
                </a:lnTo>
                <a:close/>
                <a:moveTo>
                  <a:pt x="205968" y="37"/>
                </a:moveTo>
                <a:lnTo>
                  <a:pt x="210644" y="2189"/>
                </a:lnTo>
                <a:lnTo>
                  <a:pt x="196580" y="2189"/>
                </a:lnTo>
                <a:lnTo>
                  <a:pt x="192813" y="37"/>
                </a:lnTo>
                <a:close/>
                <a:moveTo>
                  <a:pt x="219345" y="37"/>
                </a:moveTo>
                <a:lnTo>
                  <a:pt x="224967" y="2189"/>
                </a:lnTo>
                <a:lnTo>
                  <a:pt x="210885" y="2189"/>
                </a:lnTo>
                <a:lnTo>
                  <a:pt x="206191" y="37"/>
                </a:lnTo>
                <a:close/>
                <a:moveTo>
                  <a:pt x="232760" y="37"/>
                </a:moveTo>
                <a:lnTo>
                  <a:pt x="239291" y="2189"/>
                </a:lnTo>
                <a:lnTo>
                  <a:pt x="225208" y="2189"/>
                </a:lnTo>
                <a:lnTo>
                  <a:pt x="219587" y="37"/>
                </a:lnTo>
                <a:close/>
                <a:moveTo>
                  <a:pt x="246137" y="37"/>
                </a:moveTo>
                <a:lnTo>
                  <a:pt x="253615" y="2189"/>
                </a:lnTo>
                <a:lnTo>
                  <a:pt x="239551" y="2189"/>
                </a:lnTo>
                <a:lnTo>
                  <a:pt x="232983" y="37"/>
                </a:lnTo>
                <a:close/>
                <a:moveTo>
                  <a:pt x="259515" y="37"/>
                </a:moveTo>
                <a:lnTo>
                  <a:pt x="267938" y="2189"/>
                </a:lnTo>
                <a:lnTo>
                  <a:pt x="253856" y="2189"/>
                </a:lnTo>
                <a:lnTo>
                  <a:pt x="246360" y="37"/>
                </a:lnTo>
                <a:close/>
                <a:moveTo>
                  <a:pt x="24269" y="2245"/>
                </a:moveTo>
                <a:lnTo>
                  <a:pt x="15623" y="4750"/>
                </a:lnTo>
                <a:lnTo>
                  <a:pt x="464" y="4750"/>
                </a:lnTo>
                <a:lnTo>
                  <a:pt x="10168" y="2245"/>
                </a:lnTo>
                <a:close/>
                <a:moveTo>
                  <a:pt x="38611" y="2245"/>
                </a:moveTo>
                <a:lnTo>
                  <a:pt x="31041" y="4750"/>
                </a:lnTo>
                <a:lnTo>
                  <a:pt x="15882" y="4750"/>
                </a:lnTo>
                <a:lnTo>
                  <a:pt x="24510" y="2245"/>
                </a:lnTo>
                <a:close/>
                <a:moveTo>
                  <a:pt x="52953" y="2245"/>
                </a:moveTo>
                <a:lnTo>
                  <a:pt x="46478" y="4750"/>
                </a:lnTo>
                <a:lnTo>
                  <a:pt x="31301" y="4750"/>
                </a:lnTo>
                <a:lnTo>
                  <a:pt x="38871" y="2245"/>
                </a:lnTo>
                <a:close/>
                <a:moveTo>
                  <a:pt x="67295" y="2245"/>
                </a:moveTo>
                <a:lnTo>
                  <a:pt x="61896" y="4750"/>
                </a:lnTo>
                <a:lnTo>
                  <a:pt x="46719" y="4750"/>
                </a:lnTo>
                <a:lnTo>
                  <a:pt x="53194" y="2245"/>
                </a:lnTo>
                <a:close/>
                <a:moveTo>
                  <a:pt x="81638" y="2245"/>
                </a:moveTo>
                <a:lnTo>
                  <a:pt x="77315" y="4750"/>
                </a:lnTo>
                <a:lnTo>
                  <a:pt x="62156" y="4750"/>
                </a:lnTo>
                <a:lnTo>
                  <a:pt x="67537" y="2245"/>
                </a:lnTo>
                <a:close/>
                <a:moveTo>
                  <a:pt x="95980" y="2245"/>
                </a:moveTo>
                <a:lnTo>
                  <a:pt x="92733" y="4750"/>
                </a:lnTo>
                <a:lnTo>
                  <a:pt x="77574" y="4750"/>
                </a:lnTo>
                <a:lnTo>
                  <a:pt x="81879" y="2245"/>
                </a:lnTo>
                <a:close/>
                <a:moveTo>
                  <a:pt x="110341" y="2245"/>
                </a:moveTo>
                <a:lnTo>
                  <a:pt x="108170" y="4750"/>
                </a:lnTo>
                <a:lnTo>
                  <a:pt x="92993" y="4750"/>
                </a:lnTo>
                <a:lnTo>
                  <a:pt x="96240" y="2245"/>
                </a:lnTo>
                <a:close/>
                <a:moveTo>
                  <a:pt x="124702" y="2245"/>
                </a:moveTo>
                <a:lnTo>
                  <a:pt x="123607" y="4750"/>
                </a:lnTo>
                <a:lnTo>
                  <a:pt x="108448" y="4750"/>
                </a:lnTo>
                <a:lnTo>
                  <a:pt x="110600" y="2245"/>
                </a:lnTo>
                <a:close/>
                <a:moveTo>
                  <a:pt x="139025" y="2245"/>
                </a:moveTo>
                <a:lnTo>
                  <a:pt x="139007" y="4750"/>
                </a:lnTo>
                <a:lnTo>
                  <a:pt x="123867" y="4750"/>
                </a:lnTo>
                <a:lnTo>
                  <a:pt x="124924" y="2245"/>
                </a:lnTo>
                <a:close/>
                <a:moveTo>
                  <a:pt x="153367" y="2245"/>
                </a:moveTo>
                <a:lnTo>
                  <a:pt x="154425" y="4750"/>
                </a:lnTo>
                <a:lnTo>
                  <a:pt x="139285" y="4750"/>
                </a:lnTo>
                <a:lnTo>
                  <a:pt x="139285" y="2245"/>
                </a:lnTo>
                <a:close/>
                <a:moveTo>
                  <a:pt x="167691" y="2245"/>
                </a:moveTo>
                <a:lnTo>
                  <a:pt x="169862" y="4750"/>
                </a:lnTo>
                <a:lnTo>
                  <a:pt x="154685" y="4750"/>
                </a:lnTo>
                <a:lnTo>
                  <a:pt x="153590" y="2245"/>
                </a:lnTo>
                <a:close/>
                <a:moveTo>
                  <a:pt x="182052" y="2245"/>
                </a:moveTo>
                <a:lnTo>
                  <a:pt x="185299" y="4750"/>
                </a:lnTo>
                <a:lnTo>
                  <a:pt x="170140" y="4750"/>
                </a:lnTo>
                <a:lnTo>
                  <a:pt x="167951" y="2245"/>
                </a:lnTo>
                <a:close/>
                <a:moveTo>
                  <a:pt x="196413" y="2245"/>
                </a:moveTo>
                <a:lnTo>
                  <a:pt x="200717" y="4750"/>
                </a:lnTo>
                <a:lnTo>
                  <a:pt x="185559" y="4750"/>
                </a:lnTo>
                <a:lnTo>
                  <a:pt x="182312" y="2245"/>
                </a:lnTo>
                <a:close/>
                <a:moveTo>
                  <a:pt x="210736" y="2245"/>
                </a:moveTo>
                <a:lnTo>
                  <a:pt x="216154" y="4750"/>
                </a:lnTo>
                <a:lnTo>
                  <a:pt x="200977" y="4750"/>
                </a:lnTo>
                <a:lnTo>
                  <a:pt x="196635" y="2245"/>
                </a:lnTo>
                <a:close/>
                <a:moveTo>
                  <a:pt x="225097" y="2245"/>
                </a:moveTo>
                <a:lnTo>
                  <a:pt x="231573" y="4750"/>
                </a:lnTo>
                <a:lnTo>
                  <a:pt x="216395" y="4750"/>
                </a:lnTo>
                <a:lnTo>
                  <a:pt x="210996" y="2245"/>
                </a:lnTo>
                <a:close/>
                <a:moveTo>
                  <a:pt x="239439" y="2245"/>
                </a:moveTo>
                <a:lnTo>
                  <a:pt x="246991" y="4750"/>
                </a:lnTo>
                <a:lnTo>
                  <a:pt x="231832" y="4750"/>
                </a:lnTo>
                <a:lnTo>
                  <a:pt x="225338" y="2245"/>
                </a:lnTo>
                <a:close/>
                <a:moveTo>
                  <a:pt x="253782" y="2245"/>
                </a:moveTo>
                <a:lnTo>
                  <a:pt x="262409" y="4750"/>
                </a:lnTo>
                <a:lnTo>
                  <a:pt x="247269" y="4750"/>
                </a:lnTo>
                <a:lnTo>
                  <a:pt x="239681" y="2245"/>
                </a:lnTo>
                <a:close/>
                <a:moveTo>
                  <a:pt x="268142" y="2245"/>
                </a:moveTo>
                <a:lnTo>
                  <a:pt x="277846" y="4750"/>
                </a:lnTo>
                <a:lnTo>
                  <a:pt x="262688" y="4750"/>
                </a:lnTo>
                <a:lnTo>
                  <a:pt x="254041" y="2245"/>
                </a:lnTo>
                <a:close/>
                <a:moveTo>
                  <a:pt x="46311" y="4787"/>
                </a:moveTo>
                <a:lnTo>
                  <a:pt x="38741" y="7700"/>
                </a:lnTo>
                <a:lnTo>
                  <a:pt x="22321" y="7700"/>
                </a:lnTo>
                <a:lnTo>
                  <a:pt x="31134" y="4787"/>
                </a:lnTo>
                <a:close/>
                <a:moveTo>
                  <a:pt x="154462" y="4787"/>
                </a:moveTo>
                <a:lnTo>
                  <a:pt x="155705" y="7700"/>
                </a:lnTo>
                <a:lnTo>
                  <a:pt x="139285" y="7700"/>
                </a:lnTo>
                <a:lnTo>
                  <a:pt x="139285" y="4787"/>
                </a:lnTo>
                <a:close/>
                <a:moveTo>
                  <a:pt x="169899" y="4787"/>
                </a:moveTo>
                <a:lnTo>
                  <a:pt x="172404" y="7700"/>
                </a:lnTo>
                <a:lnTo>
                  <a:pt x="155984" y="7700"/>
                </a:lnTo>
                <a:lnTo>
                  <a:pt x="154703" y="4787"/>
                </a:lnTo>
                <a:close/>
                <a:moveTo>
                  <a:pt x="216247" y="4787"/>
                </a:moveTo>
                <a:lnTo>
                  <a:pt x="222518" y="7700"/>
                </a:lnTo>
                <a:lnTo>
                  <a:pt x="206098" y="7700"/>
                </a:lnTo>
                <a:lnTo>
                  <a:pt x="201070" y="4787"/>
                </a:lnTo>
                <a:close/>
                <a:moveTo>
                  <a:pt x="231702" y="4787"/>
                </a:moveTo>
                <a:lnTo>
                  <a:pt x="239272" y="7700"/>
                </a:lnTo>
                <a:lnTo>
                  <a:pt x="222852" y="7700"/>
                </a:lnTo>
                <a:lnTo>
                  <a:pt x="216525" y="4787"/>
                </a:lnTo>
                <a:close/>
                <a:moveTo>
                  <a:pt x="247139" y="4787"/>
                </a:moveTo>
                <a:lnTo>
                  <a:pt x="255952" y="7700"/>
                </a:lnTo>
                <a:lnTo>
                  <a:pt x="239532" y="7700"/>
                </a:lnTo>
                <a:lnTo>
                  <a:pt x="231962" y="4787"/>
                </a:lnTo>
                <a:close/>
                <a:moveTo>
                  <a:pt x="30855" y="4806"/>
                </a:moveTo>
                <a:lnTo>
                  <a:pt x="22024" y="7718"/>
                </a:lnTo>
                <a:lnTo>
                  <a:pt x="5622" y="7718"/>
                </a:lnTo>
                <a:lnTo>
                  <a:pt x="15697" y="4806"/>
                </a:lnTo>
                <a:close/>
                <a:moveTo>
                  <a:pt x="61766" y="4806"/>
                </a:moveTo>
                <a:lnTo>
                  <a:pt x="55477" y="7718"/>
                </a:lnTo>
                <a:lnTo>
                  <a:pt x="39038" y="7718"/>
                </a:lnTo>
                <a:lnTo>
                  <a:pt x="46608" y="4806"/>
                </a:lnTo>
                <a:close/>
                <a:moveTo>
                  <a:pt x="77222" y="4806"/>
                </a:moveTo>
                <a:lnTo>
                  <a:pt x="72175" y="7718"/>
                </a:lnTo>
                <a:lnTo>
                  <a:pt x="55736" y="7718"/>
                </a:lnTo>
                <a:lnTo>
                  <a:pt x="62026" y="4806"/>
                </a:lnTo>
                <a:close/>
                <a:moveTo>
                  <a:pt x="92677" y="4806"/>
                </a:moveTo>
                <a:lnTo>
                  <a:pt x="88874" y="7718"/>
                </a:lnTo>
                <a:lnTo>
                  <a:pt x="72472" y="7718"/>
                </a:lnTo>
                <a:lnTo>
                  <a:pt x="77500" y="4806"/>
                </a:lnTo>
                <a:close/>
                <a:moveTo>
                  <a:pt x="108133" y="4806"/>
                </a:moveTo>
                <a:lnTo>
                  <a:pt x="105609" y="7718"/>
                </a:lnTo>
                <a:lnTo>
                  <a:pt x="89171" y="7718"/>
                </a:lnTo>
                <a:lnTo>
                  <a:pt x="92956" y="4806"/>
                </a:lnTo>
                <a:close/>
                <a:moveTo>
                  <a:pt x="123551" y="4806"/>
                </a:moveTo>
                <a:lnTo>
                  <a:pt x="122290" y="7718"/>
                </a:lnTo>
                <a:lnTo>
                  <a:pt x="105869" y="7718"/>
                </a:lnTo>
                <a:lnTo>
                  <a:pt x="108374" y="4806"/>
                </a:lnTo>
                <a:close/>
                <a:moveTo>
                  <a:pt x="139025" y="4806"/>
                </a:moveTo>
                <a:lnTo>
                  <a:pt x="139007" y="7718"/>
                </a:lnTo>
                <a:lnTo>
                  <a:pt x="122586" y="7718"/>
                </a:lnTo>
                <a:lnTo>
                  <a:pt x="123848" y="4806"/>
                </a:lnTo>
                <a:close/>
                <a:moveTo>
                  <a:pt x="185373" y="4806"/>
                </a:moveTo>
                <a:lnTo>
                  <a:pt x="189121" y="7718"/>
                </a:lnTo>
                <a:lnTo>
                  <a:pt x="172701" y="7718"/>
                </a:lnTo>
                <a:lnTo>
                  <a:pt x="170177" y="4806"/>
                </a:lnTo>
                <a:close/>
                <a:moveTo>
                  <a:pt x="200791" y="4806"/>
                </a:moveTo>
                <a:lnTo>
                  <a:pt x="205820" y="7718"/>
                </a:lnTo>
                <a:lnTo>
                  <a:pt x="189399" y="7718"/>
                </a:lnTo>
                <a:lnTo>
                  <a:pt x="185596" y="4806"/>
                </a:lnTo>
                <a:close/>
                <a:moveTo>
                  <a:pt x="262595" y="4806"/>
                </a:moveTo>
                <a:lnTo>
                  <a:pt x="272670" y="7718"/>
                </a:lnTo>
                <a:lnTo>
                  <a:pt x="256249" y="7718"/>
                </a:lnTo>
                <a:lnTo>
                  <a:pt x="247418" y="4806"/>
                </a:lnTo>
                <a:close/>
                <a:moveTo>
                  <a:pt x="55310" y="7756"/>
                </a:moveTo>
                <a:lnTo>
                  <a:pt x="47832" y="11188"/>
                </a:lnTo>
                <a:lnTo>
                  <a:pt x="29928" y="11188"/>
                </a:lnTo>
                <a:lnTo>
                  <a:pt x="38871" y="7756"/>
                </a:lnTo>
                <a:close/>
                <a:moveTo>
                  <a:pt x="88800" y="7756"/>
                </a:moveTo>
                <a:lnTo>
                  <a:pt x="84328" y="11188"/>
                </a:lnTo>
                <a:lnTo>
                  <a:pt x="66405" y="11188"/>
                </a:lnTo>
                <a:lnTo>
                  <a:pt x="72361" y="7756"/>
                </a:lnTo>
                <a:close/>
                <a:moveTo>
                  <a:pt x="155724" y="7756"/>
                </a:moveTo>
                <a:lnTo>
                  <a:pt x="157208" y="11188"/>
                </a:lnTo>
                <a:lnTo>
                  <a:pt x="139304" y="11188"/>
                </a:lnTo>
                <a:lnTo>
                  <a:pt x="139304" y="7756"/>
                </a:lnTo>
                <a:close/>
                <a:moveTo>
                  <a:pt x="172478" y="7756"/>
                </a:moveTo>
                <a:lnTo>
                  <a:pt x="175447" y="11188"/>
                </a:lnTo>
                <a:lnTo>
                  <a:pt x="157542" y="11188"/>
                </a:lnTo>
                <a:lnTo>
                  <a:pt x="156039" y="7756"/>
                </a:lnTo>
                <a:close/>
                <a:moveTo>
                  <a:pt x="189214" y="7756"/>
                </a:moveTo>
                <a:lnTo>
                  <a:pt x="193667" y="11188"/>
                </a:lnTo>
                <a:lnTo>
                  <a:pt x="175762" y="11188"/>
                </a:lnTo>
                <a:lnTo>
                  <a:pt x="172775" y="7756"/>
                </a:lnTo>
                <a:close/>
                <a:moveTo>
                  <a:pt x="222685" y="7756"/>
                </a:moveTo>
                <a:lnTo>
                  <a:pt x="230107" y="11188"/>
                </a:lnTo>
                <a:lnTo>
                  <a:pt x="212202" y="11188"/>
                </a:lnTo>
                <a:lnTo>
                  <a:pt x="206246" y="7756"/>
                </a:lnTo>
                <a:close/>
                <a:moveTo>
                  <a:pt x="239439" y="7756"/>
                </a:moveTo>
                <a:lnTo>
                  <a:pt x="248364" y="11188"/>
                </a:lnTo>
                <a:lnTo>
                  <a:pt x="230459" y="11188"/>
                </a:lnTo>
                <a:lnTo>
                  <a:pt x="222982" y="7756"/>
                </a:lnTo>
                <a:close/>
                <a:moveTo>
                  <a:pt x="38592" y="7774"/>
                </a:moveTo>
                <a:lnTo>
                  <a:pt x="29631" y="11207"/>
                </a:lnTo>
                <a:lnTo>
                  <a:pt x="11782" y="11207"/>
                </a:lnTo>
                <a:lnTo>
                  <a:pt x="22135" y="7774"/>
                </a:lnTo>
                <a:close/>
                <a:moveTo>
                  <a:pt x="105517" y="7774"/>
                </a:moveTo>
                <a:lnTo>
                  <a:pt x="102530" y="11207"/>
                </a:lnTo>
                <a:lnTo>
                  <a:pt x="84649" y="11207"/>
                </a:lnTo>
                <a:lnTo>
                  <a:pt x="89078" y="7774"/>
                </a:lnTo>
                <a:close/>
                <a:moveTo>
                  <a:pt x="122271" y="7774"/>
                </a:moveTo>
                <a:lnTo>
                  <a:pt x="120750" y="11207"/>
                </a:lnTo>
                <a:lnTo>
                  <a:pt x="102861" y="11207"/>
                </a:lnTo>
                <a:lnTo>
                  <a:pt x="105814" y="7774"/>
                </a:lnTo>
                <a:close/>
                <a:moveTo>
                  <a:pt x="72045" y="7756"/>
                </a:moveTo>
                <a:lnTo>
                  <a:pt x="66089" y="11225"/>
                </a:lnTo>
                <a:lnTo>
                  <a:pt x="48185" y="11225"/>
                </a:lnTo>
                <a:lnTo>
                  <a:pt x="55606" y="7756"/>
                </a:lnTo>
                <a:close/>
                <a:moveTo>
                  <a:pt x="139007" y="7774"/>
                </a:moveTo>
                <a:lnTo>
                  <a:pt x="138988" y="11225"/>
                </a:lnTo>
                <a:lnTo>
                  <a:pt x="121083" y="11225"/>
                </a:lnTo>
                <a:lnTo>
                  <a:pt x="122568" y="7774"/>
                </a:lnTo>
                <a:close/>
                <a:moveTo>
                  <a:pt x="205949" y="7774"/>
                </a:moveTo>
                <a:lnTo>
                  <a:pt x="211905" y="11225"/>
                </a:lnTo>
                <a:lnTo>
                  <a:pt x="194001" y="11225"/>
                </a:lnTo>
                <a:lnTo>
                  <a:pt x="189529" y="7774"/>
                </a:lnTo>
                <a:close/>
                <a:moveTo>
                  <a:pt x="256157" y="7774"/>
                </a:moveTo>
                <a:lnTo>
                  <a:pt x="266565" y="11225"/>
                </a:lnTo>
                <a:lnTo>
                  <a:pt x="248661" y="11225"/>
                </a:lnTo>
                <a:lnTo>
                  <a:pt x="239718" y="7774"/>
                </a:lnTo>
                <a:close/>
                <a:moveTo>
                  <a:pt x="47702" y="11281"/>
                </a:moveTo>
                <a:lnTo>
                  <a:pt x="38741" y="15418"/>
                </a:lnTo>
                <a:lnTo>
                  <a:pt x="19055" y="15418"/>
                </a:lnTo>
                <a:lnTo>
                  <a:pt x="29742" y="11281"/>
                </a:lnTo>
                <a:close/>
                <a:moveTo>
                  <a:pt x="65941" y="11281"/>
                </a:moveTo>
                <a:lnTo>
                  <a:pt x="58779" y="15418"/>
                </a:lnTo>
                <a:lnTo>
                  <a:pt x="39093" y="15418"/>
                </a:lnTo>
                <a:lnTo>
                  <a:pt x="47999" y="11281"/>
                </a:lnTo>
                <a:close/>
                <a:moveTo>
                  <a:pt x="84235" y="11281"/>
                </a:moveTo>
                <a:lnTo>
                  <a:pt x="78855" y="15418"/>
                </a:lnTo>
                <a:lnTo>
                  <a:pt x="59132" y="15418"/>
                </a:lnTo>
                <a:lnTo>
                  <a:pt x="66275" y="11281"/>
                </a:lnTo>
                <a:close/>
                <a:moveTo>
                  <a:pt x="102474" y="11281"/>
                </a:moveTo>
                <a:lnTo>
                  <a:pt x="98893" y="15418"/>
                </a:lnTo>
                <a:lnTo>
                  <a:pt x="79189" y="15418"/>
                </a:lnTo>
                <a:lnTo>
                  <a:pt x="84532" y="11281"/>
                </a:lnTo>
                <a:close/>
                <a:moveTo>
                  <a:pt x="120750" y="11281"/>
                </a:moveTo>
                <a:lnTo>
                  <a:pt x="118950" y="15418"/>
                </a:lnTo>
                <a:lnTo>
                  <a:pt x="99227" y="15418"/>
                </a:lnTo>
                <a:lnTo>
                  <a:pt x="102808" y="11281"/>
                </a:lnTo>
                <a:close/>
                <a:moveTo>
                  <a:pt x="138988" y="11281"/>
                </a:moveTo>
                <a:lnTo>
                  <a:pt x="138970" y="15418"/>
                </a:lnTo>
                <a:lnTo>
                  <a:pt x="119265" y="15418"/>
                </a:lnTo>
                <a:lnTo>
                  <a:pt x="121028" y="11281"/>
                </a:lnTo>
                <a:close/>
                <a:moveTo>
                  <a:pt x="157245" y="11281"/>
                </a:moveTo>
                <a:lnTo>
                  <a:pt x="159008" y="15418"/>
                </a:lnTo>
                <a:lnTo>
                  <a:pt x="139304" y="15418"/>
                </a:lnTo>
                <a:lnTo>
                  <a:pt x="139285" y="11281"/>
                </a:lnTo>
                <a:close/>
                <a:moveTo>
                  <a:pt x="175521" y="11281"/>
                </a:moveTo>
                <a:lnTo>
                  <a:pt x="179065" y="15418"/>
                </a:lnTo>
                <a:lnTo>
                  <a:pt x="159379" y="15418"/>
                </a:lnTo>
                <a:lnTo>
                  <a:pt x="157561" y="11281"/>
                </a:lnTo>
                <a:close/>
                <a:moveTo>
                  <a:pt x="193759" y="11281"/>
                </a:moveTo>
                <a:lnTo>
                  <a:pt x="199103" y="15418"/>
                </a:lnTo>
                <a:lnTo>
                  <a:pt x="179417" y="15418"/>
                </a:lnTo>
                <a:lnTo>
                  <a:pt x="175818" y="11281"/>
                </a:lnTo>
                <a:close/>
                <a:moveTo>
                  <a:pt x="212017" y="11281"/>
                </a:moveTo>
                <a:lnTo>
                  <a:pt x="219160" y="15418"/>
                </a:lnTo>
                <a:lnTo>
                  <a:pt x="199456" y="15418"/>
                </a:lnTo>
                <a:lnTo>
                  <a:pt x="194075" y="11281"/>
                </a:lnTo>
                <a:close/>
                <a:moveTo>
                  <a:pt x="230292" y="11281"/>
                </a:moveTo>
                <a:lnTo>
                  <a:pt x="239217" y="15418"/>
                </a:lnTo>
                <a:lnTo>
                  <a:pt x="219512" y="15418"/>
                </a:lnTo>
                <a:lnTo>
                  <a:pt x="212351" y="11281"/>
                </a:lnTo>
                <a:close/>
                <a:moveTo>
                  <a:pt x="248549" y="11281"/>
                </a:moveTo>
                <a:lnTo>
                  <a:pt x="259237" y="15418"/>
                </a:lnTo>
                <a:lnTo>
                  <a:pt x="239551" y="15418"/>
                </a:lnTo>
                <a:lnTo>
                  <a:pt x="230589" y="11281"/>
                </a:lnTo>
                <a:close/>
                <a:moveTo>
                  <a:pt x="38537" y="15511"/>
                </a:moveTo>
                <a:lnTo>
                  <a:pt x="27590" y="20558"/>
                </a:lnTo>
                <a:lnTo>
                  <a:pt x="5715" y="20558"/>
                </a:lnTo>
                <a:lnTo>
                  <a:pt x="18795" y="15511"/>
                </a:lnTo>
                <a:close/>
                <a:moveTo>
                  <a:pt x="58631" y="15511"/>
                </a:moveTo>
                <a:lnTo>
                  <a:pt x="49873" y="20558"/>
                </a:lnTo>
                <a:lnTo>
                  <a:pt x="27980" y="20558"/>
                </a:lnTo>
                <a:lnTo>
                  <a:pt x="38889" y="15511"/>
                </a:lnTo>
                <a:close/>
                <a:moveTo>
                  <a:pt x="78706" y="15511"/>
                </a:moveTo>
                <a:lnTo>
                  <a:pt x="72138" y="20558"/>
                </a:lnTo>
                <a:lnTo>
                  <a:pt x="50244" y="20558"/>
                </a:lnTo>
                <a:lnTo>
                  <a:pt x="58965" y="15511"/>
                </a:lnTo>
                <a:close/>
                <a:moveTo>
                  <a:pt x="98800" y="15511"/>
                </a:moveTo>
                <a:lnTo>
                  <a:pt x="94403" y="20558"/>
                </a:lnTo>
                <a:lnTo>
                  <a:pt x="72546" y="20558"/>
                </a:lnTo>
                <a:lnTo>
                  <a:pt x="79077" y="15511"/>
                </a:lnTo>
                <a:close/>
                <a:moveTo>
                  <a:pt x="118894" y="15511"/>
                </a:moveTo>
                <a:lnTo>
                  <a:pt x="116705" y="20558"/>
                </a:lnTo>
                <a:lnTo>
                  <a:pt x="94811" y="20558"/>
                </a:lnTo>
                <a:lnTo>
                  <a:pt x="99171" y="15511"/>
                </a:lnTo>
                <a:close/>
                <a:moveTo>
                  <a:pt x="138970" y="15511"/>
                </a:moveTo>
                <a:lnTo>
                  <a:pt x="138970" y="20558"/>
                </a:lnTo>
                <a:lnTo>
                  <a:pt x="117076" y="20558"/>
                </a:lnTo>
                <a:lnTo>
                  <a:pt x="119228" y="15511"/>
                </a:lnTo>
                <a:close/>
                <a:moveTo>
                  <a:pt x="159064" y="15511"/>
                </a:moveTo>
                <a:lnTo>
                  <a:pt x="161234" y="20558"/>
                </a:lnTo>
                <a:lnTo>
                  <a:pt x="139322" y="20558"/>
                </a:lnTo>
                <a:lnTo>
                  <a:pt x="139304" y="15511"/>
                </a:lnTo>
                <a:close/>
                <a:moveTo>
                  <a:pt x="179157" y="15511"/>
                </a:moveTo>
                <a:lnTo>
                  <a:pt x="183518" y="20558"/>
                </a:lnTo>
                <a:lnTo>
                  <a:pt x="161624" y="20558"/>
                </a:lnTo>
                <a:lnTo>
                  <a:pt x="159416" y="15511"/>
                </a:lnTo>
                <a:close/>
                <a:moveTo>
                  <a:pt x="199233" y="15511"/>
                </a:moveTo>
                <a:lnTo>
                  <a:pt x="205782" y="20558"/>
                </a:lnTo>
                <a:lnTo>
                  <a:pt x="183889" y="20558"/>
                </a:lnTo>
                <a:lnTo>
                  <a:pt x="179510" y="15511"/>
                </a:lnTo>
                <a:close/>
                <a:moveTo>
                  <a:pt x="219327" y="15511"/>
                </a:moveTo>
                <a:lnTo>
                  <a:pt x="228047" y="20558"/>
                </a:lnTo>
                <a:lnTo>
                  <a:pt x="206172" y="20558"/>
                </a:lnTo>
                <a:lnTo>
                  <a:pt x="199585" y="15511"/>
                </a:lnTo>
                <a:close/>
                <a:moveTo>
                  <a:pt x="239402" y="15511"/>
                </a:moveTo>
                <a:lnTo>
                  <a:pt x="250312" y="20558"/>
                </a:lnTo>
                <a:lnTo>
                  <a:pt x="228418" y="20558"/>
                </a:lnTo>
                <a:lnTo>
                  <a:pt x="219679" y="15511"/>
                </a:lnTo>
                <a:close/>
                <a:moveTo>
                  <a:pt x="259459" y="15511"/>
                </a:moveTo>
                <a:lnTo>
                  <a:pt x="272577" y="20558"/>
                </a:lnTo>
                <a:lnTo>
                  <a:pt x="250683" y="20558"/>
                </a:lnTo>
                <a:lnTo>
                  <a:pt x="239736" y="15511"/>
                </a:lnTo>
                <a:close/>
                <a:moveTo>
                  <a:pt x="49669" y="20688"/>
                </a:moveTo>
                <a:lnTo>
                  <a:pt x="38722" y="26996"/>
                </a:lnTo>
                <a:lnTo>
                  <a:pt x="14120" y="26996"/>
                </a:lnTo>
                <a:lnTo>
                  <a:pt x="27738" y="20688"/>
                </a:lnTo>
                <a:close/>
                <a:moveTo>
                  <a:pt x="72008" y="20688"/>
                </a:moveTo>
                <a:lnTo>
                  <a:pt x="63770" y="26996"/>
                </a:lnTo>
                <a:lnTo>
                  <a:pt x="39168" y="26996"/>
                </a:lnTo>
                <a:lnTo>
                  <a:pt x="50059" y="20688"/>
                </a:lnTo>
                <a:close/>
                <a:moveTo>
                  <a:pt x="94310" y="20688"/>
                </a:moveTo>
                <a:lnTo>
                  <a:pt x="88837" y="26996"/>
                </a:lnTo>
                <a:lnTo>
                  <a:pt x="64216" y="26996"/>
                </a:lnTo>
                <a:lnTo>
                  <a:pt x="72379" y="20688"/>
                </a:lnTo>
                <a:close/>
                <a:moveTo>
                  <a:pt x="116631" y="20688"/>
                </a:moveTo>
                <a:lnTo>
                  <a:pt x="113866" y="26996"/>
                </a:lnTo>
                <a:lnTo>
                  <a:pt x="89263" y="26996"/>
                </a:lnTo>
                <a:lnTo>
                  <a:pt x="94681" y="20688"/>
                </a:lnTo>
                <a:close/>
                <a:moveTo>
                  <a:pt x="138970" y="20688"/>
                </a:moveTo>
                <a:lnTo>
                  <a:pt x="138932" y="26996"/>
                </a:lnTo>
                <a:lnTo>
                  <a:pt x="114311" y="26996"/>
                </a:lnTo>
                <a:lnTo>
                  <a:pt x="117020" y="20688"/>
                </a:lnTo>
                <a:close/>
                <a:moveTo>
                  <a:pt x="161271" y="20688"/>
                </a:moveTo>
                <a:lnTo>
                  <a:pt x="163980" y="26996"/>
                </a:lnTo>
                <a:lnTo>
                  <a:pt x="139359" y="26996"/>
                </a:lnTo>
                <a:lnTo>
                  <a:pt x="139322" y="20688"/>
                </a:lnTo>
                <a:close/>
                <a:moveTo>
                  <a:pt x="183592" y="20688"/>
                </a:moveTo>
                <a:lnTo>
                  <a:pt x="189010" y="26996"/>
                </a:lnTo>
                <a:lnTo>
                  <a:pt x="164407" y="26996"/>
                </a:lnTo>
                <a:lnTo>
                  <a:pt x="161643" y="20688"/>
                </a:lnTo>
                <a:close/>
                <a:moveTo>
                  <a:pt x="205912" y="20688"/>
                </a:moveTo>
                <a:lnTo>
                  <a:pt x="214076" y="26996"/>
                </a:lnTo>
                <a:lnTo>
                  <a:pt x="189455" y="26996"/>
                </a:lnTo>
                <a:lnTo>
                  <a:pt x="183982" y="20688"/>
                </a:lnTo>
                <a:close/>
                <a:moveTo>
                  <a:pt x="228233" y="20688"/>
                </a:moveTo>
                <a:lnTo>
                  <a:pt x="239124" y="26996"/>
                </a:lnTo>
                <a:lnTo>
                  <a:pt x="214521" y="26996"/>
                </a:lnTo>
                <a:lnTo>
                  <a:pt x="206283" y="20688"/>
                </a:lnTo>
                <a:close/>
                <a:moveTo>
                  <a:pt x="250553" y="20688"/>
                </a:moveTo>
                <a:lnTo>
                  <a:pt x="264172" y="26996"/>
                </a:lnTo>
                <a:lnTo>
                  <a:pt x="239569" y="26996"/>
                </a:lnTo>
                <a:lnTo>
                  <a:pt x="228622" y="20688"/>
                </a:lnTo>
                <a:close/>
                <a:moveTo>
                  <a:pt x="63585" y="27126"/>
                </a:moveTo>
                <a:lnTo>
                  <a:pt x="53027" y="35252"/>
                </a:lnTo>
                <a:lnTo>
                  <a:pt x="24918" y="35252"/>
                </a:lnTo>
                <a:lnTo>
                  <a:pt x="38908" y="27126"/>
                </a:lnTo>
                <a:close/>
                <a:moveTo>
                  <a:pt x="88707" y="27126"/>
                </a:moveTo>
                <a:lnTo>
                  <a:pt x="81656" y="35252"/>
                </a:lnTo>
                <a:lnTo>
                  <a:pt x="53547" y="35252"/>
                </a:lnTo>
                <a:lnTo>
                  <a:pt x="64030" y="27126"/>
                </a:lnTo>
                <a:close/>
                <a:moveTo>
                  <a:pt x="113829" y="27126"/>
                </a:moveTo>
                <a:lnTo>
                  <a:pt x="110267" y="35252"/>
                </a:lnTo>
                <a:lnTo>
                  <a:pt x="82157" y="35252"/>
                </a:lnTo>
                <a:lnTo>
                  <a:pt x="89152" y="27126"/>
                </a:lnTo>
                <a:close/>
                <a:moveTo>
                  <a:pt x="138932" y="27126"/>
                </a:moveTo>
                <a:lnTo>
                  <a:pt x="138895" y="35252"/>
                </a:lnTo>
                <a:lnTo>
                  <a:pt x="110786" y="35252"/>
                </a:lnTo>
                <a:lnTo>
                  <a:pt x="114256" y="27126"/>
                </a:lnTo>
                <a:close/>
                <a:moveTo>
                  <a:pt x="164036" y="27126"/>
                </a:moveTo>
                <a:lnTo>
                  <a:pt x="167506" y="35252"/>
                </a:lnTo>
                <a:lnTo>
                  <a:pt x="139396" y="35252"/>
                </a:lnTo>
                <a:lnTo>
                  <a:pt x="139378" y="27126"/>
                </a:lnTo>
                <a:close/>
                <a:moveTo>
                  <a:pt x="189158" y="27126"/>
                </a:moveTo>
                <a:lnTo>
                  <a:pt x="196134" y="35252"/>
                </a:lnTo>
                <a:lnTo>
                  <a:pt x="168025" y="35252"/>
                </a:lnTo>
                <a:lnTo>
                  <a:pt x="164481" y="27126"/>
                </a:lnTo>
                <a:close/>
                <a:moveTo>
                  <a:pt x="214262" y="27126"/>
                </a:moveTo>
                <a:lnTo>
                  <a:pt x="224782" y="35252"/>
                </a:lnTo>
                <a:lnTo>
                  <a:pt x="196635" y="35252"/>
                </a:lnTo>
                <a:lnTo>
                  <a:pt x="189585" y="27126"/>
                </a:lnTo>
                <a:close/>
                <a:moveTo>
                  <a:pt x="239384" y="27126"/>
                </a:moveTo>
                <a:lnTo>
                  <a:pt x="253373" y="35252"/>
                </a:lnTo>
                <a:lnTo>
                  <a:pt x="225264" y="35252"/>
                </a:lnTo>
                <a:lnTo>
                  <a:pt x="214707" y="27126"/>
                </a:lnTo>
                <a:close/>
                <a:moveTo>
                  <a:pt x="52805" y="35438"/>
                </a:moveTo>
                <a:lnTo>
                  <a:pt x="38722" y="46236"/>
                </a:lnTo>
                <a:lnTo>
                  <a:pt x="5937" y="46236"/>
                </a:lnTo>
                <a:lnTo>
                  <a:pt x="24603" y="35438"/>
                </a:lnTo>
                <a:close/>
                <a:moveTo>
                  <a:pt x="81489" y="35438"/>
                </a:moveTo>
                <a:lnTo>
                  <a:pt x="72101" y="46236"/>
                </a:lnTo>
                <a:lnTo>
                  <a:pt x="39298" y="46236"/>
                </a:lnTo>
                <a:lnTo>
                  <a:pt x="53287" y="35438"/>
                </a:lnTo>
                <a:close/>
                <a:moveTo>
                  <a:pt x="110211" y="35438"/>
                </a:moveTo>
                <a:lnTo>
                  <a:pt x="105498" y="46236"/>
                </a:lnTo>
                <a:lnTo>
                  <a:pt x="72676" y="46236"/>
                </a:lnTo>
                <a:lnTo>
                  <a:pt x="82009" y="35438"/>
                </a:lnTo>
                <a:close/>
                <a:moveTo>
                  <a:pt x="138895" y="35438"/>
                </a:moveTo>
                <a:lnTo>
                  <a:pt x="138858" y="46236"/>
                </a:lnTo>
                <a:lnTo>
                  <a:pt x="106055" y="46236"/>
                </a:lnTo>
                <a:lnTo>
                  <a:pt x="110693" y="35438"/>
                </a:lnTo>
                <a:close/>
                <a:moveTo>
                  <a:pt x="167598" y="35438"/>
                </a:moveTo>
                <a:lnTo>
                  <a:pt x="172237" y="46236"/>
                </a:lnTo>
                <a:lnTo>
                  <a:pt x="139433" y="46236"/>
                </a:lnTo>
                <a:lnTo>
                  <a:pt x="139378" y="35438"/>
                </a:lnTo>
                <a:close/>
                <a:moveTo>
                  <a:pt x="196301" y="35438"/>
                </a:moveTo>
                <a:lnTo>
                  <a:pt x="205615" y="46236"/>
                </a:lnTo>
                <a:lnTo>
                  <a:pt x="172831" y="46236"/>
                </a:lnTo>
                <a:lnTo>
                  <a:pt x="168118" y="35438"/>
                </a:lnTo>
                <a:close/>
                <a:moveTo>
                  <a:pt x="225004" y="35438"/>
                </a:moveTo>
                <a:lnTo>
                  <a:pt x="238994" y="46236"/>
                </a:lnTo>
                <a:lnTo>
                  <a:pt x="206191" y="46236"/>
                </a:lnTo>
                <a:lnTo>
                  <a:pt x="196802" y="35438"/>
                </a:lnTo>
                <a:close/>
                <a:moveTo>
                  <a:pt x="253689" y="35438"/>
                </a:moveTo>
                <a:lnTo>
                  <a:pt x="272373" y="46236"/>
                </a:lnTo>
                <a:lnTo>
                  <a:pt x="239569" y="46236"/>
                </a:lnTo>
                <a:lnTo>
                  <a:pt x="225487" y="35438"/>
                </a:lnTo>
                <a:close/>
                <a:moveTo>
                  <a:pt x="71860" y="46496"/>
                </a:moveTo>
                <a:lnTo>
                  <a:pt x="58724" y="61617"/>
                </a:lnTo>
                <a:lnTo>
                  <a:pt x="19389" y="61617"/>
                </a:lnTo>
                <a:lnTo>
                  <a:pt x="38964" y="46496"/>
                </a:lnTo>
                <a:close/>
                <a:moveTo>
                  <a:pt x="105350" y="46496"/>
                </a:moveTo>
                <a:lnTo>
                  <a:pt x="98763" y="61617"/>
                </a:lnTo>
                <a:lnTo>
                  <a:pt x="59410" y="61617"/>
                </a:lnTo>
                <a:lnTo>
                  <a:pt x="72435" y="46496"/>
                </a:lnTo>
                <a:close/>
                <a:moveTo>
                  <a:pt x="138858" y="46496"/>
                </a:moveTo>
                <a:lnTo>
                  <a:pt x="138803" y="61617"/>
                </a:lnTo>
                <a:lnTo>
                  <a:pt x="99468" y="61617"/>
                </a:lnTo>
                <a:lnTo>
                  <a:pt x="105962" y="46496"/>
                </a:lnTo>
                <a:close/>
                <a:moveTo>
                  <a:pt x="172367" y="46496"/>
                </a:moveTo>
                <a:lnTo>
                  <a:pt x="178861" y="61617"/>
                </a:lnTo>
                <a:lnTo>
                  <a:pt x="139489" y="61617"/>
                </a:lnTo>
                <a:lnTo>
                  <a:pt x="139452" y="46496"/>
                </a:lnTo>
                <a:close/>
                <a:moveTo>
                  <a:pt x="205820" y="46496"/>
                </a:moveTo>
                <a:lnTo>
                  <a:pt x="218863" y="61617"/>
                </a:lnTo>
                <a:lnTo>
                  <a:pt x="179529" y="61617"/>
                </a:lnTo>
                <a:lnTo>
                  <a:pt x="172923" y="46496"/>
                </a:lnTo>
                <a:close/>
                <a:moveTo>
                  <a:pt x="239347" y="46496"/>
                </a:moveTo>
                <a:lnTo>
                  <a:pt x="258921" y="61617"/>
                </a:lnTo>
                <a:lnTo>
                  <a:pt x="219587" y="61617"/>
                </a:lnTo>
                <a:lnTo>
                  <a:pt x="206432" y="46496"/>
                </a:lnTo>
                <a:close/>
                <a:moveTo>
                  <a:pt x="0" y="0"/>
                </a:moveTo>
                <a:lnTo>
                  <a:pt x="0" y="37"/>
                </a:lnTo>
                <a:lnTo>
                  <a:pt x="5140" y="37"/>
                </a:lnTo>
                <a:lnTo>
                  <a:pt x="0" y="1225"/>
                </a:lnTo>
                <a:lnTo>
                  <a:pt x="0" y="1262"/>
                </a:lnTo>
                <a:lnTo>
                  <a:pt x="5381" y="19"/>
                </a:lnTo>
                <a:lnTo>
                  <a:pt x="18554" y="19"/>
                </a:lnTo>
                <a:lnTo>
                  <a:pt x="10112" y="2171"/>
                </a:lnTo>
                <a:lnTo>
                  <a:pt x="0" y="2171"/>
                </a:lnTo>
                <a:lnTo>
                  <a:pt x="0" y="2227"/>
                </a:lnTo>
                <a:lnTo>
                  <a:pt x="9927" y="2227"/>
                </a:lnTo>
                <a:lnTo>
                  <a:pt x="167" y="4731"/>
                </a:lnTo>
                <a:lnTo>
                  <a:pt x="0" y="4731"/>
                </a:lnTo>
                <a:lnTo>
                  <a:pt x="0" y="4861"/>
                </a:lnTo>
                <a:lnTo>
                  <a:pt x="241" y="4787"/>
                </a:lnTo>
                <a:lnTo>
                  <a:pt x="15419" y="4787"/>
                </a:lnTo>
                <a:lnTo>
                  <a:pt x="5325" y="7718"/>
                </a:lnTo>
                <a:lnTo>
                  <a:pt x="0" y="7718"/>
                </a:lnTo>
                <a:lnTo>
                  <a:pt x="0" y="7774"/>
                </a:lnTo>
                <a:lnTo>
                  <a:pt x="5121" y="7774"/>
                </a:lnTo>
                <a:lnTo>
                  <a:pt x="0" y="9240"/>
                </a:lnTo>
                <a:lnTo>
                  <a:pt x="0" y="9333"/>
                </a:lnTo>
                <a:lnTo>
                  <a:pt x="5399" y="7774"/>
                </a:lnTo>
                <a:lnTo>
                  <a:pt x="21838" y="7774"/>
                </a:lnTo>
                <a:lnTo>
                  <a:pt x="11411" y="11207"/>
                </a:lnTo>
                <a:lnTo>
                  <a:pt x="0" y="11207"/>
                </a:lnTo>
                <a:lnTo>
                  <a:pt x="0" y="11281"/>
                </a:lnTo>
                <a:lnTo>
                  <a:pt x="11170" y="11281"/>
                </a:lnTo>
                <a:lnTo>
                  <a:pt x="0" y="14973"/>
                </a:lnTo>
                <a:lnTo>
                  <a:pt x="0" y="15084"/>
                </a:lnTo>
                <a:lnTo>
                  <a:pt x="11485" y="11281"/>
                </a:lnTo>
                <a:lnTo>
                  <a:pt x="29445" y="11281"/>
                </a:lnTo>
                <a:lnTo>
                  <a:pt x="18703" y="15418"/>
                </a:lnTo>
                <a:lnTo>
                  <a:pt x="0" y="15418"/>
                </a:lnTo>
                <a:lnTo>
                  <a:pt x="0" y="15511"/>
                </a:lnTo>
                <a:lnTo>
                  <a:pt x="18461" y="15511"/>
                </a:lnTo>
                <a:lnTo>
                  <a:pt x="5325" y="20558"/>
                </a:lnTo>
                <a:lnTo>
                  <a:pt x="0" y="20558"/>
                </a:lnTo>
                <a:lnTo>
                  <a:pt x="0" y="20688"/>
                </a:lnTo>
                <a:lnTo>
                  <a:pt x="5047" y="20688"/>
                </a:lnTo>
                <a:lnTo>
                  <a:pt x="0" y="22636"/>
                </a:lnTo>
                <a:lnTo>
                  <a:pt x="0" y="22784"/>
                </a:lnTo>
                <a:lnTo>
                  <a:pt x="5418" y="20706"/>
                </a:lnTo>
                <a:lnTo>
                  <a:pt x="27367" y="20706"/>
                </a:lnTo>
                <a:lnTo>
                  <a:pt x="13693" y="27014"/>
                </a:lnTo>
                <a:lnTo>
                  <a:pt x="0" y="27014"/>
                </a:lnTo>
                <a:lnTo>
                  <a:pt x="0" y="27144"/>
                </a:lnTo>
                <a:lnTo>
                  <a:pt x="13378" y="27144"/>
                </a:lnTo>
                <a:lnTo>
                  <a:pt x="0" y="33304"/>
                </a:lnTo>
                <a:lnTo>
                  <a:pt x="0" y="33527"/>
                </a:lnTo>
                <a:lnTo>
                  <a:pt x="13804" y="27126"/>
                </a:lnTo>
                <a:lnTo>
                  <a:pt x="38500" y="27126"/>
                </a:lnTo>
                <a:lnTo>
                  <a:pt x="24417" y="35252"/>
                </a:lnTo>
                <a:lnTo>
                  <a:pt x="0" y="35252"/>
                </a:lnTo>
                <a:lnTo>
                  <a:pt x="0" y="35438"/>
                </a:lnTo>
                <a:lnTo>
                  <a:pt x="24083" y="35438"/>
                </a:lnTo>
                <a:lnTo>
                  <a:pt x="5344" y="46236"/>
                </a:lnTo>
                <a:lnTo>
                  <a:pt x="0" y="46236"/>
                </a:lnTo>
                <a:lnTo>
                  <a:pt x="0" y="46496"/>
                </a:lnTo>
                <a:lnTo>
                  <a:pt x="4880" y="46496"/>
                </a:lnTo>
                <a:lnTo>
                  <a:pt x="0" y="49316"/>
                </a:lnTo>
                <a:lnTo>
                  <a:pt x="0" y="49669"/>
                </a:lnTo>
                <a:lnTo>
                  <a:pt x="5474" y="46496"/>
                </a:lnTo>
                <a:lnTo>
                  <a:pt x="38370" y="46496"/>
                </a:lnTo>
                <a:lnTo>
                  <a:pt x="18684" y="61617"/>
                </a:lnTo>
                <a:lnTo>
                  <a:pt x="0" y="61617"/>
                </a:lnTo>
                <a:lnTo>
                  <a:pt x="0" y="61988"/>
                </a:lnTo>
                <a:lnTo>
                  <a:pt x="18202" y="61988"/>
                </a:lnTo>
                <a:lnTo>
                  <a:pt x="6772" y="70783"/>
                </a:lnTo>
                <a:lnTo>
                  <a:pt x="7533" y="70783"/>
                </a:lnTo>
                <a:lnTo>
                  <a:pt x="18888" y="61988"/>
                </a:lnTo>
                <a:lnTo>
                  <a:pt x="58390" y="61988"/>
                </a:lnTo>
                <a:lnTo>
                  <a:pt x="50782" y="70783"/>
                </a:lnTo>
                <a:lnTo>
                  <a:pt x="51543" y="70783"/>
                </a:lnTo>
                <a:lnTo>
                  <a:pt x="59113" y="61988"/>
                </a:lnTo>
                <a:lnTo>
                  <a:pt x="98615" y="61988"/>
                </a:lnTo>
                <a:lnTo>
                  <a:pt x="94774" y="70783"/>
                </a:lnTo>
                <a:lnTo>
                  <a:pt x="95553" y="70783"/>
                </a:lnTo>
                <a:lnTo>
                  <a:pt x="99301" y="61988"/>
                </a:lnTo>
                <a:lnTo>
                  <a:pt x="138803" y="61988"/>
                </a:lnTo>
                <a:lnTo>
                  <a:pt x="138784" y="70783"/>
                </a:lnTo>
                <a:lnTo>
                  <a:pt x="139545" y="70783"/>
                </a:lnTo>
                <a:lnTo>
                  <a:pt x="139508" y="61988"/>
                </a:lnTo>
                <a:lnTo>
                  <a:pt x="179009" y="61988"/>
                </a:lnTo>
                <a:lnTo>
                  <a:pt x="182776" y="70783"/>
                </a:lnTo>
                <a:lnTo>
                  <a:pt x="183536" y="70783"/>
                </a:lnTo>
                <a:lnTo>
                  <a:pt x="179714" y="61988"/>
                </a:lnTo>
                <a:lnTo>
                  <a:pt x="219197" y="61988"/>
                </a:lnTo>
                <a:lnTo>
                  <a:pt x="226767" y="70783"/>
                </a:lnTo>
                <a:lnTo>
                  <a:pt x="227528" y="70783"/>
                </a:lnTo>
                <a:lnTo>
                  <a:pt x="219902" y="61988"/>
                </a:lnTo>
                <a:lnTo>
                  <a:pt x="259403" y="61988"/>
                </a:lnTo>
                <a:lnTo>
                  <a:pt x="270759" y="70783"/>
                </a:lnTo>
                <a:lnTo>
                  <a:pt x="271519" y="70783"/>
                </a:lnTo>
                <a:lnTo>
                  <a:pt x="260090" y="61988"/>
                </a:lnTo>
                <a:lnTo>
                  <a:pt x="278291" y="61988"/>
                </a:lnTo>
                <a:lnTo>
                  <a:pt x="278291" y="61617"/>
                </a:lnTo>
                <a:lnTo>
                  <a:pt x="259608" y="61617"/>
                </a:lnTo>
                <a:lnTo>
                  <a:pt x="239922" y="46496"/>
                </a:lnTo>
                <a:lnTo>
                  <a:pt x="272818" y="46496"/>
                </a:lnTo>
                <a:lnTo>
                  <a:pt x="278291" y="49669"/>
                </a:lnTo>
                <a:lnTo>
                  <a:pt x="278291" y="49316"/>
                </a:lnTo>
                <a:lnTo>
                  <a:pt x="273412" y="46496"/>
                </a:lnTo>
                <a:lnTo>
                  <a:pt x="278291" y="46496"/>
                </a:lnTo>
                <a:lnTo>
                  <a:pt x="278291" y="46236"/>
                </a:lnTo>
                <a:lnTo>
                  <a:pt x="272948" y="46236"/>
                </a:lnTo>
                <a:lnTo>
                  <a:pt x="254208" y="35438"/>
                </a:lnTo>
                <a:lnTo>
                  <a:pt x="278310" y="35438"/>
                </a:lnTo>
                <a:lnTo>
                  <a:pt x="278310" y="35252"/>
                </a:lnTo>
                <a:lnTo>
                  <a:pt x="253874" y="35252"/>
                </a:lnTo>
                <a:lnTo>
                  <a:pt x="239829" y="27126"/>
                </a:lnTo>
                <a:lnTo>
                  <a:pt x="264506" y="27126"/>
                </a:lnTo>
                <a:lnTo>
                  <a:pt x="278329" y="33527"/>
                </a:lnTo>
                <a:lnTo>
                  <a:pt x="278329" y="33304"/>
                </a:lnTo>
                <a:lnTo>
                  <a:pt x="264951" y="27126"/>
                </a:lnTo>
                <a:lnTo>
                  <a:pt x="278329" y="27126"/>
                </a:lnTo>
                <a:lnTo>
                  <a:pt x="278329" y="26996"/>
                </a:lnTo>
                <a:lnTo>
                  <a:pt x="264617" y="26996"/>
                </a:lnTo>
                <a:lnTo>
                  <a:pt x="250961" y="20688"/>
                </a:lnTo>
                <a:lnTo>
                  <a:pt x="272892" y="20688"/>
                </a:lnTo>
                <a:lnTo>
                  <a:pt x="278329" y="22766"/>
                </a:lnTo>
                <a:lnTo>
                  <a:pt x="278329" y="22599"/>
                </a:lnTo>
                <a:lnTo>
                  <a:pt x="273263" y="20650"/>
                </a:lnTo>
                <a:lnTo>
                  <a:pt x="278329" y="20650"/>
                </a:lnTo>
                <a:lnTo>
                  <a:pt x="278329" y="20539"/>
                </a:lnTo>
                <a:lnTo>
                  <a:pt x="272985" y="20539"/>
                </a:lnTo>
                <a:lnTo>
                  <a:pt x="259867" y="15492"/>
                </a:lnTo>
                <a:lnTo>
                  <a:pt x="278329" y="15492"/>
                </a:lnTo>
                <a:lnTo>
                  <a:pt x="278329" y="15381"/>
                </a:lnTo>
                <a:lnTo>
                  <a:pt x="259608" y="15381"/>
                </a:lnTo>
                <a:lnTo>
                  <a:pt x="248865" y="11262"/>
                </a:lnTo>
                <a:lnTo>
                  <a:pt x="266825" y="11262"/>
                </a:lnTo>
                <a:lnTo>
                  <a:pt x="278329" y="15066"/>
                </a:lnTo>
                <a:lnTo>
                  <a:pt x="278329" y="14954"/>
                </a:lnTo>
                <a:lnTo>
                  <a:pt x="267141" y="11262"/>
                </a:lnTo>
                <a:lnTo>
                  <a:pt x="278329" y="11262"/>
                </a:lnTo>
                <a:lnTo>
                  <a:pt x="278329" y="11188"/>
                </a:lnTo>
                <a:lnTo>
                  <a:pt x="266918" y="11188"/>
                </a:lnTo>
                <a:lnTo>
                  <a:pt x="256472" y="7756"/>
                </a:lnTo>
                <a:lnTo>
                  <a:pt x="272929" y="7756"/>
                </a:lnTo>
                <a:lnTo>
                  <a:pt x="278329" y="9314"/>
                </a:lnTo>
                <a:lnTo>
                  <a:pt x="278329" y="9221"/>
                </a:lnTo>
                <a:lnTo>
                  <a:pt x="273208" y="7737"/>
                </a:lnTo>
                <a:lnTo>
                  <a:pt x="278329" y="7737"/>
                </a:lnTo>
                <a:lnTo>
                  <a:pt x="278329" y="7663"/>
                </a:lnTo>
                <a:lnTo>
                  <a:pt x="272985" y="7663"/>
                </a:lnTo>
                <a:lnTo>
                  <a:pt x="262910" y="4768"/>
                </a:lnTo>
                <a:lnTo>
                  <a:pt x="278087" y="4768"/>
                </a:lnTo>
                <a:lnTo>
                  <a:pt x="278347" y="4843"/>
                </a:lnTo>
                <a:lnTo>
                  <a:pt x="278347" y="4731"/>
                </a:lnTo>
                <a:lnTo>
                  <a:pt x="278162" y="4731"/>
                </a:lnTo>
                <a:lnTo>
                  <a:pt x="268421" y="2227"/>
                </a:lnTo>
                <a:lnTo>
                  <a:pt x="278347" y="2227"/>
                </a:lnTo>
                <a:lnTo>
                  <a:pt x="278347" y="2171"/>
                </a:lnTo>
                <a:lnTo>
                  <a:pt x="268235" y="2171"/>
                </a:lnTo>
                <a:lnTo>
                  <a:pt x="259793" y="19"/>
                </a:lnTo>
                <a:lnTo>
                  <a:pt x="272948" y="19"/>
                </a:lnTo>
                <a:lnTo>
                  <a:pt x="278329" y="1262"/>
                </a:lnTo>
                <a:lnTo>
                  <a:pt x="278329" y="1225"/>
                </a:lnTo>
                <a:lnTo>
                  <a:pt x="273171" y="37"/>
                </a:lnTo>
                <a:lnTo>
                  <a:pt x="278329" y="37"/>
                </a:lnTo>
                <a:lnTo>
                  <a:pt x="278329" y="0"/>
                </a:lnTo>
                <a:close/>
              </a:path>
            </a:pathLst>
          </a:custGeom>
          <a:solidFill>
            <a:srgbClr val="64CF64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298850" y="1137125"/>
            <a:ext cx="6546300" cy="2052600"/>
          </a:xfrm>
          <a:prstGeom prst="rect">
            <a:avLst/>
          </a:prstGeom>
          <a:effectLst>
            <a:outerShdw blurRad="157163" rotWithShape="0" algn="bl" dir="5400000" dist="47625">
              <a:schemeClr val="accent2">
                <a:alpha val="38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298850" y="3290913"/>
            <a:ext cx="654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hasCustomPrompt="1" type="title"/>
          </p:nvPr>
        </p:nvSpPr>
        <p:spPr>
          <a:xfrm>
            <a:off x="813100" y="1153300"/>
            <a:ext cx="4399500" cy="1684200"/>
          </a:xfrm>
          <a:prstGeom prst="rect">
            <a:avLst/>
          </a:prstGeom>
          <a:effectLst>
            <a:outerShdw blurRad="157163" rotWithShape="0" algn="bl" dist="47625">
              <a:schemeClr val="accent2">
                <a:alpha val="38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6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13100" y="2844000"/>
            <a:ext cx="43995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effectLst>
            <a:outerShdw blurRad="157163" rotWithShape="0" algn="bl" dir="5400000" dist="47625">
              <a:schemeClr val="accent2">
                <a:alpha val="38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30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6" name="Google Shape;46;p13"/>
          <p:cNvSpPr txBox="1"/>
          <p:nvPr>
            <p:ph idx="2" type="title"/>
          </p:nvPr>
        </p:nvSpPr>
        <p:spPr>
          <a:xfrm rot="-16018">
            <a:off x="1759310" y="1276874"/>
            <a:ext cx="2704229" cy="858003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47" name="Google Shape;47;p13"/>
          <p:cNvSpPr txBox="1"/>
          <p:nvPr>
            <p:ph idx="1" type="subTitle"/>
          </p:nvPr>
        </p:nvSpPr>
        <p:spPr>
          <a:xfrm rot="-7641">
            <a:off x="1759922" y="2075327"/>
            <a:ext cx="2699407" cy="692408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idx="3" type="title"/>
          </p:nvPr>
        </p:nvSpPr>
        <p:spPr>
          <a:xfrm rot="-14898">
            <a:off x="5593012" y="1276249"/>
            <a:ext cx="2699725" cy="858003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49" name="Google Shape;49;p13"/>
          <p:cNvSpPr txBox="1"/>
          <p:nvPr>
            <p:ph idx="4" type="subTitle"/>
          </p:nvPr>
        </p:nvSpPr>
        <p:spPr>
          <a:xfrm rot="-8027">
            <a:off x="5593628" y="2075316"/>
            <a:ext cx="2698207" cy="692408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idx="5" type="title"/>
          </p:nvPr>
        </p:nvSpPr>
        <p:spPr>
          <a:xfrm rot="-16782">
            <a:off x="1759309" y="2980404"/>
            <a:ext cx="2703932" cy="857403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51" name="Google Shape;51;p13"/>
          <p:cNvSpPr txBox="1"/>
          <p:nvPr>
            <p:ph idx="6" type="subTitle"/>
          </p:nvPr>
        </p:nvSpPr>
        <p:spPr>
          <a:xfrm rot="-8013">
            <a:off x="1759921" y="3792548"/>
            <a:ext cx="2702707" cy="692408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hasCustomPrompt="1" idx="7" type="title"/>
          </p:nvPr>
        </p:nvSpPr>
        <p:spPr>
          <a:xfrm rot="-14595">
            <a:off x="849422" y="1454000"/>
            <a:ext cx="918608" cy="502500"/>
          </a:xfrm>
          <a:prstGeom prst="rect">
            <a:avLst/>
          </a:prstGeom>
          <a:ln>
            <a:noFill/>
          </a:ln>
          <a:effectLst>
            <a:outerShdw blurRad="157163" rotWithShape="0" algn="bl" dist="47625">
              <a:schemeClr val="lt1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hasCustomPrompt="1" idx="8" type="title"/>
          </p:nvPr>
        </p:nvSpPr>
        <p:spPr>
          <a:xfrm rot="-14595">
            <a:off x="849422" y="3157848"/>
            <a:ext cx="918608" cy="502500"/>
          </a:xfrm>
          <a:prstGeom prst="rect">
            <a:avLst/>
          </a:prstGeom>
          <a:ln>
            <a:noFill/>
          </a:ln>
          <a:effectLst>
            <a:outerShdw blurRad="157163" rotWithShape="0" algn="bl" dist="47625">
              <a:schemeClr val="lt1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hasCustomPrompt="1" idx="9" type="title"/>
          </p:nvPr>
        </p:nvSpPr>
        <p:spPr>
          <a:xfrm rot="-14600">
            <a:off x="4679572" y="1454000"/>
            <a:ext cx="918308" cy="502500"/>
          </a:xfrm>
          <a:prstGeom prst="rect">
            <a:avLst/>
          </a:prstGeom>
          <a:ln>
            <a:noFill/>
          </a:ln>
          <a:effectLst>
            <a:outerShdw blurRad="157163" rotWithShape="0" algn="bl" dist="47625">
              <a:schemeClr val="lt1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idx="13" type="title"/>
          </p:nvPr>
        </p:nvSpPr>
        <p:spPr>
          <a:xfrm rot="-15657">
            <a:off x="5593014" y="2979790"/>
            <a:ext cx="2700628" cy="857403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56" name="Google Shape;56;p13"/>
          <p:cNvSpPr txBox="1"/>
          <p:nvPr>
            <p:ph idx="14" type="subTitle"/>
          </p:nvPr>
        </p:nvSpPr>
        <p:spPr>
          <a:xfrm rot="-8027">
            <a:off x="5593628" y="3792543"/>
            <a:ext cx="2698207" cy="692408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hasCustomPrompt="1" idx="15" type="title"/>
          </p:nvPr>
        </p:nvSpPr>
        <p:spPr>
          <a:xfrm rot="-14600">
            <a:off x="4679572" y="3157848"/>
            <a:ext cx="918308" cy="502500"/>
          </a:xfrm>
          <a:prstGeom prst="rect">
            <a:avLst/>
          </a:prstGeom>
          <a:ln>
            <a:noFill/>
          </a:ln>
          <a:effectLst>
            <a:outerShdw blurRad="157163" rotWithShape="0" algn="bl" dist="47625">
              <a:schemeClr val="lt1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3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713225" y="332400"/>
            <a:ext cx="7717500" cy="755700"/>
          </a:xfrm>
          <a:prstGeom prst="rect">
            <a:avLst/>
          </a:prstGeom>
          <a:effectLst>
            <a:outerShdw blurRad="157163" rotWithShape="0" algn="bl" dist="47625">
              <a:schemeClr val="accent2">
                <a:alpha val="38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5123125" y="1961878"/>
            <a:ext cx="2725500" cy="16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8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713225" y="332400"/>
            <a:ext cx="7717500" cy="755700"/>
          </a:xfrm>
          <a:prstGeom prst="rect">
            <a:avLst/>
          </a:prstGeom>
          <a:effectLst>
            <a:outerShdw blurRad="157163" rotWithShape="0" algn="bl" dist="47625">
              <a:schemeClr val="accent2">
                <a:alpha val="38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1073700" y="1831350"/>
            <a:ext cx="2832300" cy="148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3">
  <p:cSld name="CUSTOM_15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834440" y="1018825"/>
            <a:ext cx="3486900" cy="2022600"/>
          </a:xfrm>
          <a:prstGeom prst="rect">
            <a:avLst/>
          </a:prstGeom>
          <a:effectLst>
            <a:outerShdw blurRad="157163" rotWithShape="0" algn="bl" dist="47625">
              <a:schemeClr val="accent2">
                <a:alpha val="38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" name="Google Shape;66;p16"/>
          <p:cNvSpPr txBox="1"/>
          <p:nvPr>
            <p:ph idx="1" type="subTitle"/>
          </p:nvPr>
        </p:nvSpPr>
        <p:spPr>
          <a:xfrm>
            <a:off x="824013" y="3024550"/>
            <a:ext cx="3507600" cy="9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effectLst>
            <a:outerShdw blurRad="157163" rotWithShape="0" algn="bl" dist="47625">
              <a:schemeClr val="accent2">
                <a:alpha val="38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30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" type="subTitle"/>
          </p:nvPr>
        </p:nvSpPr>
        <p:spPr>
          <a:xfrm>
            <a:off x="668700" y="1218125"/>
            <a:ext cx="3947700" cy="3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2" type="subTitle"/>
          </p:nvPr>
        </p:nvSpPr>
        <p:spPr>
          <a:xfrm>
            <a:off x="4616400" y="1218125"/>
            <a:ext cx="3858900" cy="3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effectLst>
            <a:outerShdw blurRad="157163" rotWithShape="0" algn="bl" dist="47625">
              <a:schemeClr val="accent2">
                <a:alpha val="38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30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1" type="subTitle"/>
          </p:nvPr>
        </p:nvSpPr>
        <p:spPr>
          <a:xfrm>
            <a:off x="4882851" y="1399625"/>
            <a:ext cx="30144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2" type="subTitle"/>
          </p:nvPr>
        </p:nvSpPr>
        <p:spPr>
          <a:xfrm>
            <a:off x="4869500" y="1977375"/>
            <a:ext cx="30144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8"/>
          <p:cNvSpPr txBox="1"/>
          <p:nvPr>
            <p:ph idx="3" type="subTitle"/>
          </p:nvPr>
        </p:nvSpPr>
        <p:spPr>
          <a:xfrm>
            <a:off x="4882865" y="2795875"/>
            <a:ext cx="30144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4" type="subTitle"/>
          </p:nvPr>
        </p:nvSpPr>
        <p:spPr>
          <a:xfrm>
            <a:off x="4882865" y="3373625"/>
            <a:ext cx="30144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3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effectLst>
            <a:outerShdw blurRad="157163" rotWithShape="0" algn="bl" dist="47625">
              <a:schemeClr val="accent2">
                <a:alpha val="38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30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79" name="Google Shape;79;p19"/>
          <p:cNvSpPr txBox="1"/>
          <p:nvPr>
            <p:ph idx="1" type="subTitle"/>
          </p:nvPr>
        </p:nvSpPr>
        <p:spPr>
          <a:xfrm>
            <a:off x="1303325" y="3812825"/>
            <a:ext cx="28584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2" type="subTitle"/>
          </p:nvPr>
        </p:nvSpPr>
        <p:spPr>
          <a:xfrm>
            <a:off x="1303325" y="3008550"/>
            <a:ext cx="28584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179999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9"/>
          <p:cNvSpPr txBox="1"/>
          <p:nvPr>
            <p:ph idx="3" type="subTitle"/>
          </p:nvPr>
        </p:nvSpPr>
        <p:spPr>
          <a:xfrm>
            <a:off x="4958125" y="3800250"/>
            <a:ext cx="28584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4" type="subTitle"/>
          </p:nvPr>
        </p:nvSpPr>
        <p:spPr>
          <a:xfrm>
            <a:off x="4958125" y="3008550"/>
            <a:ext cx="28584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179999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713250" y="439150"/>
            <a:ext cx="7717500" cy="572700"/>
          </a:xfrm>
          <a:prstGeom prst="rect">
            <a:avLst/>
          </a:prstGeom>
          <a:effectLst>
            <a:outerShdw blurRad="157163" rotWithShape="0" algn="bl" dist="47625">
              <a:schemeClr val="accent2">
                <a:alpha val="38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30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" type="subTitle"/>
          </p:nvPr>
        </p:nvSpPr>
        <p:spPr>
          <a:xfrm>
            <a:off x="1029459" y="2864375"/>
            <a:ext cx="22056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2" type="subTitle"/>
          </p:nvPr>
        </p:nvSpPr>
        <p:spPr>
          <a:xfrm>
            <a:off x="1029459" y="3442125"/>
            <a:ext cx="22056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0"/>
          <p:cNvSpPr txBox="1"/>
          <p:nvPr>
            <p:ph idx="3" type="subTitle"/>
          </p:nvPr>
        </p:nvSpPr>
        <p:spPr>
          <a:xfrm>
            <a:off x="3469200" y="2864375"/>
            <a:ext cx="22056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4" type="subTitle"/>
          </p:nvPr>
        </p:nvSpPr>
        <p:spPr>
          <a:xfrm>
            <a:off x="3469200" y="3442125"/>
            <a:ext cx="22056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5" type="subTitle"/>
          </p:nvPr>
        </p:nvSpPr>
        <p:spPr>
          <a:xfrm>
            <a:off x="5899168" y="2864375"/>
            <a:ext cx="22056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6" type="subTitle"/>
          </p:nvPr>
        </p:nvSpPr>
        <p:spPr>
          <a:xfrm>
            <a:off x="5899168" y="3442125"/>
            <a:ext cx="22056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680375" y="2257050"/>
            <a:ext cx="3377700" cy="1093200"/>
          </a:xfrm>
          <a:prstGeom prst="rect">
            <a:avLst/>
          </a:prstGeom>
          <a:effectLst>
            <a:outerShdw blurRad="157163" rotWithShape="0" algn="bl" dist="47625">
              <a:schemeClr val="accent2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80375" y="3478901"/>
            <a:ext cx="3377700" cy="7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680375" y="890000"/>
            <a:ext cx="3377700" cy="1238400"/>
          </a:xfrm>
          <a:prstGeom prst="rect">
            <a:avLst/>
          </a:prstGeom>
          <a:effectLst>
            <a:outerShdw blurRad="157163" rotWithShape="0" algn="bl" dist="47625">
              <a:schemeClr val="lt1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7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713250" y="439925"/>
            <a:ext cx="7717500" cy="572700"/>
          </a:xfrm>
          <a:prstGeom prst="rect">
            <a:avLst/>
          </a:prstGeom>
          <a:effectLst>
            <a:outerShdw blurRad="157163" rotWithShape="0" algn="bl" dist="47625">
              <a:schemeClr val="accent2">
                <a:alpha val="38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30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93" name="Google Shape;93;p21"/>
          <p:cNvSpPr txBox="1"/>
          <p:nvPr>
            <p:ph idx="1" type="subTitle"/>
          </p:nvPr>
        </p:nvSpPr>
        <p:spPr>
          <a:xfrm>
            <a:off x="867838" y="2355225"/>
            <a:ext cx="2452800" cy="12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179999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2" type="subTitle"/>
          </p:nvPr>
        </p:nvSpPr>
        <p:spPr>
          <a:xfrm>
            <a:off x="3355462" y="2355225"/>
            <a:ext cx="2452800" cy="12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179999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idx="3" type="subTitle"/>
          </p:nvPr>
        </p:nvSpPr>
        <p:spPr>
          <a:xfrm>
            <a:off x="5843087" y="2355225"/>
            <a:ext cx="2452800" cy="12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4" type="subTitle"/>
          </p:nvPr>
        </p:nvSpPr>
        <p:spPr>
          <a:xfrm>
            <a:off x="858799" y="3598575"/>
            <a:ext cx="24528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5" type="subTitle"/>
          </p:nvPr>
        </p:nvSpPr>
        <p:spPr>
          <a:xfrm>
            <a:off x="3355462" y="3598575"/>
            <a:ext cx="24528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6" type="subTitle"/>
          </p:nvPr>
        </p:nvSpPr>
        <p:spPr>
          <a:xfrm>
            <a:off x="5852126" y="3598575"/>
            <a:ext cx="24528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hasCustomPrompt="1" idx="7" type="title"/>
          </p:nvPr>
        </p:nvSpPr>
        <p:spPr>
          <a:xfrm rot="-12620">
            <a:off x="859389" y="1652902"/>
            <a:ext cx="2451617" cy="502500"/>
          </a:xfrm>
          <a:prstGeom prst="rect">
            <a:avLst/>
          </a:prstGeom>
          <a:ln>
            <a:noFill/>
          </a:ln>
          <a:effectLst>
            <a:outerShdw blurRad="157163" rotWithShape="0" algn="bl" dist="47625">
              <a:schemeClr val="lt1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100" name="Google Shape;100;p21"/>
          <p:cNvSpPr txBox="1"/>
          <p:nvPr>
            <p:ph hasCustomPrompt="1" idx="8" type="title"/>
          </p:nvPr>
        </p:nvSpPr>
        <p:spPr>
          <a:xfrm rot="-14772">
            <a:off x="3349714" y="1642609"/>
            <a:ext cx="2443523" cy="502500"/>
          </a:xfrm>
          <a:prstGeom prst="rect">
            <a:avLst/>
          </a:prstGeom>
          <a:ln>
            <a:noFill/>
          </a:ln>
          <a:effectLst>
            <a:outerShdw blurRad="157163" rotWithShape="0" algn="bl" dist="47625">
              <a:schemeClr val="lt1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  <p:sp>
        <p:nvSpPr>
          <p:cNvPr id="101" name="Google Shape;101;p21"/>
          <p:cNvSpPr txBox="1"/>
          <p:nvPr>
            <p:ph hasCustomPrompt="1" idx="9" type="title"/>
          </p:nvPr>
        </p:nvSpPr>
        <p:spPr>
          <a:xfrm rot="-14711">
            <a:off x="5831939" y="1632309"/>
            <a:ext cx="2453722" cy="502500"/>
          </a:xfrm>
          <a:prstGeom prst="rect">
            <a:avLst/>
          </a:prstGeom>
          <a:ln>
            <a:noFill/>
          </a:ln>
          <a:effectLst>
            <a:outerShdw blurRad="157163" rotWithShape="0" algn="bl" dist="47625">
              <a:schemeClr val="lt1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6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713250" y="440200"/>
            <a:ext cx="7717500" cy="572700"/>
          </a:xfrm>
          <a:prstGeom prst="rect">
            <a:avLst/>
          </a:prstGeom>
          <a:effectLst>
            <a:outerShdw blurRad="157163" rotWithShape="0" algn="bl" dist="47625">
              <a:schemeClr val="accent2">
                <a:alpha val="38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30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04" name="Google Shape;104;p22"/>
          <p:cNvSpPr txBox="1"/>
          <p:nvPr>
            <p:ph idx="1" type="subTitle"/>
          </p:nvPr>
        </p:nvSpPr>
        <p:spPr>
          <a:xfrm>
            <a:off x="812429" y="2208895"/>
            <a:ext cx="22056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2" type="subTitle"/>
          </p:nvPr>
        </p:nvSpPr>
        <p:spPr>
          <a:xfrm>
            <a:off x="812425" y="2790155"/>
            <a:ext cx="2205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3" type="subTitle"/>
          </p:nvPr>
        </p:nvSpPr>
        <p:spPr>
          <a:xfrm>
            <a:off x="812429" y="1046375"/>
            <a:ext cx="22056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4" type="subTitle"/>
          </p:nvPr>
        </p:nvSpPr>
        <p:spPr>
          <a:xfrm>
            <a:off x="812425" y="1627635"/>
            <a:ext cx="2205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idx="5" type="subTitle"/>
          </p:nvPr>
        </p:nvSpPr>
        <p:spPr>
          <a:xfrm>
            <a:off x="812429" y="3371415"/>
            <a:ext cx="22056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6" type="subTitle"/>
          </p:nvPr>
        </p:nvSpPr>
        <p:spPr>
          <a:xfrm>
            <a:off x="812425" y="3952675"/>
            <a:ext cx="2205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9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713250" y="448850"/>
            <a:ext cx="7717500" cy="572700"/>
          </a:xfrm>
          <a:prstGeom prst="rect">
            <a:avLst/>
          </a:prstGeom>
          <a:effectLst>
            <a:outerShdw blurRad="157163" rotWithShape="0" algn="bl" dist="47625">
              <a:schemeClr val="accent2">
                <a:alpha val="38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30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12" name="Google Shape;112;p23"/>
          <p:cNvSpPr txBox="1"/>
          <p:nvPr>
            <p:ph idx="1" type="subTitle"/>
          </p:nvPr>
        </p:nvSpPr>
        <p:spPr>
          <a:xfrm>
            <a:off x="2016687" y="1453988"/>
            <a:ext cx="23895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2" type="subTitle"/>
          </p:nvPr>
        </p:nvSpPr>
        <p:spPr>
          <a:xfrm>
            <a:off x="2016687" y="2031738"/>
            <a:ext cx="23895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idx="3" type="subTitle"/>
          </p:nvPr>
        </p:nvSpPr>
        <p:spPr>
          <a:xfrm>
            <a:off x="4726062" y="1453988"/>
            <a:ext cx="24054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4" type="subTitle"/>
          </p:nvPr>
        </p:nvSpPr>
        <p:spPr>
          <a:xfrm>
            <a:off x="4726062" y="2031738"/>
            <a:ext cx="24054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5" type="subTitle"/>
          </p:nvPr>
        </p:nvSpPr>
        <p:spPr>
          <a:xfrm>
            <a:off x="2016700" y="3161838"/>
            <a:ext cx="23895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6" type="subTitle"/>
          </p:nvPr>
        </p:nvSpPr>
        <p:spPr>
          <a:xfrm>
            <a:off x="2016700" y="3739588"/>
            <a:ext cx="23895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7" type="subTitle"/>
          </p:nvPr>
        </p:nvSpPr>
        <p:spPr>
          <a:xfrm>
            <a:off x="4726050" y="3161838"/>
            <a:ext cx="24054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8" type="subTitle"/>
          </p:nvPr>
        </p:nvSpPr>
        <p:spPr>
          <a:xfrm>
            <a:off x="4726050" y="3739588"/>
            <a:ext cx="24054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4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713250" y="455300"/>
            <a:ext cx="7717500" cy="572700"/>
          </a:xfrm>
          <a:prstGeom prst="rect">
            <a:avLst/>
          </a:prstGeom>
          <a:effectLst>
            <a:outerShdw blurRad="157163" rotWithShape="0" algn="bl" dist="47625">
              <a:schemeClr val="accent2">
                <a:alpha val="38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30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" type="subTitle"/>
          </p:nvPr>
        </p:nvSpPr>
        <p:spPr>
          <a:xfrm>
            <a:off x="949800" y="1688075"/>
            <a:ext cx="22056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2" type="subTitle"/>
          </p:nvPr>
        </p:nvSpPr>
        <p:spPr>
          <a:xfrm>
            <a:off x="949800" y="2189625"/>
            <a:ext cx="2205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3" type="subTitle"/>
          </p:nvPr>
        </p:nvSpPr>
        <p:spPr>
          <a:xfrm>
            <a:off x="3471200" y="1688075"/>
            <a:ext cx="22056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4" type="subTitle"/>
          </p:nvPr>
        </p:nvSpPr>
        <p:spPr>
          <a:xfrm>
            <a:off x="3471200" y="2189625"/>
            <a:ext cx="2205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24"/>
          <p:cNvSpPr txBox="1"/>
          <p:nvPr>
            <p:ph idx="5" type="subTitle"/>
          </p:nvPr>
        </p:nvSpPr>
        <p:spPr>
          <a:xfrm>
            <a:off x="5988600" y="1688075"/>
            <a:ext cx="22056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6" type="subTitle"/>
          </p:nvPr>
        </p:nvSpPr>
        <p:spPr>
          <a:xfrm>
            <a:off x="5988600" y="2189625"/>
            <a:ext cx="2205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24"/>
          <p:cNvSpPr txBox="1"/>
          <p:nvPr>
            <p:ph idx="7" type="subTitle"/>
          </p:nvPr>
        </p:nvSpPr>
        <p:spPr>
          <a:xfrm>
            <a:off x="949800" y="3435450"/>
            <a:ext cx="22056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8" type="subTitle"/>
          </p:nvPr>
        </p:nvSpPr>
        <p:spPr>
          <a:xfrm>
            <a:off x="949800" y="3937000"/>
            <a:ext cx="2205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24"/>
          <p:cNvSpPr txBox="1"/>
          <p:nvPr>
            <p:ph idx="9" type="subTitle"/>
          </p:nvPr>
        </p:nvSpPr>
        <p:spPr>
          <a:xfrm>
            <a:off x="3471200" y="3435450"/>
            <a:ext cx="22056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3" type="subTitle"/>
          </p:nvPr>
        </p:nvSpPr>
        <p:spPr>
          <a:xfrm>
            <a:off x="3471200" y="3937000"/>
            <a:ext cx="2205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24"/>
          <p:cNvSpPr txBox="1"/>
          <p:nvPr>
            <p:ph idx="14" type="subTitle"/>
          </p:nvPr>
        </p:nvSpPr>
        <p:spPr>
          <a:xfrm>
            <a:off x="5988600" y="3435450"/>
            <a:ext cx="2205600" cy="6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5" type="subTitle"/>
          </p:nvPr>
        </p:nvSpPr>
        <p:spPr>
          <a:xfrm>
            <a:off x="5988600" y="3937000"/>
            <a:ext cx="2205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effectLst>
            <a:outerShdw blurRad="157163" rotWithShape="0" algn="bl" dist="47625">
              <a:schemeClr val="accent2">
                <a:alpha val="38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30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36" name="Google Shape;136;p25"/>
          <p:cNvSpPr txBox="1"/>
          <p:nvPr>
            <p:ph idx="1" type="subTitle"/>
          </p:nvPr>
        </p:nvSpPr>
        <p:spPr>
          <a:xfrm>
            <a:off x="668700" y="1218125"/>
            <a:ext cx="5709600" cy="33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7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 flipH="1">
            <a:off x="821175" y="2937200"/>
            <a:ext cx="3840000" cy="572700"/>
          </a:xfrm>
          <a:prstGeom prst="rect">
            <a:avLst/>
          </a:prstGeom>
          <a:effectLst>
            <a:outerShdw blurRad="157163" rotWithShape="0" algn="bl" dist="47625">
              <a:schemeClr val="accent2">
                <a:alpha val="38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9" name="Google Shape;139;p26"/>
          <p:cNvSpPr txBox="1"/>
          <p:nvPr>
            <p:ph idx="1" type="subTitle"/>
          </p:nvPr>
        </p:nvSpPr>
        <p:spPr>
          <a:xfrm flipH="1">
            <a:off x="821175" y="1519300"/>
            <a:ext cx="3840000" cy="14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7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hasCustomPrompt="1" type="title"/>
          </p:nvPr>
        </p:nvSpPr>
        <p:spPr>
          <a:xfrm>
            <a:off x="810725" y="2116400"/>
            <a:ext cx="2283000" cy="10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2" name="Google Shape;142;p27"/>
          <p:cNvSpPr txBox="1"/>
          <p:nvPr>
            <p:ph idx="1" type="subTitle"/>
          </p:nvPr>
        </p:nvSpPr>
        <p:spPr>
          <a:xfrm>
            <a:off x="810725" y="3624000"/>
            <a:ext cx="2283000" cy="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27"/>
          <p:cNvSpPr txBox="1"/>
          <p:nvPr>
            <p:ph idx="2" type="subTitle"/>
          </p:nvPr>
        </p:nvSpPr>
        <p:spPr>
          <a:xfrm>
            <a:off x="810725" y="3049650"/>
            <a:ext cx="2283000" cy="50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44" name="Google Shape;144;p27"/>
          <p:cNvSpPr txBox="1"/>
          <p:nvPr>
            <p:ph hasCustomPrompt="1" idx="3" type="title"/>
          </p:nvPr>
        </p:nvSpPr>
        <p:spPr>
          <a:xfrm>
            <a:off x="3430500" y="1799250"/>
            <a:ext cx="2283000" cy="10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27"/>
          <p:cNvSpPr txBox="1"/>
          <p:nvPr>
            <p:ph idx="4" type="subTitle"/>
          </p:nvPr>
        </p:nvSpPr>
        <p:spPr>
          <a:xfrm>
            <a:off x="3430500" y="3306850"/>
            <a:ext cx="2283000" cy="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7"/>
          <p:cNvSpPr txBox="1"/>
          <p:nvPr>
            <p:ph idx="5" type="subTitle"/>
          </p:nvPr>
        </p:nvSpPr>
        <p:spPr>
          <a:xfrm>
            <a:off x="3430500" y="2732500"/>
            <a:ext cx="2283000" cy="50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47" name="Google Shape;147;p27"/>
          <p:cNvSpPr txBox="1"/>
          <p:nvPr>
            <p:ph hasCustomPrompt="1" idx="6" type="title"/>
          </p:nvPr>
        </p:nvSpPr>
        <p:spPr>
          <a:xfrm>
            <a:off x="6050275" y="2106400"/>
            <a:ext cx="2283000" cy="10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27"/>
          <p:cNvSpPr txBox="1"/>
          <p:nvPr>
            <p:ph idx="7" type="subTitle"/>
          </p:nvPr>
        </p:nvSpPr>
        <p:spPr>
          <a:xfrm>
            <a:off x="6050275" y="3614000"/>
            <a:ext cx="2283000" cy="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9" name="Google Shape;149;p27"/>
          <p:cNvSpPr txBox="1"/>
          <p:nvPr>
            <p:ph idx="8" type="subTitle"/>
          </p:nvPr>
        </p:nvSpPr>
        <p:spPr>
          <a:xfrm>
            <a:off x="6050275" y="3039650"/>
            <a:ext cx="2283000" cy="50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Orbitron"/>
              <a:buNone/>
              <a:defRPr b="1" sz="22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50" name="Google Shape;150;p27"/>
          <p:cNvSpPr txBox="1"/>
          <p:nvPr>
            <p:ph idx="9"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30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4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/>
          <p:nvPr/>
        </p:nvSpPr>
        <p:spPr>
          <a:xfrm>
            <a:off x="1428636" y="548650"/>
            <a:ext cx="6276900" cy="4050900"/>
          </a:xfrm>
          <a:prstGeom prst="rect">
            <a:avLst/>
          </a:prstGeom>
          <a:noFill/>
          <a:ln cap="flat" cmpd="sng" w="9525">
            <a:solidFill>
              <a:srgbClr val="36DD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53" name="Google Shape;153;p28"/>
          <p:cNvSpPr/>
          <p:nvPr/>
        </p:nvSpPr>
        <p:spPr>
          <a:xfrm flipH="1" rot="10800000">
            <a:off x="1429168" y="548678"/>
            <a:ext cx="6271180" cy="1957504"/>
          </a:xfrm>
          <a:custGeom>
            <a:rect b="b" l="l" r="r" t="t"/>
            <a:pathLst>
              <a:path extrusionOk="0" h="70783" w="278348">
                <a:moveTo>
                  <a:pt x="31932" y="37"/>
                </a:moveTo>
                <a:lnTo>
                  <a:pt x="24436" y="2189"/>
                </a:lnTo>
                <a:lnTo>
                  <a:pt x="10353" y="2189"/>
                </a:lnTo>
                <a:lnTo>
                  <a:pt x="18777" y="37"/>
                </a:lnTo>
                <a:close/>
                <a:moveTo>
                  <a:pt x="45309" y="37"/>
                </a:moveTo>
                <a:lnTo>
                  <a:pt x="38741" y="2189"/>
                </a:lnTo>
                <a:lnTo>
                  <a:pt x="24677" y="2189"/>
                </a:lnTo>
                <a:lnTo>
                  <a:pt x="32154" y="37"/>
                </a:lnTo>
                <a:close/>
                <a:moveTo>
                  <a:pt x="58686" y="37"/>
                </a:moveTo>
                <a:lnTo>
                  <a:pt x="53065" y="2189"/>
                </a:lnTo>
                <a:lnTo>
                  <a:pt x="38982" y="2189"/>
                </a:lnTo>
                <a:lnTo>
                  <a:pt x="45513" y="37"/>
                </a:lnTo>
                <a:close/>
                <a:moveTo>
                  <a:pt x="72101" y="37"/>
                </a:moveTo>
                <a:lnTo>
                  <a:pt x="67407" y="2189"/>
                </a:lnTo>
                <a:lnTo>
                  <a:pt x="53343" y="2189"/>
                </a:lnTo>
                <a:lnTo>
                  <a:pt x="58946" y="37"/>
                </a:lnTo>
                <a:close/>
                <a:moveTo>
                  <a:pt x="85478" y="37"/>
                </a:moveTo>
                <a:lnTo>
                  <a:pt x="81730" y="2189"/>
                </a:lnTo>
                <a:lnTo>
                  <a:pt x="67648" y="2189"/>
                </a:lnTo>
                <a:lnTo>
                  <a:pt x="72305" y="37"/>
                </a:lnTo>
                <a:close/>
                <a:moveTo>
                  <a:pt x="98856" y="37"/>
                </a:moveTo>
                <a:lnTo>
                  <a:pt x="96054" y="2189"/>
                </a:lnTo>
                <a:lnTo>
                  <a:pt x="81972" y="2189"/>
                </a:lnTo>
                <a:lnTo>
                  <a:pt x="85720" y="37"/>
                </a:lnTo>
                <a:close/>
                <a:moveTo>
                  <a:pt x="112252" y="37"/>
                </a:moveTo>
                <a:lnTo>
                  <a:pt x="110359" y="2189"/>
                </a:lnTo>
                <a:lnTo>
                  <a:pt x="96295" y="2189"/>
                </a:lnTo>
                <a:lnTo>
                  <a:pt x="99097" y="37"/>
                </a:lnTo>
                <a:close/>
                <a:moveTo>
                  <a:pt x="125648" y="37"/>
                </a:moveTo>
                <a:lnTo>
                  <a:pt x="124702" y="2189"/>
                </a:lnTo>
                <a:lnTo>
                  <a:pt x="110619" y="2189"/>
                </a:lnTo>
                <a:lnTo>
                  <a:pt x="112474" y="37"/>
                </a:lnTo>
                <a:close/>
                <a:moveTo>
                  <a:pt x="139025" y="37"/>
                </a:moveTo>
                <a:lnTo>
                  <a:pt x="139025" y="2189"/>
                </a:lnTo>
                <a:lnTo>
                  <a:pt x="124943" y="2189"/>
                </a:lnTo>
                <a:lnTo>
                  <a:pt x="125870" y="37"/>
                </a:lnTo>
                <a:close/>
                <a:moveTo>
                  <a:pt x="152421" y="37"/>
                </a:moveTo>
                <a:lnTo>
                  <a:pt x="153349" y="2189"/>
                </a:lnTo>
                <a:lnTo>
                  <a:pt x="139266" y="2189"/>
                </a:lnTo>
                <a:lnTo>
                  <a:pt x="139266" y="37"/>
                </a:lnTo>
                <a:close/>
                <a:moveTo>
                  <a:pt x="165817" y="37"/>
                </a:moveTo>
                <a:lnTo>
                  <a:pt x="167673" y="2189"/>
                </a:lnTo>
                <a:lnTo>
                  <a:pt x="153590" y="2189"/>
                </a:lnTo>
                <a:lnTo>
                  <a:pt x="152644" y="37"/>
                </a:lnTo>
                <a:close/>
                <a:moveTo>
                  <a:pt x="179195" y="37"/>
                </a:moveTo>
                <a:lnTo>
                  <a:pt x="182015" y="2189"/>
                </a:lnTo>
                <a:lnTo>
                  <a:pt x="167932" y="2189"/>
                </a:lnTo>
                <a:lnTo>
                  <a:pt x="166058" y="37"/>
                </a:lnTo>
                <a:close/>
                <a:moveTo>
                  <a:pt x="192591" y="37"/>
                </a:moveTo>
                <a:lnTo>
                  <a:pt x="196320" y="2189"/>
                </a:lnTo>
                <a:lnTo>
                  <a:pt x="182237" y="2189"/>
                </a:lnTo>
                <a:lnTo>
                  <a:pt x="179436" y="37"/>
                </a:lnTo>
                <a:close/>
                <a:moveTo>
                  <a:pt x="205968" y="37"/>
                </a:moveTo>
                <a:lnTo>
                  <a:pt x="210644" y="2189"/>
                </a:lnTo>
                <a:lnTo>
                  <a:pt x="196580" y="2189"/>
                </a:lnTo>
                <a:lnTo>
                  <a:pt x="192813" y="37"/>
                </a:lnTo>
                <a:close/>
                <a:moveTo>
                  <a:pt x="219345" y="37"/>
                </a:moveTo>
                <a:lnTo>
                  <a:pt x="224967" y="2189"/>
                </a:lnTo>
                <a:lnTo>
                  <a:pt x="210885" y="2189"/>
                </a:lnTo>
                <a:lnTo>
                  <a:pt x="206191" y="37"/>
                </a:lnTo>
                <a:close/>
                <a:moveTo>
                  <a:pt x="232760" y="37"/>
                </a:moveTo>
                <a:lnTo>
                  <a:pt x="239291" y="2189"/>
                </a:lnTo>
                <a:lnTo>
                  <a:pt x="225208" y="2189"/>
                </a:lnTo>
                <a:lnTo>
                  <a:pt x="219587" y="37"/>
                </a:lnTo>
                <a:close/>
                <a:moveTo>
                  <a:pt x="246137" y="37"/>
                </a:moveTo>
                <a:lnTo>
                  <a:pt x="253615" y="2189"/>
                </a:lnTo>
                <a:lnTo>
                  <a:pt x="239551" y="2189"/>
                </a:lnTo>
                <a:lnTo>
                  <a:pt x="232983" y="37"/>
                </a:lnTo>
                <a:close/>
                <a:moveTo>
                  <a:pt x="259515" y="37"/>
                </a:moveTo>
                <a:lnTo>
                  <a:pt x="267938" y="2189"/>
                </a:lnTo>
                <a:lnTo>
                  <a:pt x="253856" y="2189"/>
                </a:lnTo>
                <a:lnTo>
                  <a:pt x="246360" y="37"/>
                </a:lnTo>
                <a:close/>
                <a:moveTo>
                  <a:pt x="24269" y="2245"/>
                </a:moveTo>
                <a:lnTo>
                  <a:pt x="15623" y="4750"/>
                </a:lnTo>
                <a:lnTo>
                  <a:pt x="464" y="4750"/>
                </a:lnTo>
                <a:lnTo>
                  <a:pt x="10168" y="2245"/>
                </a:lnTo>
                <a:close/>
                <a:moveTo>
                  <a:pt x="38611" y="2245"/>
                </a:moveTo>
                <a:lnTo>
                  <a:pt x="31041" y="4750"/>
                </a:lnTo>
                <a:lnTo>
                  <a:pt x="15882" y="4750"/>
                </a:lnTo>
                <a:lnTo>
                  <a:pt x="24510" y="2245"/>
                </a:lnTo>
                <a:close/>
                <a:moveTo>
                  <a:pt x="52953" y="2245"/>
                </a:moveTo>
                <a:lnTo>
                  <a:pt x="46478" y="4750"/>
                </a:lnTo>
                <a:lnTo>
                  <a:pt x="31301" y="4750"/>
                </a:lnTo>
                <a:lnTo>
                  <a:pt x="38871" y="2245"/>
                </a:lnTo>
                <a:close/>
                <a:moveTo>
                  <a:pt x="67295" y="2245"/>
                </a:moveTo>
                <a:lnTo>
                  <a:pt x="61896" y="4750"/>
                </a:lnTo>
                <a:lnTo>
                  <a:pt x="46719" y="4750"/>
                </a:lnTo>
                <a:lnTo>
                  <a:pt x="53194" y="2245"/>
                </a:lnTo>
                <a:close/>
                <a:moveTo>
                  <a:pt x="81638" y="2245"/>
                </a:moveTo>
                <a:lnTo>
                  <a:pt x="77315" y="4750"/>
                </a:lnTo>
                <a:lnTo>
                  <a:pt x="62156" y="4750"/>
                </a:lnTo>
                <a:lnTo>
                  <a:pt x="67537" y="2245"/>
                </a:lnTo>
                <a:close/>
                <a:moveTo>
                  <a:pt x="95980" y="2245"/>
                </a:moveTo>
                <a:lnTo>
                  <a:pt x="92733" y="4750"/>
                </a:lnTo>
                <a:lnTo>
                  <a:pt x="77574" y="4750"/>
                </a:lnTo>
                <a:lnTo>
                  <a:pt x="81879" y="2245"/>
                </a:lnTo>
                <a:close/>
                <a:moveTo>
                  <a:pt x="110341" y="2245"/>
                </a:moveTo>
                <a:lnTo>
                  <a:pt x="108170" y="4750"/>
                </a:lnTo>
                <a:lnTo>
                  <a:pt x="92993" y="4750"/>
                </a:lnTo>
                <a:lnTo>
                  <a:pt x="96240" y="2245"/>
                </a:lnTo>
                <a:close/>
                <a:moveTo>
                  <a:pt x="124702" y="2245"/>
                </a:moveTo>
                <a:lnTo>
                  <a:pt x="123607" y="4750"/>
                </a:lnTo>
                <a:lnTo>
                  <a:pt x="108448" y="4750"/>
                </a:lnTo>
                <a:lnTo>
                  <a:pt x="110600" y="2245"/>
                </a:lnTo>
                <a:close/>
                <a:moveTo>
                  <a:pt x="139025" y="2245"/>
                </a:moveTo>
                <a:lnTo>
                  <a:pt x="139007" y="4750"/>
                </a:lnTo>
                <a:lnTo>
                  <a:pt x="123867" y="4750"/>
                </a:lnTo>
                <a:lnTo>
                  <a:pt x="124924" y="2245"/>
                </a:lnTo>
                <a:close/>
                <a:moveTo>
                  <a:pt x="153367" y="2245"/>
                </a:moveTo>
                <a:lnTo>
                  <a:pt x="154425" y="4750"/>
                </a:lnTo>
                <a:lnTo>
                  <a:pt x="139285" y="4750"/>
                </a:lnTo>
                <a:lnTo>
                  <a:pt x="139285" y="2245"/>
                </a:lnTo>
                <a:close/>
                <a:moveTo>
                  <a:pt x="167691" y="2245"/>
                </a:moveTo>
                <a:lnTo>
                  <a:pt x="169862" y="4750"/>
                </a:lnTo>
                <a:lnTo>
                  <a:pt x="154685" y="4750"/>
                </a:lnTo>
                <a:lnTo>
                  <a:pt x="153590" y="2245"/>
                </a:lnTo>
                <a:close/>
                <a:moveTo>
                  <a:pt x="182052" y="2245"/>
                </a:moveTo>
                <a:lnTo>
                  <a:pt x="185299" y="4750"/>
                </a:lnTo>
                <a:lnTo>
                  <a:pt x="170140" y="4750"/>
                </a:lnTo>
                <a:lnTo>
                  <a:pt x="167951" y="2245"/>
                </a:lnTo>
                <a:close/>
                <a:moveTo>
                  <a:pt x="196413" y="2245"/>
                </a:moveTo>
                <a:lnTo>
                  <a:pt x="200717" y="4750"/>
                </a:lnTo>
                <a:lnTo>
                  <a:pt x="185559" y="4750"/>
                </a:lnTo>
                <a:lnTo>
                  <a:pt x="182312" y="2245"/>
                </a:lnTo>
                <a:close/>
                <a:moveTo>
                  <a:pt x="210736" y="2245"/>
                </a:moveTo>
                <a:lnTo>
                  <a:pt x="216154" y="4750"/>
                </a:lnTo>
                <a:lnTo>
                  <a:pt x="200977" y="4750"/>
                </a:lnTo>
                <a:lnTo>
                  <a:pt x="196635" y="2245"/>
                </a:lnTo>
                <a:close/>
                <a:moveTo>
                  <a:pt x="225097" y="2245"/>
                </a:moveTo>
                <a:lnTo>
                  <a:pt x="231573" y="4750"/>
                </a:lnTo>
                <a:lnTo>
                  <a:pt x="216395" y="4750"/>
                </a:lnTo>
                <a:lnTo>
                  <a:pt x="210996" y="2245"/>
                </a:lnTo>
                <a:close/>
                <a:moveTo>
                  <a:pt x="239439" y="2245"/>
                </a:moveTo>
                <a:lnTo>
                  <a:pt x="246991" y="4750"/>
                </a:lnTo>
                <a:lnTo>
                  <a:pt x="231832" y="4750"/>
                </a:lnTo>
                <a:lnTo>
                  <a:pt x="225338" y="2245"/>
                </a:lnTo>
                <a:close/>
                <a:moveTo>
                  <a:pt x="253782" y="2245"/>
                </a:moveTo>
                <a:lnTo>
                  <a:pt x="262409" y="4750"/>
                </a:lnTo>
                <a:lnTo>
                  <a:pt x="247269" y="4750"/>
                </a:lnTo>
                <a:lnTo>
                  <a:pt x="239681" y="2245"/>
                </a:lnTo>
                <a:close/>
                <a:moveTo>
                  <a:pt x="268142" y="2245"/>
                </a:moveTo>
                <a:lnTo>
                  <a:pt x="277846" y="4750"/>
                </a:lnTo>
                <a:lnTo>
                  <a:pt x="262688" y="4750"/>
                </a:lnTo>
                <a:lnTo>
                  <a:pt x="254041" y="2245"/>
                </a:lnTo>
                <a:close/>
                <a:moveTo>
                  <a:pt x="46311" y="4787"/>
                </a:moveTo>
                <a:lnTo>
                  <a:pt x="38741" y="7700"/>
                </a:lnTo>
                <a:lnTo>
                  <a:pt x="22321" y="7700"/>
                </a:lnTo>
                <a:lnTo>
                  <a:pt x="31134" y="4787"/>
                </a:lnTo>
                <a:close/>
                <a:moveTo>
                  <a:pt x="154462" y="4787"/>
                </a:moveTo>
                <a:lnTo>
                  <a:pt x="155705" y="7700"/>
                </a:lnTo>
                <a:lnTo>
                  <a:pt x="139285" y="7700"/>
                </a:lnTo>
                <a:lnTo>
                  <a:pt x="139285" y="4787"/>
                </a:lnTo>
                <a:close/>
                <a:moveTo>
                  <a:pt x="169899" y="4787"/>
                </a:moveTo>
                <a:lnTo>
                  <a:pt x="172404" y="7700"/>
                </a:lnTo>
                <a:lnTo>
                  <a:pt x="155984" y="7700"/>
                </a:lnTo>
                <a:lnTo>
                  <a:pt x="154703" y="4787"/>
                </a:lnTo>
                <a:close/>
                <a:moveTo>
                  <a:pt x="216247" y="4787"/>
                </a:moveTo>
                <a:lnTo>
                  <a:pt x="222518" y="7700"/>
                </a:lnTo>
                <a:lnTo>
                  <a:pt x="206098" y="7700"/>
                </a:lnTo>
                <a:lnTo>
                  <a:pt x="201070" y="4787"/>
                </a:lnTo>
                <a:close/>
                <a:moveTo>
                  <a:pt x="231702" y="4787"/>
                </a:moveTo>
                <a:lnTo>
                  <a:pt x="239272" y="7700"/>
                </a:lnTo>
                <a:lnTo>
                  <a:pt x="222852" y="7700"/>
                </a:lnTo>
                <a:lnTo>
                  <a:pt x="216525" y="4787"/>
                </a:lnTo>
                <a:close/>
                <a:moveTo>
                  <a:pt x="247139" y="4787"/>
                </a:moveTo>
                <a:lnTo>
                  <a:pt x="255952" y="7700"/>
                </a:lnTo>
                <a:lnTo>
                  <a:pt x="239532" y="7700"/>
                </a:lnTo>
                <a:lnTo>
                  <a:pt x="231962" y="4787"/>
                </a:lnTo>
                <a:close/>
                <a:moveTo>
                  <a:pt x="30855" y="4806"/>
                </a:moveTo>
                <a:lnTo>
                  <a:pt x="22024" y="7718"/>
                </a:lnTo>
                <a:lnTo>
                  <a:pt x="5622" y="7718"/>
                </a:lnTo>
                <a:lnTo>
                  <a:pt x="15697" y="4806"/>
                </a:lnTo>
                <a:close/>
                <a:moveTo>
                  <a:pt x="61766" y="4806"/>
                </a:moveTo>
                <a:lnTo>
                  <a:pt x="55477" y="7718"/>
                </a:lnTo>
                <a:lnTo>
                  <a:pt x="39038" y="7718"/>
                </a:lnTo>
                <a:lnTo>
                  <a:pt x="46608" y="4806"/>
                </a:lnTo>
                <a:close/>
                <a:moveTo>
                  <a:pt x="77222" y="4806"/>
                </a:moveTo>
                <a:lnTo>
                  <a:pt x="72175" y="7718"/>
                </a:lnTo>
                <a:lnTo>
                  <a:pt x="55736" y="7718"/>
                </a:lnTo>
                <a:lnTo>
                  <a:pt x="62026" y="4806"/>
                </a:lnTo>
                <a:close/>
                <a:moveTo>
                  <a:pt x="92677" y="4806"/>
                </a:moveTo>
                <a:lnTo>
                  <a:pt x="88874" y="7718"/>
                </a:lnTo>
                <a:lnTo>
                  <a:pt x="72472" y="7718"/>
                </a:lnTo>
                <a:lnTo>
                  <a:pt x="77500" y="4806"/>
                </a:lnTo>
                <a:close/>
                <a:moveTo>
                  <a:pt x="108133" y="4806"/>
                </a:moveTo>
                <a:lnTo>
                  <a:pt x="105609" y="7718"/>
                </a:lnTo>
                <a:lnTo>
                  <a:pt x="89171" y="7718"/>
                </a:lnTo>
                <a:lnTo>
                  <a:pt x="92956" y="4806"/>
                </a:lnTo>
                <a:close/>
                <a:moveTo>
                  <a:pt x="123551" y="4806"/>
                </a:moveTo>
                <a:lnTo>
                  <a:pt x="122290" y="7718"/>
                </a:lnTo>
                <a:lnTo>
                  <a:pt x="105869" y="7718"/>
                </a:lnTo>
                <a:lnTo>
                  <a:pt x="108374" y="4806"/>
                </a:lnTo>
                <a:close/>
                <a:moveTo>
                  <a:pt x="139025" y="4806"/>
                </a:moveTo>
                <a:lnTo>
                  <a:pt x="139007" y="7718"/>
                </a:lnTo>
                <a:lnTo>
                  <a:pt x="122586" y="7718"/>
                </a:lnTo>
                <a:lnTo>
                  <a:pt x="123848" y="4806"/>
                </a:lnTo>
                <a:close/>
                <a:moveTo>
                  <a:pt x="185373" y="4806"/>
                </a:moveTo>
                <a:lnTo>
                  <a:pt x="189121" y="7718"/>
                </a:lnTo>
                <a:lnTo>
                  <a:pt x="172701" y="7718"/>
                </a:lnTo>
                <a:lnTo>
                  <a:pt x="170177" y="4806"/>
                </a:lnTo>
                <a:close/>
                <a:moveTo>
                  <a:pt x="200791" y="4806"/>
                </a:moveTo>
                <a:lnTo>
                  <a:pt x="205820" y="7718"/>
                </a:lnTo>
                <a:lnTo>
                  <a:pt x="189399" y="7718"/>
                </a:lnTo>
                <a:lnTo>
                  <a:pt x="185596" y="4806"/>
                </a:lnTo>
                <a:close/>
                <a:moveTo>
                  <a:pt x="262595" y="4806"/>
                </a:moveTo>
                <a:lnTo>
                  <a:pt x="272670" y="7718"/>
                </a:lnTo>
                <a:lnTo>
                  <a:pt x="256249" y="7718"/>
                </a:lnTo>
                <a:lnTo>
                  <a:pt x="247418" y="4806"/>
                </a:lnTo>
                <a:close/>
                <a:moveTo>
                  <a:pt x="55310" y="7756"/>
                </a:moveTo>
                <a:lnTo>
                  <a:pt x="47832" y="11188"/>
                </a:lnTo>
                <a:lnTo>
                  <a:pt x="29928" y="11188"/>
                </a:lnTo>
                <a:lnTo>
                  <a:pt x="38871" y="7756"/>
                </a:lnTo>
                <a:close/>
                <a:moveTo>
                  <a:pt x="88800" y="7756"/>
                </a:moveTo>
                <a:lnTo>
                  <a:pt x="84328" y="11188"/>
                </a:lnTo>
                <a:lnTo>
                  <a:pt x="66405" y="11188"/>
                </a:lnTo>
                <a:lnTo>
                  <a:pt x="72361" y="7756"/>
                </a:lnTo>
                <a:close/>
                <a:moveTo>
                  <a:pt x="155724" y="7756"/>
                </a:moveTo>
                <a:lnTo>
                  <a:pt x="157208" y="11188"/>
                </a:lnTo>
                <a:lnTo>
                  <a:pt x="139304" y="11188"/>
                </a:lnTo>
                <a:lnTo>
                  <a:pt x="139304" y="7756"/>
                </a:lnTo>
                <a:close/>
                <a:moveTo>
                  <a:pt x="172478" y="7756"/>
                </a:moveTo>
                <a:lnTo>
                  <a:pt x="175447" y="11188"/>
                </a:lnTo>
                <a:lnTo>
                  <a:pt x="157542" y="11188"/>
                </a:lnTo>
                <a:lnTo>
                  <a:pt x="156039" y="7756"/>
                </a:lnTo>
                <a:close/>
                <a:moveTo>
                  <a:pt x="189214" y="7756"/>
                </a:moveTo>
                <a:lnTo>
                  <a:pt x="193667" y="11188"/>
                </a:lnTo>
                <a:lnTo>
                  <a:pt x="175762" y="11188"/>
                </a:lnTo>
                <a:lnTo>
                  <a:pt x="172775" y="7756"/>
                </a:lnTo>
                <a:close/>
                <a:moveTo>
                  <a:pt x="222685" y="7756"/>
                </a:moveTo>
                <a:lnTo>
                  <a:pt x="230107" y="11188"/>
                </a:lnTo>
                <a:lnTo>
                  <a:pt x="212202" y="11188"/>
                </a:lnTo>
                <a:lnTo>
                  <a:pt x="206246" y="7756"/>
                </a:lnTo>
                <a:close/>
                <a:moveTo>
                  <a:pt x="239439" y="7756"/>
                </a:moveTo>
                <a:lnTo>
                  <a:pt x="248364" y="11188"/>
                </a:lnTo>
                <a:lnTo>
                  <a:pt x="230459" y="11188"/>
                </a:lnTo>
                <a:lnTo>
                  <a:pt x="222982" y="7756"/>
                </a:lnTo>
                <a:close/>
                <a:moveTo>
                  <a:pt x="38592" y="7774"/>
                </a:moveTo>
                <a:lnTo>
                  <a:pt x="29631" y="11207"/>
                </a:lnTo>
                <a:lnTo>
                  <a:pt x="11782" y="11207"/>
                </a:lnTo>
                <a:lnTo>
                  <a:pt x="22135" y="7774"/>
                </a:lnTo>
                <a:close/>
                <a:moveTo>
                  <a:pt x="105517" y="7774"/>
                </a:moveTo>
                <a:lnTo>
                  <a:pt x="102530" y="11207"/>
                </a:lnTo>
                <a:lnTo>
                  <a:pt x="84649" y="11207"/>
                </a:lnTo>
                <a:lnTo>
                  <a:pt x="89078" y="7774"/>
                </a:lnTo>
                <a:close/>
                <a:moveTo>
                  <a:pt x="122271" y="7774"/>
                </a:moveTo>
                <a:lnTo>
                  <a:pt x="120750" y="11207"/>
                </a:lnTo>
                <a:lnTo>
                  <a:pt x="102861" y="11207"/>
                </a:lnTo>
                <a:lnTo>
                  <a:pt x="105814" y="7774"/>
                </a:lnTo>
                <a:close/>
                <a:moveTo>
                  <a:pt x="72045" y="7756"/>
                </a:moveTo>
                <a:lnTo>
                  <a:pt x="66089" y="11225"/>
                </a:lnTo>
                <a:lnTo>
                  <a:pt x="48185" y="11225"/>
                </a:lnTo>
                <a:lnTo>
                  <a:pt x="55606" y="7756"/>
                </a:lnTo>
                <a:close/>
                <a:moveTo>
                  <a:pt x="139007" y="7774"/>
                </a:moveTo>
                <a:lnTo>
                  <a:pt x="138988" y="11225"/>
                </a:lnTo>
                <a:lnTo>
                  <a:pt x="121083" y="11225"/>
                </a:lnTo>
                <a:lnTo>
                  <a:pt x="122568" y="7774"/>
                </a:lnTo>
                <a:close/>
                <a:moveTo>
                  <a:pt x="205949" y="7774"/>
                </a:moveTo>
                <a:lnTo>
                  <a:pt x="211905" y="11225"/>
                </a:lnTo>
                <a:lnTo>
                  <a:pt x="194001" y="11225"/>
                </a:lnTo>
                <a:lnTo>
                  <a:pt x="189529" y="7774"/>
                </a:lnTo>
                <a:close/>
                <a:moveTo>
                  <a:pt x="256157" y="7774"/>
                </a:moveTo>
                <a:lnTo>
                  <a:pt x="266565" y="11225"/>
                </a:lnTo>
                <a:lnTo>
                  <a:pt x="248661" y="11225"/>
                </a:lnTo>
                <a:lnTo>
                  <a:pt x="239718" y="7774"/>
                </a:lnTo>
                <a:close/>
                <a:moveTo>
                  <a:pt x="47702" y="11281"/>
                </a:moveTo>
                <a:lnTo>
                  <a:pt x="38741" y="15418"/>
                </a:lnTo>
                <a:lnTo>
                  <a:pt x="19055" y="15418"/>
                </a:lnTo>
                <a:lnTo>
                  <a:pt x="29742" y="11281"/>
                </a:lnTo>
                <a:close/>
                <a:moveTo>
                  <a:pt x="65941" y="11281"/>
                </a:moveTo>
                <a:lnTo>
                  <a:pt x="58779" y="15418"/>
                </a:lnTo>
                <a:lnTo>
                  <a:pt x="39093" y="15418"/>
                </a:lnTo>
                <a:lnTo>
                  <a:pt x="47999" y="11281"/>
                </a:lnTo>
                <a:close/>
                <a:moveTo>
                  <a:pt x="84235" y="11281"/>
                </a:moveTo>
                <a:lnTo>
                  <a:pt x="78855" y="15418"/>
                </a:lnTo>
                <a:lnTo>
                  <a:pt x="59132" y="15418"/>
                </a:lnTo>
                <a:lnTo>
                  <a:pt x="66275" y="11281"/>
                </a:lnTo>
                <a:close/>
                <a:moveTo>
                  <a:pt x="102474" y="11281"/>
                </a:moveTo>
                <a:lnTo>
                  <a:pt x="98893" y="15418"/>
                </a:lnTo>
                <a:lnTo>
                  <a:pt x="79189" y="15418"/>
                </a:lnTo>
                <a:lnTo>
                  <a:pt x="84532" y="11281"/>
                </a:lnTo>
                <a:close/>
                <a:moveTo>
                  <a:pt x="120750" y="11281"/>
                </a:moveTo>
                <a:lnTo>
                  <a:pt x="118950" y="15418"/>
                </a:lnTo>
                <a:lnTo>
                  <a:pt x="99227" y="15418"/>
                </a:lnTo>
                <a:lnTo>
                  <a:pt x="102808" y="11281"/>
                </a:lnTo>
                <a:close/>
                <a:moveTo>
                  <a:pt x="138988" y="11281"/>
                </a:moveTo>
                <a:lnTo>
                  <a:pt x="138970" y="15418"/>
                </a:lnTo>
                <a:lnTo>
                  <a:pt x="119265" y="15418"/>
                </a:lnTo>
                <a:lnTo>
                  <a:pt x="121028" y="11281"/>
                </a:lnTo>
                <a:close/>
                <a:moveTo>
                  <a:pt x="157245" y="11281"/>
                </a:moveTo>
                <a:lnTo>
                  <a:pt x="159008" y="15418"/>
                </a:lnTo>
                <a:lnTo>
                  <a:pt x="139304" y="15418"/>
                </a:lnTo>
                <a:lnTo>
                  <a:pt x="139285" y="11281"/>
                </a:lnTo>
                <a:close/>
                <a:moveTo>
                  <a:pt x="175521" y="11281"/>
                </a:moveTo>
                <a:lnTo>
                  <a:pt x="179065" y="15418"/>
                </a:lnTo>
                <a:lnTo>
                  <a:pt x="159379" y="15418"/>
                </a:lnTo>
                <a:lnTo>
                  <a:pt x="157561" y="11281"/>
                </a:lnTo>
                <a:close/>
                <a:moveTo>
                  <a:pt x="193759" y="11281"/>
                </a:moveTo>
                <a:lnTo>
                  <a:pt x="199103" y="15418"/>
                </a:lnTo>
                <a:lnTo>
                  <a:pt x="179417" y="15418"/>
                </a:lnTo>
                <a:lnTo>
                  <a:pt x="175818" y="11281"/>
                </a:lnTo>
                <a:close/>
                <a:moveTo>
                  <a:pt x="212017" y="11281"/>
                </a:moveTo>
                <a:lnTo>
                  <a:pt x="219160" y="15418"/>
                </a:lnTo>
                <a:lnTo>
                  <a:pt x="199456" y="15418"/>
                </a:lnTo>
                <a:lnTo>
                  <a:pt x="194075" y="11281"/>
                </a:lnTo>
                <a:close/>
                <a:moveTo>
                  <a:pt x="230292" y="11281"/>
                </a:moveTo>
                <a:lnTo>
                  <a:pt x="239217" y="15418"/>
                </a:lnTo>
                <a:lnTo>
                  <a:pt x="219512" y="15418"/>
                </a:lnTo>
                <a:lnTo>
                  <a:pt x="212351" y="11281"/>
                </a:lnTo>
                <a:close/>
                <a:moveTo>
                  <a:pt x="248549" y="11281"/>
                </a:moveTo>
                <a:lnTo>
                  <a:pt x="259237" y="15418"/>
                </a:lnTo>
                <a:lnTo>
                  <a:pt x="239551" y="15418"/>
                </a:lnTo>
                <a:lnTo>
                  <a:pt x="230589" y="11281"/>
                </a:lnTo>
                <a:close/>
                <a:moveTo>
                  <a:pt x="38537" y="15511"/>
                </a:moveTo>
                <a:lnTo>
                  <a:pt x="27590" y="20558"/>
                </a:lnTo>
                <a:lnTo>
                  <a:pt x="5715" y="20558"/>
                </a:lnTo>
                <a:lnTo>
                  <a:pt x="18795" y="15511"/>
                </a:lnTo>
                <a:close/>
                <a:moveTo>
                  <a:pt x="58631" y="15511"/>
                </a:moveTo>
                <a:lnTo>
                  <a:pt x="49873" y="20558"/>
                </a:lnTo>
                <a:lnTo>
                  <a:pt x="27980" y="20558"/>
                </a:lnTo>
                <a:lnTo>
                  <a:pt x="38889" y="15511"/>
                </a:lnTo>
                <a:close/>
                <a:moveTo>
                  <a:pt x="78706" y="15511"/>
                </a:moveTo>
                <a:lnTo>
                  <a:pt x="72138" y="20558"/>
                </a:lnTo>
                <a:lnTo>
                  <a:pt x="50244" y="20558"/>
                </a:lnTo>
                <a:lnTo>
                  <a:pt x="58965" y="15511"/>
                </a:lnTo>
                <a:close/>
                <a:moveTo>
                  <a:pt x="98800" y="15511"/>
                </a:moveTo>
                <a:lnTo>
                  <a:pt x="94403" y="20558"/>
                </a:lnTo>
                <a:lnTo>
                  <a:pt x="72546" y="20558"/>
                </a:lnTo>
                <a:lnTo>
                  <a:pt x="79077" y="15511"/>
                </a:lnTo>
                <a:close/>
                <a:moveTo>
                  <a:pt x="118894" y="15511"/>
                </a:moveTo>
                <a:lnTo>
                  <a:pt x="116705" y="20558"/>
                </a:lnTo>
                <a:lnTo>
                  <a:pt x="94811" y="20558"/>
                </a:lnTo>
                <a:lnTo>
                  <a:pt x="99171" y="15511"/>
                </a:lnTo>
                <a:close/>
                <a:moveTo>
                  <a:pt x="138970" y="15511"/>
                </a:moveTo>
                <a:lnTo>
                  <a:pt x="138970" y="20558"/>
                </a:lnTo>
                <a:lnTo>
                  <a:pt x="117076" y="20558"/>
                </a:lnTo>
                <a:lnTo>
                  <a:pt x="119228" y="15511"/>
                </a:lnTo>
                <a:close/>
                <a:moveTo>
                  <a:pt x="159064" y="15511"/>
                </a:moveTo>
                <a:lnTo>
                  <a:pt x="161234" y="20558"/>
                </a:lnTo>
                <a:lnTo>
                  <a:pt x="139322" y="20558"/>
                </a:lnTo>
                <a:lnTo>
                  <a:pt x="139304" y="15511"/>
                </a:lnTo>
                <a:close/>
                <a:moveTo>
                  <a:pt x="179157" y="15511"/>
                </a:moveTo>
                <a:lnTo>
                  <a:pt x="183518" y="20558"/>
                </a:lnTo>
                <a:lnTo>
                  <a:pt x="161624" y="20558"/>
                </a:lnTo>
                <a:lnTo>
                  <a:pt x="159416" y="15511"/>
                </a:lnTo>
                <a:close/>
                <a:moveTo>
                  <a:pt x="199233" y="15511"/>
                </a:moveTo>
                <a:lnTo>
                  <a:pt x="205782" y="20558"/>
                </a:lnTo>
                <a:lnTo>
                  <a:pt x="183889" y="20558"/>
                </a:lnTo>
                <a:lnTo>
                  <a:pt x="179510" y="15511"/>
                </a:lnTo>
                <a:close/>
                <a:moveTo>
                  <a:pt x="219327" y="15511"/>
                </a:moveTo>
                <a:lnTo>
                  <a:pt x="228047" y="20558"/>
                </a:lnTo>
                <a:lnTo>
                  <a:pt x="206172" y="20558"/>
                </a:lnTo>
                <a:lnTo>
                  <a:pt x="199585" y="15511"/>
                </a:lnTo>
                <a:close/>
                <a:moveTo>
                  <a:pt x="239402" y="15511"/>
                </a:moveTo>
                <a:lnTo>
                  <a:pt x="250312" y="20558"/>
                </a:lnTo>
                <a:lnTo>
                  <a:pt x="228418" y="20558"/>
                </a:lnTo>
                <a:lnTo>
                  <a:pt x="219679" y="15511"/>
                </a:lnTo>
                <a:close/>
                <a:moveTo>
                  <a:pt x="259459" y="15511"/>
                </a:moveTo>
                <a:lnTo>
                  <a:pt x="272577" y="20558"/>
                </a:lnTo>
                <a:lnTo>
                  <a:pt x="250683" y="20558"/>
                </a:lnTo>
                <a:lnTo>
                  <a:pt x="239736" y="15511"/>
                </a:lnTo>
                <a:close/>
                <a:moveTo>
                  <a:pt x="49669" y="20688"/>
                </a:moveTo>
                <a:lnTo>
                  <a:pt x="38722" y="26996"/>
                </a:lnTo>
                <a:lnTo>
                  <a:pt x="14120" y="26996"/>
                </a:lnTo>
                <a:lnTo>
                  <a:pt x="27738" y="20688"/>
                </a:lnTo>
                <a:close/>
                <a:moveTo>
                  <a:pt x="72008" y="20688"/>
                </a:moveTo>
                <a:lnTo>
                  <a:pt x="63770" y="26996"/>
                </a:lnTo>
                <a:lnTo>
                  <a:pt x="39168" y="26996"/>
                </a:lnTo>
                <a:lnTo>
                  <a:pt x="50059" y="20688"/>
                </a:lnTo>
                <a:close/>
                <a:moveTo>
                  <a:pt x="94310" y="20688"/>
                </a:moveTo>
                <a:lnTo>
                  <a:pt x="88837" y="26996"/>
                </a:lnTo>
                <a:lnTo>
                  <a:pt x="64216" y="26996"/>
                </a:lnTo>
                <a:lnTo>
                  <a:pt x="72379" y="20688"/>
                </a:lnTo>
                <a:close/>
                <a:moveTo>
                  <a:pt x="116631" y="20688"/>
                </a:moveTo>
                <a:lnTo>
                  <a:pt x="113866" y="26996"/>
                </a:lnTo>
                <a:lnTo>
                  <a:pt x="89263" y="26996"/>
                </a:lnTo>
                <a:lnTo>
                  <a:pt x="94681" y="20688"/>
                </a:lnTo>
                <a:close/>
                <a:moveTo>
                  <a:pt x="138970" y="20688"/>
                </a:moveTo>
                <a:lnTo>
                  <a:pt x="138932" y="26996"/>
                </a:lnTo>
                <a:lnTo>
                  <a:pt x="114311" y="26996"/>
                </a:lnTo>
                <a:lnTo>
                  <a:pt x="117020" y="20688"/>
                </a:lnTo>
                <a:close/>
                <a:moveTo>
                  <a:pt x="161271" y="20688"/>
                </a:moveTo>
                <a:lnTo>
                  <a:pt x="163980" y="26996"/>
                </a:lnTo>
                <a:lnTo>
                  <a:pt x="139359" y="26996"/>
                </a:lnTo>
                <a:lnTo>
                  <a:pt x="139322" y="20688"/>
                </a:lnTo>
                <a:close/>
                <a:moveTo>
                  <a:pt x="183592" y="20688"/>
                </a:moveTo>
                <a:lnTo>
                  <a:pt x="189010" y="26996"/>
                </a:lnTo>
                <a:lnTo>
                  <a:pt x="164407" y="26996"/>
                </a:lnTo>
                <a:lnTo>
                  <a:pt x="161643" y="20688"/>
                </a:lnTo>
                <a:close/>
                <a:moveTo>
                  <a:pt x="205912" y="20688"/>
                </a:moveTo>
                <a:lnTo>
                  <a:pt x="214076" y="26996"/>
                </a:lnTo>
                <a:lnTo>
                  <a:pt x="189455" y="26996"/>
                </a:lnTo>
                <a:lnTo>
                  <a:pt x="183982" y="20688"/>
                </a:lnTo>
                <a:close/>
                <a:moveTo>
                  <a:pt x="228233" y="20688"/>
                </a:moveTo>
                <a:lnTo>
                  <a:pt x="239124" y="26996"/>
                </a:lnTo>
                <a:lnTo>
                  <a:pt x="214521" y="26996"/>
                </a:lnTo>
                <a:lnTo>
                  <a:pt x="206283" y="20688"/>
                </a:lnTo>
                <a:close/>
                <a:moveTo>
                  <a:pt x="250553" y="20688"/>
                </a:moveTo>
                <a:lnTo>
                  <a:pt x="264172" y="26996"/>
                </a:lnTo>
                <a:lnTo>
                  <a:pt x="239569" y="26996"/>
                </a:lnTo>
                <a:lnTo>
                  <a:pt x="228622" y="20688"/>
                </a:lnTo>
                <a:close/>
                <a:moveTo>
                  <a:pt x="63585" y="27126"/>
                </a:moveTo>
                <a:lnTo>
                  <a:pt x="53027" y="35252"/>
                </a:lnTo>
                <a:lnTo>
                  <a:pt x="24918" y="35252"/>
                </a:lnTo>
                <a:lnTo>
                  <a:pt x="38908" y="27126"/>
                </a:lnTo>
                <a:close/>
                <a:moveTo>
                  <a:pt x="88707" y="27126"/>
                </a:moveTo>
                <a:lnTo>
                  <a:pt x="81656" y="35252"/>
                </a:lnTo>
                <a:lnTo>
                  <a:pt x="53547" y="35252"/>
                </a:lnTo>
                <a:lnTo>
                  <a:pt x="64030" y="27126"/>
                </a:lnTo>
                <a:close/>
                <a:moveTo>
                  <a:pt x="113829" y="27126"/>
                </a:moveTo>
                <a:lnTo>
                  <a:pt x="110267" y="35252"/>
                </a:lnTo>
                <a:lnTo>
                  <a:pt x="82157" y="35252"/>
                </a:lnTo>
                <a:lnTo>
                  <a:pt x="89152" y="27126"/>
                </a:lnTo>
                <a:close/>
                <a:moveTo>
                  <a:pt x="138932" y="27126"/>
                </a:moveTo>
                <a:lnTo>
                  <a:pt x="138895" y="35252"/>
                </a:lnTo>
                <a:lnTo>
                  <a:pt x="110786" y="35252"/>
                </a:lnTo>
                <a:lnTo>
                  <a:pt x="114256" y="27126"/>
                </a:lnTo>
                <a:close/>
                <a:moveTo>
                  <a:pt x="164036" y="27126"/>
                </a:moveTo>
                <a:lnTo>
                  <a:pt x="167506" y="35252"/>
                </a:lnTo>
                <a:lnTo>
                  <a:pt x="139396" y="35252"/>
                </a:lnTo>
                <a:lnTo>
                  <a:pt x="139378" y="27126"/>
                </a:lnTo>
                <a:close/>
                <a:moveTo>
                  <a:pt x="189158" y="27126"/>
                </a:moveTo>
                <a:lnTo>
                  <a:pt x="196134" y="35252"/>
                </a:lnTo>
                <a:lnTo>
                  <a:pt x="168025" y="35252"/>
                </a:lnTo>
                <a:lnTo>
                  <a:pt x="164481" y="27126"/>
                </a:lnTo>
                <a:close/>
                <a:moveTo>
                  <a:pt x="214262" y="27126"/>
                </a:moveTo>
                <a:lnTo>
                  <a:pt x="224782" y="35252"/>
                </a:lnTo>
                <a:lnTo>
                  <a:pt x="196635" y="35252"/>
                </a:lnTo>
                <a:lnTo>
                  <a:pt x="189585" y="27126"/>
                </a:lnTo>
                <a:close/>
                <a:moveTo>
                  <a:pt x="239384" y="27126"/>
                </a:moveTo>
                <a:lnTo>
                  <a:pt x="253373" y="35252"/>
                </a:lnTo>
                <a:lnTo>
                  <a:pt x="225264" y="35252"/>
                </a:lnTo>
                <a:lnTo>
                  <a:pt x="214707" y="27126"/>
                </a:lnTo>
                <a:close/>
                <a:moveTo>
                  <a:pt x="52805" y="35438"/>
                </a:moveTo>
                <a:lnTo>
                  <a:pt x="38722" y="46236"/>
                </a:lnTo>
                <a:lnTo>
                  <a:pt x="5937" y="46236"/>
                </a:lnTo>
                <a:lnTo>
                  <a:pt x="24603" y="35438"/>
                </a:lnTo>
                <a:close/>
                <a:moveTo>
                  <a:pt x="81489" y="35438"/>
                </a:moveTo>
                <a:lnTo>
                  <a:pt x="72101" y="46236"/>
                </a:lnTo>
                <a:lnTo>
                  <a:pt x="39298" y="46236"/>
                </a:lnTo>
                <a:lnTo>
                  <a:pt x="53287" y="35438"/>
                </a:lnTo>
                <a:close/>
                <a:moveTo>
                  <a:pt x="110211" y="35438"/>
                </a:moveTo>
                <a:lnTo>
                  <a:pt x="105498" y="46236"/>
                </a:lnTo>
                <a:lnTo>
                  <a:pt x="72676" y="46236"/>
                </a:lnTo>
                <a:lnTo>
                  <a:pt x="82009" y="35438"/>
                </a:lnTo>
                <a:close/>
                <a:moveTo>
                  <a:pt x="138895" y="35438"/>
                </a:moveTo>
                <a:lnTo>
                  <a:pt x="138858" y="46236"/>
                </a:lnTo>
                <a:lnTo>
                  <a:pt x="106055" y="46236"/>
                </a:lnTo>
                <a:lnTo>
                  <a:pt x="110693" y="35438"/>
                </a:lnTo>
                <a:close/>
                <a:moveTo>
                  <a:pt x="167598" y="35438"/>
                </a:moveTo>
                <a:lnTo>
                  <a:pt x="172237" y="46236"/>
                </a:lnTo>
                <a:lnTo>
                  <a:pt x="139433" y="46236"/>
                </a:lnTo>
                <a:lnTo>
                  <a:pt x="139378" y="35438"/>
                </a:lnTo>
                <a:close/>
                <a:moveTo>
                  <a:pt x="196301" y="35438"/>
                </a:moveTo>
                <a:lnTo>
                  <a:pt x="205615" y="46236"/>
                </a:lnTo>
                <a:lnTo>
                  <a:pt x="172831" y="46236"/>
                </a:lnTo>
                <a:lnTo>
                  <a:pt x="168118" y="35438"/>
                </a:lnTo>
                <a:close/>
                <a:moveTo>
                  <a:pt x="225004" y="35438"/>
                </a:moveTo>
                <a:lnTo>
                  <a:pt x="238994" y="46236"/>
                </a:lnTo>
                <a:lnTo>
                  <a:pt x="206191" y="46236"/>
                </a:lnTo>
                <a:lnTo>
                  <a:pt x="196802" y="35438"/>
                </a:lnTo>
                <a:close/>
                <a:moveTo>
                  <a:pt x="253689" y="35438"/>
                </a:moveTo>
                <a:lnTo>
                  <a:pt x="272373" y="46236"/>
                </a:lnTo>
                <a:lnTo>
                  <a:pt x="239569" y="46236"/>
                </a:lnTo>
                <a:lnTo>
                  <a:pt x="225487" y="35438"/>
                </a:lnTo>
                <a:close/>
                <a:moveTo>
                  <a:pt x="71860" y="46496"/>
                </a:moveTo>
                <a:lnTo>
                  <a:pt x="58724" y="61617"/>
                </a:lnTo>
                <a:lnTo>
                  <a:pt x="19389" y="61617"/>
                </a:lnTo>
                <a:lnTo>
                  <a:pt x="38964" y="46496"/>
                </a:lnTo>
                <a:close/>
                <a:moveTo>
                  <a:pt x="105350" y="46496"/>
                </a:moveTo>
                <a:lnTo>
                  <a:pt x="98763" y="61617"/>
                </a:lnTo>
                <a:lnTo>
                  <a:pt x="59410" y="61617"/>
                </a:lnTo>
                <a:lnTo>
                  <a:pt x="72435" y="46496"/>
                </a:lnTo>
                <a:close/>
                <a:moveTo>
                  <a:pt x="138858" y="46496"/>
                </a:moveTo>
                <a:lnTo>
                  <a:pt x="138803" y="61617"/>
                </a:lnTo>
                <a:lnTo>
                  <a:pt x="99468" y="61617"/>
                </a:lnTo>
                <a:lnTo>
                  <a:pt x="105962" y="46496"/>
                </a:lnTo>
                <a:close/>
                <a:moveTo>
                  <a:pt x="172367" y="46496"/>
                </a:moveTo>
                <a:lnTo>
                  <a:pt x="178861" y="61617"/>
                </a:lnTo>
                <a:lnTo>
                  <a:pt x="139489" y="61617"/>
                </a:lnTo>
                <a:lnTo>
                  <a:pt x="139452" y="46496"/>
                </a:lnTo>
                <a:close/>
                <a:moveTo>
                  <a:pt x="205820" y="46496"/>
                </a:moveTo>
                <a:lnTo>
                  <a:pt x="218863" y="61617"/>
                </a:lnTo>
                <a:lnTo>
                  <a:pt x="179529" y="61617"/>
                </a:lnTo>
                <a:lnTo>
                  <a:pt x="172923" y="46496"/>
                </a:lnTo>
                <a:close/>
                <a:moveTo>
                  <a:pt x="239347" y="46496"/>
                </a:moveTo>
                <a:lnTo>
                  <a:pt x="258921" y="61617"/>
                </a:lnTo>
                <a:lnTo>
                  <a:pt x="219587" y="61617"/>
                </a:lnTo>
                <a:lnTo>
                  <a:pt x="206432" y="46496"/>
                </a:lnTo>
                <a:close/>
                <a:moveTo>
                  <a:pt x="0" y="0"/>
                </a:moveTo>
                <a:lnTo>
                  <a:pt x="0" y="37"/>
                </a:lnTo>
                <a:lnTo>
                  <a:pt x="5140" y="37"/>
                </a:lnTo>
                <a:lnTo>
                  <a:pt x="0" y="1225"/>
                </a:lnTo>
                <a:lnTo>
                  <a:pt x="0" y="1262"/>
                </a:lnTo>
                <a:lnTo>
                  <a:pt x="5381" y="19"/>
                </a:lnTo>
                <a:lnTo>
                  <a:pt x="18554" y="19"/>
                </a:lnTo>
                <a:lnTo>
                  <a:pt x="10112" y="2171"/>
                </a:lnTo>
                <a:lnTo>
                  <a:pt x="0" y="2171"/>
                </a:lnTo>
                <a:lnTo>
                  <a:pt x="0" y="2227"/>
                </a:lnTo>
                <a:lnTo>
                  <a:pt x="9927" y="2227"/>
                </a:lnTo>
                <a:lnTo>
                  <a:pt x="167" y="4731"/>
                </a:lnTo>
                <a:lnTo>
                  <a:pt x="0" y="4731"/>
                </a:lnTo>
                <a:lnTo>
                  <a:pt x="0" y="4861"/>
                </a:lnTo>
                <a:lnTo>
                  <a:pt x="241" y="4787"/>
                </a:lnTo>
                <a:lnTo>
                  <a:pt x="15419" y="4787"/>
                </a:lnTo>
                <a:lnTo>
                  <a:pt x="5325" y="7718"/>
                </a:lnTo>
                <a:lnTo>
                  <a:pt x="0" y="7718"/>
                </a:lnTo>
                <a:lnTo>
                  <a:pt x="0" y="7774"/>
                </a:lnTo>
                <a:lnTo>
                  <a:pt x="5121" y="7774"/>
                </a:lnTo>
                <a:lnTo>
                  <a:pt x="0" y="9240"/>
                </a:lnTo>
                <a:lnTo>
                  <a:pt x="0" y="9333"/>
                </a:lnTo>
                <a:lnTo>
                  <a:pt x="5399" y="7774"/>
                </a:lnTo>
                <a:lnTo>
                  <a:pt x="21838" y="7774"/>
                </a:lnTo>
                <a:lnTo>
                  <a:pt x="11411" y="11207"/>
                </a:lnTo>
                <a:lnTo>
                  <a:pt x="0" y="11207"/>
                </a:lnTo>
                <a:lnTo>
                  <a:pt x="0" y="11281"/>
                </a:lnTo>
                <a:lnTo>
                  <a:pt x="11170" y="11281"/>
                </a:lnTo>
                <a:lnTo>
                  <a:pt x="0" y="14973"/>
                </a:lnTo>
                <a:lnTo>
                  <a:pt x="0" y="15084"/>
                </a:lnTo>
                <a:lnTo>
                  <a:pt x="11485" y="11281"/>
                </a:lnTo>
                <a:lnTo>
                  <a:pt x="29445" y="11281"/>
                </a:lnTo>
                <a:lnTo>
                  <a:pt x="18703" y="15418"/>
                </a:lnTo>
                <a:lnTo>
                  <a:pt x="0" y="15418"/>
                </a:lnTo>
                <a:lnTo>
                  <a:pt x="0" y="15511"/>
                </a:lnTo>
                <a:lnTo>
                  <a:pt x="18461" y="15511"/>
                </a:lnTo>
                <a:lnTo>
                  <a:pt x="5325" y="20558"/>
                </a:lnTo>
                <a:lnTo>
                  <a:pt x="0" y="20558"/>
                </a:lnTo>
                <a:lnTo>
                  <a:pt x="0" y="20688"/>
                </a:lnTo>
                <a:lnTo>
                  <a:pt x="5047" y="20688"/>
                </a:lnTo>
                <a:lnTo>
                  <a:pt x="0" y="22636"/>
                </a:lnTo>
                <a:lnTo>
                  <a:pt x="0" y="22784"/>
                </a:lnTo>
                <a:lnTo>
                  <a:pt x="5418" y="20706"/>
                </a:lnTo>
                <a:lnTo>
                  <a:pt x="27367" y="20706"/>
                </a:lnTo>
                <a:lnTo>
                  <a:pt x="13693" y="27014"/>
                </a:lnTo>
                <a:lnTo>
                  <a:pt x="0" y="27014"/>
                </a:lnTo>
                <a:lnTo>
                  <a:pt x="0" y="27144"/>
                </a:lnTo>
                <a:lnTo>
                  <a:pt x="13378" y="27144"/>
                </a:lnTo>
                <a:lnTo>
                  <a:pt x="0" y="33304"/>
                </a:lnTo>
                <a:lnTo>
                  <a:pt x="0" y="33527"/>
                </a:lnTo>
                <a:lnTo>
                  <a:pt x="13804" y="27126"/>
                </a:lnTo>
                <a:lnTo>
                  <a:pt x="38500" y="27126"/>
                </a:lnTo>
                <a:lnTo>
                  <a:pt x="24417" y="35252"/>
                </a:lnTo>
                <a:lnTo>
                  <a:pt x="0" y="35252"/>
                </a:lnTo>
                <a:lnTo>
                  <a:pt x="0" y="35438"/>
                </a:lnTo>
                <a:lnTo>
                  <a:pt x="24083" y="35438"/>
                </a:lnTo>
                <a:lnTo>
                  <a:pt x="5344" y="46236"/>
                </a:lnTo>
                <a:lnTo>
                  <a:pt x="0" y="46236"/>
                </a:lnTo>
                <a:lnTo>
                  <a:pt x="0" y="46496"/>
                </a:lnTo>
                <a:lnTo>
                  <a:pt x="4880" y="46496"/>
                </a:lnTo>
                <a:lnTo>
                  <a:pt x="0" y="49316"/>
                </a:lnTo>
                <a:lnTo>
                  <a:pt x="0" y="49669"/>
                </a:lnTo>
                <a:lnTo>
                  <a:pt x="5474" y="46496"/>
                </a:lnTo>
                <a:lnTo>
                  <a:pt x="38370" y="46496"/>
                </a:lnTo>
                <a:lnTo>
                  <a:pt x="18684" y="61617"/>
                </a:lnTo>
                <a:lnTo>
                  <a:pt x="0" y="61617"/>
                </a:lnTo>
                <a:lnTo>
                  <a:pt x="0" y="61988"/>
                </a:lnTo>
                <a:lnTo>
                  <a:pt x="18202" y="61988"/>
                </a:lnTo>
                <a:lnTo>
                  <a:pt x="6772" y="70783"/>
                </a:lnTo>
                <a:lnTo>
                  <a:pt x="7533" y="70783"/>
                </a:lnTo>
                <a:lnTo>
                  <a:pt x="18888" y="61988"/>
                </a:lnTo>
                <a:lnTo>
                  <a:pt x="58390" y="61988"/>
                </a:lnTo>
                <a:lnTo>
                  <a:pt x="50782" y="70783"/>
                </a:lnTo>
                <a:lnTo>
                  <a:pt x="51543" y="70783"/>
                </a:lnTo>
                <a:lnTo>
                  <a:pt x="59113" y="61988"/>
                </a:lnTo>
                <a:lnTo>
                  <a:pt x="98615" y="61988"/>
                </a:lnTo>
                <a:lnTo>
                  <a:pt x="94774" y="70783"/>
                </a:lnTo>
                <a:lnTo>
                  <a:pt x="95553" y="70783"/>
                </a:lnTo>
                <a:lnTo>
                  <a:pt x="99301" y="61988"/>
                </a:lnTo>
                <a:lnTo>
                  <a:pt x="138803" y="61988"/>
                </a:lnTo>
                <a:lnTo>
                  <a:pt x="138784" y="70783"/>
                </a:lnTo>
                <a:lnTo>
                  <a:pt x="139545" y="70783"/>
                </a:lnTo>
                <a:lnTo>
                  <a:pt x="139508" y="61988"/>
                </a:lnTo>
                <a:lnTo>
                  <a:pt x="179009" y="61988"/>
                </a:lnTo>
                <a:lnTo>
                  <a:pt x="182776" y="70783"/>
                </a:lnTo>
                <a:lnTo>
                  <a:pt x="183536" y="70783"/>
                </a:lnTo>
                <a:lnTo>
                  <a:pt x="179714" y="61988"/>
                </a:lnTo>
                <a:lnTo>
                  <a:pt x="219197" y="61988"/>
                </a:lnTo>
                <a:lnTo>
                  <a:pt x="226767" y="70783"/>
                </a:lnTo>
                <a:lnTo>
                  <a:pt x="227528" y="70783"/>
                </a:lnTo>
                <a:lnTo>
                  <a:pt x="219902" y="61988"/>
                </a:lnTo>
                <a:lnTo>
                  <a:pt x="259403" y="61988"/>
                </a:lnTo>
                <a:lnTo>
                  <a:pt x="270759" y="70783"/>
                </a:lnTo>
                <a:lnTo>
                  <a:pt x="271519" y="70783"/>
                </a:lnTo>
                <a:lnTo>
                  <a:pt x="260090" y="61988"/>
                </a:lnTo>
                <a:lnTo>
                  <a:pt x="278291" y="61988"/>
                </a:lnTo>
                <a:lnTo>
                  <a:pt x="278291" y="61617"/>
                </a:lnTo>
                <a:lnTo>
                  <a:pt x="259608" y="61617"/>
                </a:lnTo>
                <a:lnTo>
                  <a:pt x="239922" y="46496"/>
                </a:lnTo>
                <a:lnTo>
                  <a:pt x="272818" y="46496"/>
                </a:lnTo>
                <a:lnTo>
                  <a:pt x="278291" y="49669"/>
                </a:lnTo>
                <a:lnTo>
                  <a:pt x="278291" y="49316"/>
                </a:lnTo>
                <a:lnTo>
                  <a:pt x="273412" y="46496"/>
                </a:lnTo>
                <a:lnTo>
                  <a:pt x="278291" y="46496"/>
                </a:lnTo>
                <a:lnTo>
                  <a:pt x="278291" y="46236"/>
                </a:lnTo>
                <a:lnTo>
                  <a:pt x="272948" y="46236"/>
                </a:lnTo>
                <a:lnTo>
                  <a:pt x="254208" y="35438"/>
                </a:lnTo>
                <a:lnTo>
                  <a:pt x="278310" y="35438"/>
                </a:lnTo>
                <a:lnTo>
                  <a:pt x="278310" y="35252"/>
                </a:lnTo>
                <a:lnTo>
                  <a:pt x="253874" y="35252"/>
                </a:lnTo>
                <a:lnTo>
                  <a:pt x="239829" y="27126"/>
                </a:lnTo>
                <a:lnTo>
                  <a:pt x="264506" y="27126"/>
                </a:lnTo>
                <a:lnTo>
                  <a:pt x="278329" y="33527"/>
                </a:lnTo>
                <a:lnTo>
                  <a:pt x="278329" y="33304"/>
                </a:lnTo>
                <a:lnTo>
                  <a:pt x="264951" y="27126"/>
                </a:lnTo>
                <a:lnTo>
                  <a:pt x="278329" y="27126"/>
                </a:lnTo>
                <a:lnTo>
                  <a:pt x="278329" y="26996"/>
                </a:lnTo>
                <a:lnTo>
                  <a:pt x="264617" y="26996"/>
                </a:lnTo>
                <a:lnTo>
                  <a:pt x="250961" y="20688"/>
                </a:lnTo>
                <a:lnTo>
                  <a:pt x="272892" y="20688"/>
                </a:lnTo>
                <a:lnTo>
                  <a:pt x="278329" y="22766"/>
                </a:lnTo>
                <a:lnTo>
                  <a:pt x="278329" y="22599"/>
                </a:lnTo>
                <a:lnTo>
                  <a:pt x="273263" y="20650"/>
                </a:lnTo>
                <a:lnTo>
                  <a:pt x="278329" y="20650"/>
                </a:lnTo>
                <a:lnTo>
                  <a:pt x="278329" y="20539"/>
                </a:lnTo>
                <a:lnTo>
                  <a:pt x="272985" y="20539"/>
                </a:lnTo>
                <a:lnTo>
                  <a:pt x="259867" y="15492"/>
                </a:lnTo>
                <a:lnTo>
                  <a:pt x="278329" y="15492"/>
                </a:lnTo>
                <a:lnTo>
                  <a:pt x="278329" y="15381"/>
                </a:lnTo>
                <a:lnTo>
                  <a:pt x="259608" y="15381"/>
                </a:lnTo>
                <a:lnTo>
                  <a:pt x="248865" y="11262"/>
                </a:lnTo>
                <a:lnTo>
                  <a:pt x="266825" y="11262"/>
                </a:lnTo>
                <a:lnTo>
                  <a:pt x="278329" y="15066"/>
                </a:lnTo>
                <a:lnTo>
                  <a:pt x="278329" y="14954"/>
                </a:lnTo>
                <a:lnTo>
                  <a:pt x="267141" y="11262"/>
                </a:lnTo>
                <a:lnTo>
                  <a:pt x="278329" y="11262"/>
                </a:lnTo>
                <a:lnTo>
                  <a:pt x="278329" y="11188"/>
                </a:lnTo>
                <a:lnTo>
                  <a:pt x="266918" y="11188"/>
                </a:lnTo>
                <a:lnTo>
                  <a:pt x="256472" y="7756"/>
                </a:lnTo>
                <a:lnTo>
                  <a:pt x="272929" y="7756"/>
                </a:lnTo>
                <a:lnTo>
                  <a:pt x="278329" y="9314"/>
                </a:lnTo>
                <a:lnTo>
                  <a:pt x="278329" y="9221"/>
                </a:lnTo>
                <a:lnTo>
                  <a:pt x="273208" y="7737"/>
                </a:lnTo>
                <a:lnTo>
                  <a:pt x="278329" y="7737"/>
                </a:lnTo>
                <a:lnTo>
                  <a:pt x="278329" y="7663"/>
                </a:lnTo>
                <a:lnTo>
                  <a:pt x="272985" y="7663"/>
                </a:lnTo>
                <a:lnTo>
                  <a:pt x="262910" y="4768"/>
                </a:lnTo>
                <a:lnTo>
                  <a:pt x="278087" y="4768"/>
                </a:lnTo>
                <a:lnTo>
                  <a:pt x="278347" y="4843"/>
                </a:lnTo>
                <a:lnTo>
                  <a:pt x="278347" y="4731"/>
                </a:lnTo>
                <a:lnTo>
                  <a:pt x="278162" y="4731"/>
                </a:lnTo>
                <a:lnTo>
                  <a:pt x="268421" y="2227"/>
                </a:lnTo>
                <a:lnTo>
                  <a:pt x="278347" y="2227"/>
                </a:lnTo>
                <a:lnTo>
                  <a:pt x="278347" y="2171"/>
                </a:lnTo>
                <a:lnTo>
                  <a:pt x="268235" y="2171"/>
                </a:lnTo>
                <a:lnTo>
                  <a:pt x="259793" y="19"/>
                </a:lnTo>
                <a:lnTo>
                  <a:pt x="272948" y="19"/>
                </a:lnTo>
                <a:lnTo>
                  <a:pt x="278329" y="1262"/>
                </a:lnTo>
                <a:lnTo>
                  <a:pt x="278329" y="1225"/>
                </a:lnTo>
                <a:lnTo>
                  <a:pt x="273171" y="37"/>
                </a:lnTo>
                <a:lnTo>
                  <a:pt x="278329" y="37"/>
                </a:lnTo>
                <a:lnTo>
                  <a:pt x="278329" y="0"/>
                </a:lnTo>
                <a:close/>
              </a:path>
            </a:pathLst>
          </a:custGeom>
          <a:solidFill>
            <a:srgbClr val="64CF64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/>
          <p:nvPr/>
        </p:nvSpPr>
        <p:spPr>
          <a:xfrm>
            <a:off x="1428626" y="2641746"/>
            <a:ext cx="6271180" cy="1957504"/>
          </a:xfrm>
          <a:custGeom>
            <a:rect b="b" l="l" r="r" t="t"/>
            <a:pathLst>
              <a:path extrusionOk="0" h="70783" w="278348">
                <a:moveTo>
                  <a:pt x="31932" y="37"/>
                </a:moveTo>
                <a:lnTo>
                  <a:pt x="24436" y="2189"/>
                </a:lnTo>
                <a:lnTo>
                  <a:pt x="10353" y="2189"/>
                </a:lnTo>
                <a:lnTo>
                  <a:pt x="18777" y="37"/>
                </a:lnTo>
                <a:close/>
                <a:moveTo>
                  <a:pt x="45309" y="37"/>
                </a:moveTo>
                <a:lnTo>
                  <a:pt x="38741" y="2189"/>
                </a:lnTo>
                <a:lnTo>
                  <a:pt x="24677" y="2189"/>
                </a:lnTo>
                <a:lnTo>
                  <a:pt x="32154" y="37"/>
                </a:lnTo>
                <a:close/>
                <a:moveTo>
                  <a:pt x="58686" y="37"/>
                </a:moveTo>
                <a:lnTo>
                  <a:pt x="53065" y="2189"/>
                </a:lnTo>
                <a:lnTo>
                  <a:pt x="38982" y="2189"/>
                </a:lnTo>
                <a:lnTo>
                  <a:pt x="45513" y="37"/>
                </a:lnTo>
                <a:close/>
                <a:moveTo>
                  <a:pt x="72101" y="37"/>
                </a:moveTo>
                <a:lnTo>
                  <a:pt x="67407" y="2189"/>
                </a:lnTo>
                <a:lnTo>
                  <a:pt x="53343" y="2189"/>
                </a:lnTo>
                <a:lnTo>
                  <a:pt x="58946" y="37"/>
                </a:lnTo>
                <a:close/>
                <a:moveTo>
                  <a:pt x="85478" y="37"/>
                </a:moveTo>
                <a:lnTo>
                  <a:pt x="81730" y="2189"/>
                </a:lnTo>
                <a:lnTo>
                  <a:pt x="67648" y="2189"/>
                </a:lnTo>
                <a:lnTo>
                  <a:pt x="72305" y="37"/>
                </a:lnTo>
                <a:close/>
                <a:moveTo>
                  <a:pt x="98856" y="37"/>
                </a:moveTo>
                <a:lnTo>
                  <a:pt x="96054" y="2189"/>
                </a:lnTo>
                <a:lnTo>
                  <a:pt x="81972" y="2189"/>
                </a:lnTo>
                <a:lnTo>
                  <a:pt x="85720" y="37"/>
                </a:lnTo>
                <a:close/>
                <a:moveTo>
                  <a:pt x="112252" y="37"/>
                </a:moveTo>
                <a:lnTo>
                  <a:pt x="110359" y="2189"/>
                </a:lnTo>
                <a:lnTo>
                  <a:pt x="96295" y="2189"/>
                </a:lnTo>
                <a:lnTo>
                  <a:pt x="99097" y="37"/>
                </a:lnTo>
                <a:close/>
                <a:moveTo>
                  <a:pt x="125648" y="37"/>
                </a:moveTo>
                <a:lnTo>
                  <a:pt x="124702" y="2189"/>
                </a:lnTo>
                <a:lnTo>
                  <a:pt x="110619" y="2189"/>
                </a:lnTo>
                <a:lnTo>
                  <a:pt x="112474" y="37"/>
                </a:lnTo>
                <a:close/>
                <a:moveTo>
                  <a:pt x="139025" y="37"/>
                </a:moveTo>
                <a:lnTo>
                  <a:pt x="139025" y="2189"/>
                </a:lnTo>
                <a:lnTo>
                  <a:pt x="124943" y="2189"/>
                </a:lnTo>
                <a:lnTo>
                  <a:pt x="125870" y="37"/>
                </a:lnTo>
                <a:close/>
                <a:moveTo>
                  <a:pt x="152421" y="37"/>
                </a:moveTo>
                <a:lnTo>
                  <a:pt x="153349" y="2189"/>
                </a:lnTo>
                <a:lnTo>
                  <a:pt x="139266" y="2189"/>
                </a:lnTo>
                <a:lnTo>
                  <a:pt x="139266" y="37"/>
                </a:lnTo>
                <a:close/>
                <a:moveTo>
                  <a:pt x="165817" y="37"/>
                </a:moveTo>
                <a:lnTo>
                  <a:pt x="167673" y="2189"/>
                </a:lnTo>
                <a:lnTo>
                  <a:pt x="153590" y="2189"/>
                </a:lnTo>
                <a:lnTo>
                  <a:pt x="152644" y="37"/>
                </a:lnTo>
                <a:close/>
                <a:moveTo>
                  <a:pt x="179195" y="37"/>
                </a:moveTo>
                <a:lnTo>
                  <a:pt x="182015" y="2189"/>
                </a:lnTo>
                <a:lnTo>
                  <a:pt x="167932" y="2189"/>
                </a:lnTo>
                <a:lnTo>
                  <a:pt x="166058" y="37"/>
                </a:lnTo>
                <a:close/>
                <a:moveTo>
                  <a:pt x="192591" y="37"/>
                </a:moveTo>
                <a:lnTo>
                  <a:pt x="196320" y="2189"/>
                </a:lnTo>
                <a:lnTo>
                  <a:pt x="182237" y="2189"/>
                </a:lnTo>
                <a:lnTo>
                  <a:pt x="179436" y="37"/>
                </a:lnTo>
                <a:close/>
                <a:moveTo>
                  <a:pt x="205968" y="37"/>
                </a:moveTo>
                <a:lnTo>
                  <a:pt x="210644" y="2189"/>
                </a:lnTo>
                <a:lnTo>
                  <a:pt x="196580" y="2189"/>
                </a:lnTo>
                <a:lnTo>
                  <a:pt x="192813" y="37"/>
                </a:lnTo>
                <a:close/>
                <a:moveTo>
                  <a:pt x="219345" y="37"/>
                </a:moveTo>
                <a:lnTo>
                  <a:pt x="224967" y="2189"/>
                </a:lnTo>
                <a:lnTo>
                  <a:pt x="210885" y="2189"/>
                </a:lnTo>
                <a:lnTo>
                  <a:pt x="206191" y="37"/>
                </a:lnTo>
                <a:close/>
                <a:moveTo>
                  <a:pt x="232760" y="37"/>
                </a:moveTo>
                <a:lnTo>
                  <a:pt x="239291" y="2189"/>
                </a:lnTo>
                <a:lnTo>
                  <a:pt x="225208" y="2189"/>
                </a:lnTo>
                <a:lnTo>
                  <a:pt x="219587" y="37"/>
                </a:lnTo>
                <a:close/>
                <a:moveTo>
                  <a:pt x="246137" y="37"/>
                </a:moveTo>
                <a:lnTo>
                  <a:pt x="253615" y="2189"/>
                </a:lnTo>
                <a:lnTo>
                  <a:pt x="239551" y="2189"/>
                </a:lnTo>
                <a:lnTo>
                  <a:pt x="232983" y="37"/>
                </a:lnTo>
                <a:close/>
                <a:moveTo>
                  <a:pt x="259515" y="37"/>
                </a:moveTo>
                <a:lnTo>
                  <a:pt x="267938" y="2189"/>
                </a:lnTo>
                <a:lnTo>
                  <a:pt x="253856" y="2189"/>
                </a:lnTo>
                <a:lnTo>
                  <a:pt x="246360" y="37"/>
                </a:lnTo>
                <a:close/>
                <a:moveTo>
                  <a:pt x="24269" y="2245"/>
                </a:moveTo>
                <a:lnTo>
                  <a:pt x="15623" y="4750"/>
                </a:lnTo>
                <a:lnTo>
                  <a:pt x="464" y="4750"/>
                </a:lnTo>
                <a:lnTo>
                  <a:pt x="10168" y="2245"/>
                </a:lnTo>
                <a:close/>
                <a:moveTo>
                  <a:pt x="38611" y="2245"/>
                </a:moveTo>
                <a:lnTo>
                  <a:pt x="31041" y="4750"/>
                </a:lnTo>
                <a:lnTo>
                  <a:pt x="15882" y="4750"/>
                </a:lnTo>
                <a:lnTo>
                  <a:pt x="24510" y="2245"/>
                </a:lnTo>
                <a:close/>
                <a:moveTo>
                  <a:pt x="52953" y="2245"/>
                </a:moveTo>
                <a:lnTo>
                  <a:pt x="46478" y="4750"/>
                </a:lnTo>
                <a:lnTo>
                  <a:pt x="31301" y="4750"/>
                </a:lnTo>
                <a:lnTo>
                  <a:pt x="38871" y="2245"/>
                </a:lnTo>
                <a:close/>
                <a:moveTo>
                  <a:pt x="67295" y="2245"/>
                </a:moveTo>
                <a:lnTo>
                  <a:pt x="61896" y="4750"/>
                </a:lnTo>
                <a:lnTo>
                  <a:pt x="46719" y="4750"/>
                </a:lnTo>
                <a:lnTo>
                  <a:pt x="53194" y="2245"/>
                </a:lnTo>
                <a:close/>
                <a:moveTo>
                  <a:pt x="81638" y="2245"/>
                </a:moveTo>
                <a:lnTo>
                  <a:pt x="77315" y="4750"/>
                </a:lnTo>
                <a:lnTo>
                  <a:pt x="62156" y="4750"/>
                </a:lnTo>
                <a:lnTo>
                  <a:pt x="67537" y="2245"/>
                </a:lnTo>
                <a:close/>
                <a:moveTo>
                  <a:pt x="95980" y="2245"/>
                </a:moveTo>
                <a:lnTo>
                  <a:pt x="92733" y="4750"/>
                </a:lnTo>
                <a:lnTo>
                  <a:pt x="77574" y="4750"/>
                </a:lnTo>
                <a:lnTo>
                  <a:pt x="81879" y="2245"/>
                </a:lnTo>
                <a:close/>
                <a:moveTo>
                  <a:pt x="110341" y="2245"/>
                </a:moveTo>
                <a:lnTo>
                  <a:pt x="108170" y="4750"/>
                </a:lnTo>
                <a:lnTo>
                  <a:pt x="92993" y="4750"/>
                </a:lnTo>
                <a:lnTo>
                  <a:pt x="96240" y="2245"/>
                </a:lnTo>
                <a:close/>
                <a:moveTo>
                  <a:pt x="124702" y="2245"/>
                </a:moveTo>
                <a:lnTo>
                  <a:pt x="123607" y="4750"/>
                </a:lnTo>
                <a:lnTo>
                  <a:pt x="108448" y="4750"/>
                </a:lnTo>
                <a:lnTo>
                  <a:pt x="110600" y="2245"/>
                </a:lnTo>
                <a:close/>
                <a:moveTo>
                  <a:pt x="139025" y="2245"/>
                </a:moveTo>
                <a:lnTo>
                  <a:pt x="139007" y="4750"/>
                </a:lnTo>
                <a:lnTo>
                  <a:pt x="123867" y="4750"/>
                </a:lnTo>
                <a:lnTo>
                  <a:pt x="124924" y="2245"/>
                </a:lnTo>
                <a:close/>
                <a:moveTo>
                  <a:pt x="153367" y="2245"/>
                </a:moveTo>
                <a:lnTo>
                  <a:pt x="154425" y="4750"/>
                </a:lnTo>
                <a:lnTo>
                  <a:pt x="139285" y="4750"/>
                </a:lnTo>
                <a:lnTo>
                  <a:pt x="139285" y="2245"/>
                </a:lnTo>
                <a:close/>
                <a:moveTo>
                  <a:pt x="167691" y="2245"/>
                </a:moveTo>
                <a:lnTo>
                  <a:pt x="169862" y="4750"/>
                </a:lnTo>
                <a:lnTo>
                  <a:pt x="154685" y="4750"/>
                </a:lnTo>
                <a:lnTo>
                  <a:pt x="153590" y="2245"/>
                </a:lnTo>
                <a:close/>
                <a:moveTo>
                  <a:pt x="182052" y="2245"/>
                </a:moveTo>
                <a:lnTo>
                  <a:pt x="185299" y="4750"/>
                </a:lnTo>
                <a:lnTo>
                  <a:pt x="170140" y="4750"/>
                </a:lnTo>
                <a:lnTo>
                  <a:pt x="167951" y="2245"/>
                </a:lnTo>
                <a:close/>
                <a:moveTo>
                  <a:pt x="196413" y="2245"/>
                </a:moveTo>
                <a:lnTo>
                  <a:pt x="200717" y="4750"/>
                </a:lnTo>
                <a:lnTo>
                  <a:pt x="185559" y="4750"/>
                </a:lnTo>
                <a:lnTo>
                  <a:pt x="182312" y="2245"/>
                </a:lnTo>
                <a:close/>
                <a:moveTo>
                  <a:pt x="210736" y="2245"/>
                </a:moveTo>
                <a:lnTo>
                  <a:pt x="216154" y="4750"/>
                </a:lnTo>
                <a:lnTo>
                  <a:pt x="200977" y="4750"/>
                </a:lnTo>
                <a:lnTo>
                  <a:pt x="196635" y="2245"/>
                </a:lnTo>
                <a:close/>
                <a:moveTo>
                  <a:pt x="225097" y="2245"/>
                </a:moveTo>
                <a:lnTo>
                  <a:pt x="231573" y="4750"/>
                </a:lnTo>
                <a:lnTo>
                  <a:pt x="216395" y="4750"/>
                </a:lnTo>
                <a:lnTo>
                  <a:pt x="210996" y="2245"/>
                </a:lnTo>
                <a:close/>
                <a:moveTo>
                  <a:pt x="239439" y="2245"/>
                </a:moveTo>
                <a:lnTo>
                  <a:pt x="246991" y="4750"/>
                </a:lnTo>
                <a:lnTo>
                  <a:pt x="231832" y="4750"/>
                </a:lnTo>
                <a:lnTo>
                  <a:pt x="225338" y="2245"/>
                </a:lnTo>
                <a:close/>
                <a:moveTo>
                  <a:pt x="253782" y="2245"/>
                </a:moveTo>
                <a:lnTo>
                  <a:pt x="262409" y="4750"/>
                </a:lnTo>
                <a:lnTo>
                  <a:pt x="247269" y="4750"/>
                </a:lnTo>
                <a:lnTo>
                  <a:pt x="239681" y="2245"/>
                </a:lnTo>
                <a:close/>
                <a:moveTo>
                  <a:pt x="268142" y="2245"/>
                </a:moveTo>
                <a:lnTo>
                  <a:pt x="277846" y="4750"/>
                </a:lnTo>
                <a:lnTo>
                  <a:pt x="262688" y="4750"/>
                </a:lnTo>
                <a:lnTo>
                  <a:pt x="254041" y="2245"/>
                </a:lnTo>
                <a:close/>
                <a:moveTo>
                  <a:pt x="46311" y="4787"/>
                </a:moveTo>
                <a:lnTo>
                  <a:pt x="38741" y="7700"/>
                </a:lnTo>
                <a:lnTo>
                  <a:pt x="22321" y="7700"/>
                </a:lnTo>
                <a:lnTo>
                  <a:pt x="31134" y="4787"/>
                </a:lnTo>
                <a:close/>
                <a:moveTo>
                  <a:pt x="154462" y="4787"/>
                </a:moveTo>
                <a:lnTo>
                  <a:pt x="155705" y="7700"/>
                </a:lnTo>
                <a:lnTo>
                  <a:pt x="139285" y="7700"/>
                </a:lnTo>
                <a:lnTo>
                  <a:pt x="139285" y="4787"/>
                </a:lnTo>
                <a:close/>
                <a:moveTo>
                  <a:pt x="169899" y="4787"/>
                </a:moveTo>
                <a:lnTo>
                  <a:pt x="172404" y="7700"/>
                </a:lnTo>
                <a:lnTo>
                  <a:pt x="155984" y="7700"/>
                </a:lnTo>
                <a:lnTo>
                  <a:pt x="154703" y="4787"/>
                </a:lnTo>
                <a:close/>
                <a:moveTo>
                  <a:pt x="216247" y="4787"/>
                </a:moveTo>
                <a:lnTo>
                  <a:pt x="222518" y="7700"/>
                </a:lnTo>
                <a:lnTo>
                  <a:pt x="206098" y="7700"/>
                </a:lnTo>
                <a:lnTo>
                  <a:pt x="201070" y="4787"/>
                </a:lnTo>
                <a:close/>
                <a:moveTo>
                  <a:pt x="231702" y="4787"/>
                </a:moveTo>
                <a:lnTo>
                  <a:pt x="239272" y="7700"/>
                </a:lnTo>
                <a:lnTo>
                  <a:pt x="222852" y="7700"/>
                </a:lnTo>
                <a:lnTo>
                  <a:pt x="216525" y="4787"/>
                </a:lnTo>
                <a:close/>
                <a:moveTo>
                  <a:pt x="247139" y="4787"/>
                </a:moveTo>
                <a:lnTo>
                  <a:pt x="255952" y="7700"/>
                </a:lnTo>
                <a:lnTo>
                  <a:pt x="239532" y="7700"/>
                </a:lnTo>
                <a:lnTo>
                  <a:pt x="231962" y="4787"/>
                </a:lnTo>
                <a:close/>
                <a:moveTo>
                  <a:pt x="30855" y="4806"/>
                </a:moveTo>
                <a:lnTo>
                  <a:pt x="22024" y="7718"/>
                </a:lnTo>
                <a:lnTo>
                  <a:pt x="5622" y="7718"/>
                </a:lnTo>
                <a:lnTo>
                  <a:pt x="15697" y="4806"/>
                </a:lnTo>
                <a:close/>
                <a:moveTo>
                  <a:pt x="61766" y="4806"/>
                </a:moveTo>
                <a:lnTo>
                  <a:pt x="55477" y="7718"/>
                </a:lnTo>
                <a:lnTo>
                  <a:pt x="39038" y="7718"/>
                </a:lnTo>
                <a:lnTo>
                  <a:pt x="46608" y="4806"/>
                </a:lnTo>
                <a:close/>
                <a:moveTo>
                  <a:pt x="77222" y="4806"/>
                </a:moveTo>
                <a:lnTo>
                  <a:pt x="72175" y="7718"/>
                </a:lnTo>
                <a:lnTo>
                  <a:pt x="55736" y="7718"/>
                </a:lnTo>
                <a:lnTo>
                  <a:pt x="62026" y="4806"/>
                </a:lnTo>
                <a:close/>
                <a:moveTo>
                  <a:pt x="92677" y="4806"/>
                </a:moveTo>
                <a:lnTo>
                  <a:pt x="88874" y="7718"/>
                </a:lnTo>
                <a:lnTo>
                  <a:pt x="72472" y="7718"/>
                </a:lnTo>
                <a:lnTo>
                  <a:pt x="77500" y="4806"/>
                </a:lnTo>
                <a:close/>
                <a:moveTo>
                  <a:pt x="108133" y="4806"/>
                </a:moveTo>
                <a:lnTo>
                  <a:pt x="105609" y="7718"/>
                </a:lnTo>
                <a:lnTo>
                  <a:pt x="89171" y="7718"/>
                </a:lnTo>
                <a:lnTo>
                  <a:pt x="92956" y="4806"/>
                </a:lnTo>
                <a:close/>
                <a:moveTo>
                  <a:pt x="123551" y="4806"/>
                </a:moveTo>
                <a:lnTo>
                  <a:pt x="122290" y="7718"/>
                </a:lnTo>
                <a:lnTo>
                  <a:pt x="105869" y="7718"/>
                </a:lnTo>
                <a:lnTo>
                  <a:pt x="108374" y="4806"/>
                </a:lnTo>
                <a:close/>
                <a:moveTo>
                  <a:pt x="139025" y="4806"/>
                </a:moveTo>
                <a:lnTo>
                  <a:pt x="139007" y="7718"/>
                </a:lnTo>
                <a:lnTo>
                  <a:pt x="122586" y="7718"/>
                </a:lnTo>
                <a:lnTo>
                  <a:pt x="123848" y="4806"/>
                </a:lnTo>
                <a:close/>
                <a:moveTo>
                  <a:pt x="185373" y="4806"/>
                </a:moveTo>
                <a:lnTo>
                  <a:pt x="189121" y="7718"/>
                </a:lnTo>
                <a:lnTo>
                  <a:pt x="172701" y="7718"/>
                </a:lnTo>
                <a:lnTo>
                  <a:pt x="170177" y="4806"/>
                </a:lnTo>
                <a:close/>
                <a:moveTo>
                  <a:pt x="200791" y="4806"/>
                </a:moveTo>
                <a:lnTo>
                  <a:pt x="205820" y="7718"/>
                </a:lnTo>
                <a:lnTo>
                  <a:pt x="189399" y="7718"/>
                </a:lnTo>
                <a:lnTo>
                  <a:pt x="185596" y="4806"/>
                </a:lnTo>
                <a:close/>
                <a:moveTo>
                  <a:pt x="262595" y="4806"/>
                </a:moveTo>
                <a:lnTo>
                  <a:pt x="272670" y="7718"/>
                </a:lnTo>
                <a:lnTo>
                  <a:pt x="256249" y="7718"/>
                </a:lnTo>
                <a:lnTo>
                  <a:pt x="247418" y="4806"/>
                </a:lnTo>
                <a:close/>
                <a:moveTo>
                  <a:pt x="55310" y="7756"/>
                </a:moveTo>
                <a:lnTo>
                  <a:pt x="47832" y="11188"/>
                </a:lnTo>
                <a:lnTo>
                  <a:pt x="29928" y="11188"/>
                </a:lnTo>
                <a:lnTo>
                  <a:pt x="38871" y="7756"/>
                </a:lnTo>
                <a:close/>
                <a:moveTo>
                  <a:pt x="88800" y="7756"/>
                </a:moveTo>
                <a:lnTo>
                  <a:pt x="84328" y="11188"/>
                </a:lnTo>
                <a:lnTo>
                  <a:pt x="66405" y="11188"/>
                </a:lnTo>
                <a:lnTo>
                  <a:pt x="72361" y="7756"/>
                </a:lnTo>
                <a:close/>
                <a:moveTo>
                  <a:pt x="155724" y="7756"/>
                </a:moveTo>
                <a:lnTo>
                  <a:pt x="157208" y="11188"/>
                </a:lnTo>
                <a:lnTo>
                  <a:pt x="139304" y="11188"/>
                </a:lnTo>
                <a:lnTo>
                  <a:pt x="139304" y="7756"/>
                </a:lnTo>
                <a:close/>
                <a:moveTo>
                  <a:pt x="172478" y="7756"/>
                </a:moveTo>
                <a:lnTo>
                  <a:pt x="175447" y="11188"/>
                </a:lnTo>
                <a:lnTo>
                  <a:pt x="157542" y="11188"/>
                </a:lnTo>
                <a:lnTo>
                  <a:pt x="156039" y="7756"/>
                </a:lnTo>
                <a:close/>
                <a:moveTo>
                  <a:pt x="189214" y="7756"/>
                </a:moveTo>
                <a:lnTo>
                  <a:pt x="193667" y="11188"/>
                </a:lnTo>
                <a:lnTo>
                  <a:pt x="175762" y="11188"/>
                </a:lnTo>
                <a:lnTo>
                  <a:pt x="172775" y="7756"/>
                </a:lnTo>
                <a:close/>
                <a:moveTo>
                  <a:pt x="222685" y="7756"/>
                </a:moveTo>
                <a:lnTo>
                  <a:pt x="230107" y="11188"/>
                </a:lnTo>
                <a:lnTo>
                  <a:pt x="212202" y="11188"/>
                </a:lnTo>
                <a:lnTo>
                  <a:pt x="206246" y="7756"/>
                </a:lnTo>
                <a:close/>
                <a:moveTo>
                  <a:pt x="239439" y="7756"/>
                </a:moveTo>
                <a:lnTo>
                  <a:pt x="248364" y="11188"/>
                </a:lnTo>
                <a:lnTo>
                  <a:pt x="230459" y="11188"/>
                </a:lnTo>
                <a:lnTo>
                  <a:pt x="222982" y="7756"/>
                </a:lnTo>
                <a:close/>
                <a:moveTo>
                  <a:pt x="38592" y="7774"/>
                </a:moveTo>
                <a:lnTo>
                  <a:pt x="29631" y="11207"/>
                </a:lnTo>
                <a:lnTo>
                  <a:pt x="11782" y="11207"/>
                </a:lnTo>
                <a:lnTo>
                  <a:pt x="22135" y="7774"/>
                </a:lnTo>
                <a:close/>
                <a:moveTo>
                  <a:pt x="105517" y="7774"/>
                </a:moveTo>
                <a:lnTo>
                  <a:pt x="102530" y="11207"/>
                </a:lnTo>
                <a:lnTo>
                  <a:pt x="84649" y="11207"/>
                </a:lnTo>
                <a:lnTo>
                  <a:pt x="89078" y="7774"/>
                </a:lnTo>
                <a:close/>
                <a:moveTo>
                  <a:pt x="122271" y="7774"/>
                </a:moveTo>
                <a:lnTo>
                  <a:pt x="120750" y="11207"/>
                </a:lnTo>
                <a:lnTo>
                  <a:pt x="102861" y="11207"/>
                </a:lnTo>
                <a:lnTo>
                  <a:pt x="105814" y="7774"/>
                </a:lnTo>
                <a:close/>
                <a:moveTo>
                  <a:pt x="72045" y="7756"/>
                </a:moveTo>
                <a:lnTo>
                  <a:pt x="66089" y="11225"/>
                </a:lnTo>
                <a:lnTo>
                  <a:pt x="48185" y="11225"/>
                </a:lnTo>
                <a:lnTo>
                  <a:pt x="55606" y="7756"/>
                </a:lnTo>
                <a:close/>
                <a:moveTo>
                  <a:pt x="139007" y="7774"/>
                </a:moveTo>
                <a:lnTo>
                  <a:pt x="138988" y="11225"/>
                </a:lnTo>
                <a:lnTo>
                  <a:pt x="121083" y="11225"/>
                </a:lnTo>
                <a:lnTo>
                  <a:pt x="122568" y="7774"/>
                </a:lnTo>
                <a:close/>
                <a:moveTo>
                  <a:pt x="205949" y="7774"/>
                </a:moveTo>
                <a:lnTo>
                  <a:pt x="211905" y="11225"/>
                </a:lnTo>
                <a:lnTo>
                  <a:pt x="194001" y="11225"/>
                </a:lnTo>
                <a:lnTo>
                  <a:pt x="189529" y="7774"/>
                </a:lnTo>
                <a:close/>
                <a:moveTo>
                  <a:pt x="256157" y="7774"/>
                </a:moveTo>
                <a:lnTo>
                  <a:pt x="266565" y="11225"/>
                </a:lnTo>
                <a:lnTo>
                  <a:pt x="248661" y="11225"/>
                </a:lnTo>
                <a:lnTo>
                  <a:pt x="239718" y="7774"/>
                </a:lnTo>
                <a:close/>
                <a:moveTo>
                  <a:pt x="47702" y="11281"/>
                </a:moveTo>
                <a:lnTo>
                  <a:pt x="38741" y="15418"/>
                </a:lnTo>
                <a:lnTo>
                  <a:pt x="19055" y="15418"/>
                </a:lnTo>
                <a:lnTo>
                  <a:pt x="29742" y="11281"/>
                </a:lnTo>
                <a:close/>
                <a:moveTo>
                  <a:pt x="65941" y="11281"/>
                </a:moveTo>
                <a:lnTo>
                  <a:pt x="58779" y="15418"/>
                </a:lnTo>
                <a:lnTo>
                  <a:pt x="39093" y="15418"/>
                </a:lnTo>
                <a:lnTo>
                  <a:pt x="47999" y="11281"/>
                </a:lnTo>
                <a:close/>
                <a:moveTo>
                  <a:pt x="84235" y="11281"/>
                </a:moveTo>
                <a:lnTo>
                  <a:pt x="78855" y="15418"/>
                </a:lnTo>
                <a:lnTo>
                  <a:pt x="59132" y="15418"/>
                </a:lnTo>
                <a:lnTo>
                  <a:pt x="66275" y="11281"/>
                </a:lnTo>
                <a:close/>
                <a:moveTo>
                  <a:pt x="102474" y="11281"/>
                </a:moveTo>
                <a:lnTo>
                  <a:pt x="98893" y="15418"/>
                </a:lnTo>
                <a:lnTo>
                  <a:pt x="79189" y="15418"/>
                </a:lnTo>
                <a:lnTo>
                  <a:pt x="84532" y="11281"/>
                </a:lnTo>
                <a:close/>
                <a:moveTo>
                  <a:pt x="120750" y="11281"/>
                </a:moveTo>
                <a:lnTo>
                  <a:pt x="118950" y="15418"/>
                </a:lnTo>
                <a:lnTo>
                  <a:pt x="99227" y="15418"/>
                </a:lnTo>
                <a:lnTo>
                  <a:pt x="102808" y="11281"/>
                </a:lnTo>
                <a:close/>
                <a:moveTo>
                  <a:pt x="138988" y="11281"/>
                </a:moveTo>
                <a:lnTo>
                  <a:pt x="138970" y="15418"/>
                </a:lnTo>
                <a:lnTo>
                  <a:pt x="119265" y="15418"/>
                </a:lnTo>
                <a:lnTo>
                  <a:pt x="121028" y="11281"/>
                </a:lnTo>
                <a:close/>
                <a:moveTo>
                  <a:pt x="157245" y="11281"/>
                </a:moveTo>
                <a:lnTo>
                  <a:pt x="159008" y="15418"/>
                </a:lnTo>
                <a:lnTo>
                  <a:pt x="139304" y="15418"/>
                </a:lnTo>
                <a:lnTo>
                  <a:pt x="139285" y="11281"/>
                </a:lnTo>
                <a:close/>
                <a:moveTo>
                  <a:pt x="175521" y="11281"/>
                </a:moveTo>
                <a:lnTo>
                  <a:pt x="179065" y="15418"/>
                </a:lnTo>
                <a:lnTo>
                  <a:pt x="159379" y="15418"/>
                </a:lnTo>
                <a:lnTo>
                  <a:pt x="157561" y="11281"/>
                </a:lnTo>
                <a:close/>
                <a:moveTo>
                  <a:pt x="193759" y="11281"/>
                </a:moveTo>
                <a:lnTo>
                  <a:pt x="199103" y="15418"/>
                </a:lnTo>
                <a:lnTo>
                  <a:pt x="179417" y="15418"/>
                </a:lnTo>
                <a:lnTo>
                  <a:pt x="175818" y="11281"/>
                </a:lnTo>
                <a:close/>
                <a:moveTo>
                  <a:pt x="212017" y="11281"/>
                </a:moveTo>
                <a:lnTo>
                  <a:pt x="219160" y="15418"/>
                </a:lnTo>
                <a:lnTo>
                  <a:pt x="199456" y="15418"/>
                </a:lnTo>
                <a:lnTo>
                  <a:pt x="194075" y="11281"/>
                </a:lnTo>
                <a:close/>
                <a:moveTo>
                  <a:pt x="230292" y="11281"/>
                </a:moveTo>
                <a:lnTo>
                  <a:pt x="239217" y="15418"/>
                </a:lnTo>
                <a:lnTo>
                  <a:pt x="219512" y="15418"/>
                </a:lnTo>
                <a:lnTo>
                  <a:pt x="212351" y="11281"/>
                </a:lnTo>
                <a:close/>
                <a:moveTo>
                  <a:pt x="248549" y="11281"/>
                </a:moveTo>
                <a:lnTo>
                  <a:pt x="259237" y="15418"/>
                </a:lnTo>
                <a:lnTo>
                  <a:pt x="239551" y="15418"/>
                </a:lnTo>
                <a:lnTo>
                  <a:pt x="230589" y="11281"/>
                </a:lnTo>
                <a:close/>
                <a:moveTo>
                  <a:pt x="38537" y="15511"/>
                </a:moveTo>
                <a:lnTo>
                  <a:pt x="27590" y="20558"/>
                </a:lnTo>
                <a:lnTo>
                  <a:pt x="5715" y="20558"/>
                </a:lnTo>
                <a:lnTo>
                  <a:pt x="18795" y="15511"/>
                </a:lnTo>
                <a:close/>
                <a:moveTo>
                  <a:pt x="58631" y="15511"/>
                </a:moveTo>
                <a:lnTo>
                  <a:pt x="49873" y="20558"/>
                </a:lnTo>
                <a:lnTo>
                  <a:pt x="27980" y="20558"/>
                </a:lnTo>
                <a:lnTo>
                  <a:pt x="38889" y="15511"/>
                </a:lnTo>
                <a:close/>
                <a:moveTo>
                  <a:pt x="78706" y="15511"/>
                </a:moveTo>
                <a:lnTo>
                  <a:pt x="72138" y="20558"/>
                </a:lnTo>
                <a:lnTo>
                  <a:pt x="50244" y="20558"/>
                </a:lnTo>
                <a:lnTo>
                  <a:pt x="58965" y="15511"/>
                </a:lnTo>
                <a:close/>
                <a:moveTo>
                  <a:pt x="98800" y="15511"/>
                </a:moveTo>
                <a:lnTo>
                  <a:pt x="94403" y="20558"/>
                </a:lnTo>
                <a:lnTo>
                  <a:pt x="72546" y="20558"/>
                </a:lnTo>
                <a:lnTo>
                  <a:pt x="79077" y="15511"/>
                </a:lnTo>
                <a:close/>
                <a:moveTo>
                  <a:pt x="118894" y="15511"/>
                </a:moveTo>
                <a:lnTo>
                  <a:pt x="116705" y="20558"/>
                </a:lnTo>
                <a:lnTo>
                  <a:pt x="94811" y="20558"/>
                </a:lnTo>
                <a:lnTo>
                  <a:pt x="99171" y="15511"/>
                </a:lnTo>
                <a:close/>
                <a:moveTo>
                  <a:pt x="138970" y="15511"/>
                </a:moveTo>
                <a:lnTo>
                  <a:pt x="138970" y="20558"/>
                </a:lnTo>
                <a:lnTo>
                  <a:pt x="117076" y="20558"/>
                </a:lnTo>
                <a:lnTo>
                  <a:pt x="119228" y="15511"/>
                </a:lnTo>
                <a:close/>
                <a:moveTo>
                  <a:pt x="159064" y="15511"/>
                </a:moveTo>
                <a:lnTo>
                  <a:pt x="161234" y="20558"/>
                </a:lnTo>
                <a:lnTo>
                  <a:pt x="139322" y="20558"/>
                </a:lnTo>
                <a:lnTo>
                  <a:pt x="139304" y="15511"/>
                </a:lnTo>
                <a:close/>
                <a:moveTo>
                  <a:pt x="179157" y="15511"/>
                </a:moveTo>
                <a:lnTo>
                  <a:pt x="183518" y="20558"/>
                </a:lnTo>
                <a:lnTo>
                  <a:pt x="161624" y="20558"/>
                </a:lnTo>
                <a:lnTo>
                  <a:pt x="159416" y="15511"/>
                </a:lnTo>
                <a:close/>
                <a:moveTo>
                  <a:pt x="199233" y="15511"/>
                </a:moveTo>
                <a:lnTo>
                  <a:pt x="205782" y="20558"/>
                </a:lnTo>
                <a:lnTo>
                  <a:pt x="183889" y="20558"/>
                </a:lnTo>
                <a:lnTo>
                  <a:pt x="179510" y="15511"/>
                </a:lnTo>
                <a:close/>
                <a:moveTo>
                  <a:pt x="219327" y="15511"/>
                </a:moveTo>
                <a:lnTo>
                  <a:pt x="228047" y="20558"/>
                </a:lnTo>
                <a:lnTo>
                  <a:pt x="206172" y="20558"/>
                </a:lnTo>
                <a:lnTo>
                  <a:pt x="199585" y="15511"/>
                </a:lnTo>
                <a:close/>
                <a:moveTo>
                  <a:pt x="239402" y="15511"/>
                </a:moveTo>
                <a:lnTo>
                  <a:pt x="250312" y="20558"/>
                </a:lnTo>
                <a:lnTo>
                  <a:pt x="228418" y="20558"/>
                </a:lnTo>
                <a:lnTo>
                  <a:pt x="219679" y="15511"/>
                </a:lnTo>
                <a:close/>
                <a:moveTo>
                  <a:pt x="259459" y="15511"/>
                </a:moveTo>
                <a:lnTo>
                  <a:pt x="272577" y="20558"/>
                </a:lnTo>
                <a:lnTo>
                  <a:pt x="250683" y="20558"/>
                </a:lnTo>
                <a:lnTo>
                  <a:pt x="239736" y="15511"/>
                </a:lnTo>
                <a:close/>
                <a:moveTo>
                  <a:pt x="49669" y="20688"/>
                </a:moveTo>
                <a:lnTo>
                  <a:pt x="38722" y="26996"/>
                </a:lnTo>
                <a:lnTo>
                  <a:pt x="14120" y="26996"/>
                </a:lnTo>
                <a:lnTo>
                  <a:pt x="27738" y="20688"/>
                </a:lnTo>
                <a:close/>
                <a:moveTo>
                  <a:pt x="72008" y="20688"/>
                </a:moveTo>
                <a:lnTo>
                  <a:pt x="63770" y="26996"/>
                </a:lnTo>
                <a:lnTo>
                  <a:pt x="39168" y="26996"/>
                </a:lnTo>
                <a:lnTo>
                  <a:pt x="50059" y="20688"/>
                </a:lnTo>
                <a:close/>
                <a:moveTo>
                  <a:pt x="94310" y="20688"/>
                </a:moveTo>
                <a:lnTo>
                  <a:pt x="88837" y="26996"/>
                </a:lnTo>
                <a:lnTo>
                  <a:pt x="64216" y="26996"/>
                </a:lnTo>
                <a:lnTo>
                  <a:pt x="72379" y="20688"/>
                </a:lnTo>
                <a:close/>
                <a:moveTo>
                  <a:pt x="116631" y="20688"/>
                </a:moveTo>
                <a:lnTo>
                  <a:pt x="113866" y="26996"/>
                </a:lnTo>
                <a:lnTo>
                  <a:pt x="89263" y="26996"/>
                </a:lnTo>
                <a:lnTo>
                  <a:pt x="94681" y="20688"/>
                </a:lnTo>
                <a:close/>
                <a:moveTo>
                  <a:pt x="138970" y="20688"/>
                </a:moveTo>
                <a:lnTo>
                  <a:pt x="138932" y="26996"/>
                </a:lnTo>
                <a:lnTo>
                  <a:pt x="114311" y="26996"/>
                </a:lnTo>
                <a:lnTo>
                  <a:pt x="117020" y="20688"/>
                </a:lnTo>
                <a:close/>
                <a:moveTo>
                  <a:pt x="161271" y="20688"/>
                </a:moveTo>
                <a:lnTo>
                  <a:pt x="163980" y="26996"/>
                </a:lnTo>
                <a:lnTo>
                  <a:pt x="139359" y="26996"/>
                </a:lnTo>
                <a:lnTo>
                  <a:pt x="139322" y="20688"/>
                </a:lnTo>
                <a:close/>
                <a:moveTo>
                  <a:pt x="183592" y="20688"/>
                </a:moveTo>
                <a:lnTo>
                  <a:pt x="189010" y="26996"/>
                </a:lnTo>
                <a:lnTo>
                  <a:pt x="164407" y="26996"/>
                </a:lnTo>
                <a:lnTo>
                  <a:pt x="161643" y="20688"/>
                </a:lnTo>
                <a:close/>
                <a:moveTo>
                  <a:pt x="205912" y="20688"/>
                </a:moveTo>
                <a:lnTo>
                  <a:pt x="214076" y="26996"/>
                </a:lnTo>
                <a:lnTo>
                  <a:pt x="189455" y="26996"/>
                </a:lnTo>
                <a:lnTo>
                  <a:pt x="183982" y="20688"/>
                </a:lnTo>
                <a:close/>
                <a:moveTo>
                  <a:pt x="228233" y="20688"/>
                </a:moveTo>
                <a:lnTo>
                  <a:pt x="239124" y="26996"/>
                </a:lnTo>
                <a:lnTo>
                  <a:pt x="214521" y="26996"/>
                </a:lnTo>
                <a:lnTo>
                  <a:pt x="206283" y="20688"/>
                </a:lnTo>
                <a:close/>
                <a:moveTo>
                  <a:pt x="250553" y="20688"/>
                </a:moveTo>
                <a:lnTo>
                  <a:pt x="264172" y="26996"/>
                </a:lnTo>
                <a:lnTo>
                  <a:pt x="239569" y="26996"/>
                </a:lnTo>
                <a:lnTo>
                  <a:pt x="228622" y="20688"/>
                </a:lnTo>
                <a:close/>
                <a:moveTo>
                  <a:pt x="63585" y="27126"/>
                </a:moveTo>
                <a:lnTo>
                  <a:pt x="53027" y="35252"/>
                </a:lnTo>
                <a:lnTo>
                  <a:pt x="24918" y="35252"/>
                </a:lnTo>
                <a:lnTo>
                  <a:pt x="38908" y="27126"/>
                </a:lnTo>
                <a:close/>
                <a:moveTo>
                  <a:pt x="88707" y="27126"/>
                </a:moveTo>
                <a:lnTo>
                  <a:pt x="81656" y="35252"/>
                </a:lnTo>
                <a:lnTo>
                  <a:pt x="53547" y="35252"/>
                </a:lnTo>
                <a:lnTo>
                  <a:pt x="64030" y="27126"/>
                </a:lnTo>
                <a:close/>
                <a:moveTo>
                  <a:pt x="113829" y="27126"/>
                </a:moveTo>
                <a:lnTo>
                  <a:pt x="110267" y="35252"/>
                </a:lnTo>
                <a:lnTo>
                  <a:pt x="82157" y="35252"/>
                </a:lnTo>
                <a:lnTo>
                  <a:pt x="89152" y="27126"/>
                </a:lnTo>
                <a:close/>
                <a:moveTo>
                  <a:pt x="138932" y="27126"/>
                </a:moveTo>
                <a:lnTo>
                  <a:pt x="138895" y="35252"/>
                </a:lnTo>
                <a:lnTo>
                  <a:pt x="110786" y="35252"/>
                </a:lnTo>
                <a:lnTo>
                  <a:pt x="114256" y="27126"/>
                </a:lnTo>
                <a:close/>
                <a:moveTo>
                  <a:pt x="164036" y="27126"/>
                </a:moveTo>
                <a:lnTo>
                  <a:pt x="167506" y="35252"/>
                </a:lnTo>
                <a:lnTo>
                  <a:pt x="139396" y="35252"/>
                </a:lnTo>
                <a:lnTo>
                  <a:pt x="139378" y="27126"/>
                </a:lnTo>
                <a:close/>
                <a:moveTo>
                  <a:pt x="189158" y="27126"/>
                </a:moveTo>
                <a:lnTo>
                  <a:pt x="196134" y="35252"/>
                </a:lnTo>
                <a:lnTo>
                  <a:pt x="168025" y="35252"/>
                </a:lnTo>
                <a:lnTo>
                  <a:pt x="164481" y="27126"/>
                </a:lnTo>
                <a:close/>
                <a:moveTo>
                  <a:pt x="214262" y="27126"/>
                </a:moveTo>
                <a:lnTo>
                  <a:pt x="224782" y="35252"/>
                </a:lnTo>
                <a:lnTo>
                  <a:pt x="196635" y="35252"/>
                </a:lnTo>
                <a:lnTo>
                  <a:pt x="189585" y="27126"/>
                </a:lnTo>
                <a:close/>
                <a:moveTo>
                  <a:pt x="239384" y="27126"/>
                </a:moveTo>
                <a:lnTo>
                  <a:pt x="253373" y="35252"/>
                </a:lnTo>
                <a:lnTo>
                  <a:pt x="225264" y="35252"/>
                </a:lnTo>
                <a:lnTo>
                  <a:pt x="214707" y="27126"/>
                </a:lnTo>
                <a:close/>
                <a:moveTo>
                  <a:pt x="52805" y="35438"/>
                </a:moveTo>
                <a:lnTo>
                  <a:pt x="38722" y="46236"/>
                </a:lnTo>
                <a:lnTo>
                  <a:pt x="5937" y="46236"/>
                </a:lnTo>
                <a:lnTo>
                  <a:pt x="24603" y="35438"/>
                </a:lnTo>
                <a:close/>
                <a:moveTo>
                  <a:pt x="81489" y="35438"/>
                </a:moveTo>
                <a:lnTo>
                  <a:pt x="72101" y="46236"/>
                </a:lnTo>
                <a:lnTo>
                  <a:pt x="39298" y="46236"/>
                </a:lnTo>
                <a:lnTo>
                  <a:pt x="53287" y="35438"/>
                </a:lnTo>
                <a:close/>
                <a:moveTo>
                  <a:pt x="110211" y="35438"/>
                </a:moveTo>
                <a:lnTo>
                  <a:pt x="105498" y="46236"/>
                </a:lnTo>
                <a:lnTo>
                  <a:pt x="72676" y="46236"/>
                </a:lnTo>
                <a:lnTo>
                  <a:pt x="82009" y="35438"/>
                </a:lnTo>
                <a:close/>
                <a:moveTo>
                  <a:pt x="138895" y="35438"/>
                </a:moveTo>
                <a:lnTo>
                  <a:pt x="138858" y="46236"/>
                </a:lnTo>
                <a:lnTo>
                  <a:pt x="106055" y="46236"/>
                </a:lnTo>
                <a:lnTo>
                  <a:pt x="110693" y="35438"/>
                </a:lnTo>
                <a:close/>
                <a:moveTo>
                  <a:pt x="167598" y="35438"/>
                </a:moveTo>
                <a:lnTo>
                  <a:pt x="172237" y="46236"/>
                </a:lnTo>
                <a:lnTo>
                  <a:pt x="139433" y="46236"/>
                </a:lnTo>
                <a:lnTo>
                  <a:pt x="139378" y="35438"/>
                </a:lnTo>
                <a:close/>
                <a:moveTo>
                  <a:pt x="196301" y="35438"/>
                </a:moveTo>
                <a:lnTo>
                  <a:pt x="205615" y="46236"/>
                </a:lnTo>
                <a:lnTo>
                  <a:pt x="172831" y="46236"/>
                </a:lnTo>
                <a:lnTo>
                  <a:pt x="168118" y="35438"/>
                </a:lnTo>
                <a:close/>
                <a:moveTo>
                  <a:pt x="225004" y="35438"/>
                </a:moveTo>
                <a:lnTo>
                  <a:pt x="238994" y="46236"/>
                </a:lnTo>
                <a:lnTo>
                  <a:pt x="206191" y="46236"/>
                </a:lnTo>
                <a:lnTo>
                  <a:pt x="196802" y="35438"/>
                </a:lnTo>
                <a:close/>
                <a:moveTo>
                  <a:pt x="253689" y="35438"/>
                </a:moveTo>
                <a:lnTo>
                  <a:pt x="272373" y="46236"/>
                </a:lnTo>
                <a:lnTo>
                  <a:pt x="239569" y="46236"/>
                </a:lnTo>
                <a:lnTo>
                  <a:pt x="225487" y="35438"/>
                </a:lnTo>
                <a:close/>
                <a:moveTo>
                  <a:pt x="71860" y="46496"/>
                </a:moveTo>
                <a:lnTo>
                  <a:pt x="58724" y="61617"/>
                </a:lnTo>
                <a:lnTo>
                  <a:pt x="19389" y="61617"/>
                </a:lnTo>
                <a:lnTo>
                  <a:pt x="38964" y="46496"/>
                </a:lnTo>
                <a:close/>
                <a:moveTo>
                  <a:pt x="105350" y="46496"/>
                </a:moveTo>
                <a:lnTo>
                  <a:pt x="98763" y="61617"/>
                </a:lnTo>
                <a:lnTo>
                  <a:pt x="59410" y="61617"/>
                </a:lnTo>
                <a:lnTo>
                  <a:pt x="72435" y="46496"/>
                </a:lnTo>
                <a:close/>
                <a:moveTo>
                  <a:pt x="138858" y="46496"/>
                </a:moveTo>
                <a:lnTo>
                  <a:pt x="138803" y="61617"/>
                </a:lnTo>
                <a:lnTo>
                  <a:pt x="99468" y="61617"/>
                </a:lnTo>
                <a:lnTo>
                  <a:pt x="105962" y="46496"/>
                </a:lnTo>
                <a:close/>
                <a:moveTo>
                  <a:pt x="172367" y="46496"/>
                </a:moveTo>
                <a:lnTo>
                  <a:pt x="178861" y="61617"/>
                </a:lnTo>
                <a:lnTo>
                  <a:pt x="139489" y="61617"/>
                </a:lnTo>
                <a:lnTo>
                  <a:pt x="139452" y="46496"/>
                </a:lnTo>
                <a:close/>
                <a:moveTo>
                  <a:pt x="205820" y="46496"/>
                </a:moveTo>
                <a:lnTo>
                  <a:pt x="218863" y="61617"/>
                </a:lnTo>
                <a:lnTo>
                  <a:pt x="179529" y="61617"/>
                </a:lnTo>
                <a:lnTo>
                  <a:pt x="172923" y="46496"/>
                </a:lnTo>
                <a:close/>
                <a:moveTo>
                  <a:pt x="239347" y="46496"/>
                </a:moveTo>
                <a:lnTo>
                  <a:pt x="258921" y="61617"/>
                </a:lnTo>
                <a:lnTo>
                  <a:pt x="219587" y="61617"/>
                </a:lnTo>
                <a:lnTo>
                  <a:pt x="206432" y="46496"/>
                </a:lnTo>
                <a:close/>
                <a:moveTo>
                  <a:pt x="0" y="0"/>
                </a:moveTo>
                <a:lnTo>
                  <a:pt x="0" y="37"/>
                </a:lnTo>
                <a:lnTo>
                  <a:pt x="5140" y="37"/>
                </a:lnTo>
                <a:lnTo>
                  <a:pt x="0" y="1225"/>
                </a:lnTo>
                <a:lnTo>
                  <a:pt x="0" y="1262"/>
                </a:lnTo>
                <a:lnTo>
                  <a:pt x="5381" y="19"/>
                </a:lnTo>
                <a:lnTo>
                  <a:pt x="18554" y="19"/>
                </a:lnTo>
                <a:lnTo>
                  <a:pt x="10112" y="2171"/>
                </a:lnTo>
                <a:lnTo>
                  <a:pt x="0" y="2171"/>
                </a:lnTo>
                <a:lnTo>
                  <a:pt x="0" y="2227"/>
                </a:lnTo>
                <a:lnTo>
                  <a:pt x="9927" y="2227"/>
                </a:lnTo>
                <a:lnTo>
                  <a:pt x="167" y="4731"/>
                </a:lnTo>
                <a:lnTo>
                  <a:pt x="0" y="4731"/>
                </a:lnTo>
                <a:lnTo>
                  <a:pt x="0" y="4861"/>
                </a:lnTo>
                <a:lnTo>
                  <a:pt x="241" y="4787"/>
                </a:lnTo>
                <a:lnTo>
                  <a:pt x="15419" y="4787"/>
                </a:lnTo>
                <a:lnTo>
                  <a:pt x="5325" y="7718"/>
                </a:lnTo>
                <a:lnTo>
                  <a:pt x="0" y="7718"/>
                </a:lnTo>
                <a:lnTo>
                  <a:pt x="0" y="7774"/>
                </a:lnTo>
                <a:lnTo>
                  <a:pt x="5121" y="7774"/>
                </a:lnTo>
                <a:lnTo>
                  <a:pt x="0" y="9240"/>
                </a:lnTo>
                <a:lnTo>
                  <a:pt x="0" y="9333"/>
                </a:lnTo>
                <a:lnTo>
                  <a:pt x="5399" y="7774"/>
                </a:lnTo>
                <a:lnTo>
                  <a:pt x="21838" y="7774"/>
                </a:lnTo>
                <a:lnTo>
                  <a:pt x="11411" y="11207"/>
                </a:lnTo>
                <a:lnTo>
                  <a:pt x="0" y="11207"/>
                </a:lnTo>
                <a:lnTo>
                  <a:pt x="0" y="11281"/>
                </a:lnTo>
                <a:lnTo>
                  <a:pt x="11170" y="11281"/>
                </a:lnTo>
                <a:lnTo>
                  <a:pt x="0" y="14973"/>
                </a:lnTo>
                <a:lnTo>
                  <a:pt x="0" y="15084"/>
                </a:lnTo>
                <a:lnTo>
                  <a:pt x="11485" y="11281"/>
                </a:lnTo>
                <a:lnTo>
                  <a:pt x="29445" y="11281"/>
                </a:lnTo>
                <a:lnTo>
                  <a:pt x="18703" y="15418"/>
                </a:lnTo>
                <a:lnTo>
                  <a:pt x="0" y="15418"/>
                </a:lnTo>
                <a:lnTo>
                  <a:pt x="0" y="15511"/>
                </a:lnTo>
                <a:lnTo>
                  <a:pt x="18461" y="15511"/>
                </a:lnTo>
                <a:lnTo>
                  <a:pt x="5325" y="20558"/>
                </a:lnTo>
                <a:lnTo>
                  <a:pt x="0" y="20558"/>
                </a:lnTo>
                <a:lnTo>
                  <a:pt x="0" y="20688"/>
                </a:lnTo>
                <a:lnTo>
                  <a:pt x="5047" y="20688"/>
                </a:lnTo>
                <a:lnTo>
                  <a:pt x="0" y="22636"/>
                </a:lnTo>
                <a:lnTo>
                  <a:pt x="0" y="22784"/>
                </a:lnTo>
                <a:lnTo>
                  <a:pt x="5418" y="20706"/>
                </a:lnTo>
                <a:lnTo>
                  <a:pt x="27367" y="20706"/>
                </a:lnTo>
                <a:lnTo>
                  <a:pt x="13693" y="27014"/>
                </a:lnTo>
                <a:lnTo>
                  <a:pt x="0" y="27014"/>
                </a:lnTo>
                <a:lnTo>
                  <a:pt x="0" y="27144"/>
                </a:lnTo>
                <a:lnTo>
                  <a:pt x="13378" y="27144"/>
                </a:lnTo>
                <a:lnTo>
                  <a:pt x="0" y="33304"/>
                </a:lnTo>
                <a:lnTo>
                  <a:pt x="0" y="33527"/>
                </a:lnTo>
                <a:lnTo>
                  <a:pt x="13804" y="27126"/>
                </a:lnTo>
                <a:lnTo>
                  <a:pt x="38500" y="27126"/>
                </a:lnTo>
                <a:lnTo>
                  <a:pt x="24417" y="35252"/>
                </a:lnTo>
                <a:lnTo>
                  <a:pt x="0" y="35252"/>
                </a:lnTo>
                <a:lnTo>
                  <a:pt x="0" y="35438"/>
                </a:lnTo>
                <a:lnTo>
                  <a:pt x="24083" y="35438"/>
                </a:lnTo>
                <a:lnTo>
                  <a:pt x="5344" y="46236"/>
                </a:lnTo>
                <a:lnTo>
                  <a:pt x="0" y="46236"/>
                </a:lnTo>
                <a:lnTo>
                  <a:pt x="0" y="46496"/>
                </a:lnTo>
                <a:lnTo>
                  <a:pt x="4880" y="46496"/>
                </a:lnTo>
                <a:lnTo>
                  <a:pt x="0" y="49316"/>
                </a:lnTo>
                <a:lnTo>
                  <a:pt x="0" y="49669"/>
                </a:lnTo>
                <a:lnTo>
                  <a:pt x="5474" y="46496"/>
                </a:lnTo>
                <a:lnTo>
                  <a:pt x="38370" y="46496"/>
                </a:lnTo>
                <a:lnTo>
                  <a:pt x="18684" y="61617"/>
                </a:lnTo>
                <a:lnTo>
                  <a:pt x="0" y="61617"/>
                </a:lnTo>
                <a:lnTo>
                  <a:pt x="0" y="61988"/>
                </a:lnTo>
                <a:lnTo>
                  <a:pt x="18202" y="61988"/>
                </a:lnTo>
                <a:lnTo>
                  <a:pt x="6772" y="70783"/>
                </a:lnTo>
                <a:lnTo>
                  <a:pt x="7533" y="70783"/>
                </a:lnTo>
                <a:lnTo>
                  <a:pt x="18888" y="61988"/>
                </a:lnTo>
                <a:lnTo>
                  <a:pt x="58390" y="61988"/>
                </a:lnTo>
                <a:lnTo>
                  <a:pt x="50782" y="70783"/>
                </a:lnTo>
                <a:lnTo>
                  <a:pt x="51543" y="70783"/>
                </a:lnTo>
                <a:lnTo>
                  <a:pt x="59113" y="61988"/>
                </a:lnTo>
                <a:lnTo>
                  <a:pt x="98615" y="61988"/>
                </a:lnTo>
                <a:lnTo>
                  <a:pt x="94774" y="70783"/>
                </a:lnTo>
                <a:lnTo>
                  <a:pt x="95553" y="70783"/>
                </a:lnTo>
                <a:lnTo>
                  <a:pt x="99301" y="61988"/>
                </a:lnTo>
                <a:lnTo>
                  <a:pt x="138803" y="61988"/>
                </a:lnTo>
                <a:lnTo>
                  <a:pt x="138784" y="70783"/>
                </a:lnTo>
                <a:lnTo>
                  <a:pt x="139545" y="70783"/>
                </a:lnTo>
                <a:lnTo>
                  <a:pt x="139508" y="61988"/>
                </a:lnTo>
                <a:lnTo>
                  <a:pt x="179009" y="61988"/>
                </a:lnTo>
                <a:lnTo>
                  <a:pt x="182776" y="70783"/>
                </a:lnTo>
                <a:lnTo>
                  <a:pt x="183536" y="70783"/>
                </a:lnTo>
                <a:lnTo>
                  <a:pt x="179714" y="61988"/>
                </a:lnTo>
                <a:lnTo>
                  <a:pt x="219197" y="61988"/>
                </a:lnTo>
                <a:lnTo>
                  <a:pt x="226767" y="70783"/>
                </a:lnTo>
                <a:lnTo>
                  <a:pt x="227528" y="70783"/>
                </a:lnTo>
                <a:lnTo>
                  <a:pt x="219902" y="61988"/>
                </a:lnTo>
                <a:lnTo>
                  <a:pt x="259403" y="61988"/>
                </a:lnTo>
                <a:lnTo>
                  <a:pt x="270759" y="70783"/>
                </a:lnTo>
                <a:lnTo>
                  <a:pt x="271519" y="70783"/>
                </a:lnTo>
                <a:lnTo>
                  <a:pt x="260090" y="61988"/>
                </a:lnTo>
                <a:lnTo>
                  <a:pt x="278291" y="61988"/>
                </a:lnTo>
                <a:lnTo>
                  <a:pt x="278291" y="61617"/>
                </a:lnTo>
                <a:lnTo>
                  <a:pt x="259608" y="61617"/>
                </a:lnTo>
                <a:lnTo>
                  <a:pt x="239922" y="46496"/>
                </a:lnTo>
                <a:lnTo>
                  <a:pt x="272818" y="46496"/>
                </a:lnTo>
                <a:lnTo>
                  <a:pt x="278291" y="49669"/>
                </a:lnTo>
                <a:lnTo>
                  <a:pt x="278291" y="49316"/>
                </a:lnTo>
                <a:lnTo>
                  <a:pt x="273412" y="46496"/>
                </a:lnTo>
                <a:lnTo>
                  <a:pt x="278291" y="46496"/>
                </a:lnTo>
                <a:lnTo>
                  <a:pt x="278291" y="46236"/>
                </a:lnTo>
                <a:lnTo>
                  <a:pt x="272948" y="46236"/>
                </a:lnTo>
                <a:lnTo>
                  <a:pt x="254208" y="35438"/>
                </a:lnTo>
                <a:lnTo>
                  <a:pt x="278310" y="35438"/>
                </a:lnTo>
                <a:lnTo>
                  <a:pt x="278310" y="35252"/>
                </a:lnTo>
                <a:lnTo>
                  <a:pt x="253874" y="35252"/>
                </a:lnTo>
                <a:lnTo>
                  <a:pt x="239829" y="27126"/>
                </a:lnTo>
                <a:lnTo>
                  <a:pt x="264506" y="27126"/>
                </a:lnTo>
                <a:lnTo>
                  <a:pt x="278329" y="33527"/>
                </a:lnTo>
                <a:lnTo>
                  <a:pt x="278329" y="33304"/>
                </a:lnTo>
                <a:lnTo>
                  <a:pt x="264951" y="27126"/>
                </a:lnTo>
                <a:lnTo>
                  <a:pt x="278329" y="27126"/>
                </a:lnTo>
                <a:lnTo>
                  <a:pt x="278329" y="26996"/>
                </a:lnTo>
                <a:lnTo>
                  <a:pt x="264617" y="26996"/>
                </a:lnTo>
                <a:lnTo>
                  <a:pt x="250961" y="20688"/>
                </a:lnTo>
                <a:lnTo>
                  <a:pt x="272892" y="20688"/>
                </a:lnTo>
                <a:lnTo>
                  <a:pt x="278329" y="22766"/>
                </a:lnTo>
                <a:lnTo>
                  <a:pt x="278329" y="22599"/>
                </a:lnTo>
                <a:lnTo>
                  <a:pt x="273263" y="20650"/>
                </a:lnTo>
                <a:lnTo>
                  <a:pt x="278329" y="20650"/>
                </a:lnTo>
                <a:lnTo>
                  <a:pt x="278329" y="20539"/>
                </a:lnTo>
                <a:lnTo>
                  <a:pt x="272985" y="20539"/>
                </a:lnTo>
                <a:lnTo>
                  <a:pt x="259867" y="15492"/>
                </a:lnTo>
                <a:lnTo>
                  <a:pt x="278329" y="15492"/>
                </a:lnTo>
                <a:lnTo>
                  <a:pt x="278329" y="15381"/>
                </a:lnTo>
                <a:lnTo>
                  <a:pt x="259608" y="15381"/>
                </a:lnTo>
                <a:lnTo>
                  <a:pt x="248865" y="11262"/>
                </a:lnTo>
                <a:lnTo>
                  <a:pt x="266825" y="11262"/>
                </a:lnTo>
                <a:lnTo>
                  <a:pt x="278329" y="15066"/>
                </a:lnTo>
                <a:lnTo>
                  <a:pt x="278329" y="14954"/>
                </a:lnTo>
                <a:lnTo>
                  <a:pt x="267141" y="11262"/>
                </a:lnTo>
                <a:lnTo>
                  <a:pt x="278329" y="11262"/>
                </a:lnTo>
                <a:lnTo>
                  <a:pt x="278329" y="11188"/>
                </a:lnTo>
                <a:lnTo>
                  <a:pt x="266918" y="11188"/>
                </a:lnTo>
                <a:lnTo>
                  <a:pt x="256472" y="7756"/>
                </a:lnTo>
                <a:lnTo>
                  <a:pt x="272929" y="7756"/>
                </a:lnTo>
                <a:lnTo>
                  <a:pt x="278329" y="9314"/>
                </a:lnTo>
                <a:lnTo>
                  <a:pt x="278329" y="9221"/>
                </a:lnTo>
                <a:lnTo>
                  <a:pt x="273208" y="7737"/>
                </a:lnTo>
                <a:lnTo>
                  <a:pt x="278329" y="7737"/>
                </a:lnTo>
                <a:lnTo>
                  <a:pt x="278329" y="7663"/>
                </a:lnTo>
                <a:lnTo>
                  <a:pt x="272985" y="7663"/>
                </a:lnTo>
                <a:lnTo>
                  <a:pt x="262910" y="4768"/>
                </a:lnTo>
                <a:lnTo>
                  <a:pt x="278087" y="4768"/>
                </a:lnTo>
                <a:lnTo>
                  <a:pt x="278347" y="4843"/>
                </a:lnTo>
                <a:lnTo>
                  <a:pt x="278347" y="4731"/>
                </a:lnTo>
                <a:lnTo>
                  <a:pt x="278162" y="4731"/>
                </a:lnTo>
                <a:lnTo>
                  <a:pt x="268421" y="2227"/>
                </a:lnTo>
                <a:lnTo>
                  <a:pt x="278347" y="2227"/>
                </a:lnTo>
                <a:lnTo>
                  <a:pt x="278347" y="2171"/>
                </a:lnTo>
                <a:lnTo>
                  <a:pt x="268235" y="2171"/>
                </a:lnTo>
                <a:lnTo>
                  <a:pt x="259793" y="19"/>
                </a:lnTo>
                <a:lnTo>
                  <a:pt x="272948" y="19"/>
                </a:lnTo>
                <a:lnTo>
                  <a:pt x="278329" y="1262"/>
                </a:lnTo>
                <a:lnTo>
                  <a:pt x="278329" y="1225"/>
                </a:lnTo>
                <a:lnTo>
                  <a:pt x="273171" y="37"/>
                </a:lnTo>
                <a:lnTo>
                  <a:pt x="278329" y="37"/>
                </a:lnTo>
                <a:lnTo>
                  <a:pt x="278329" y="0"/>
                </a:lnTo>
                <a:close/>
              </a:path>
            </a:pathLst>
          </a:custGeom>
          <a:solidFill>
            <a:srgbClr val="64CF64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8"/>
          <p:cNvSpPr txBox="1"/>
          <p:nvPr>
            <p:ph type="title"/>
          </p:nvPr>
        </p:nvSpPr>
        <p:spPr>
          <a:xfrm>
            <a:off x="2272350" y="587650"/>
            <a:ext cx="4599300" cy="1107600"/>
          </a:xfrm>
          <a:prstGeom prst="rect">
            <a:avLst/>
          </a:prstGeom>
          <a:effectLst>
            <a:outerShdw blurRad="157163" rotWithShape="0" algn="bl" dist="47625">
              <a:schemeClr val="accent2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9600"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nit"/>
                <a:ea typeface="Kanit"/>
                <a:cs typeface="Kanit"/>
                <a:sym typeface="Kan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nit"/>
                <a:ea typeface="Kanit"/>
                <a:cs typeface="Kanit"/>
                <a:sym typeface="Kan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nit"/>
                <a:ea typeface="Kanit"/>
                <a:cs typeface="Kanit"/>
                <a:sym typeface="Kan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nit"/>
                <a:ea typeface="Kanit"/>
                <a:cs typeface="Kanit"/>
                <a:sym typeface="Kan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nit"/>
                <a:ea typeface="Kanit"/>
                <a:cs typeface="Kanit"/>
                <a:sym typeface="Kan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nit"/>
                <a:ea typeface="Kanit"/>
                <a:cs typeface="Kanit"/>
                <a:sym typeface="Kan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nit"/>
                <a:ea typeface="Kanit"/>
                <a:cs typeface="Kanit"/>
                <a:sym typeface="Kan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  <p:sp>
        <p:nvSpPr>
          <p:cNvPr id="156" name="Google Shape;156;p28"/>
          <p:cNvSpPr txBox="1"/>
          <p:nvPr/>
        </p:nvSpPr>
        <p:spPr>
          <a:xfrm>
            <a:off x="2720725" y="3271275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da" sz="1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CREDITS: This presentation template was created by </a:t>
            </a:r>
            <a:r>
              <a:rPr b="1" lang="da" sz="1200">
                <a:solidFill>
                  <a:schemeClr val="lt1"/>
                </a:solidFill>
                <a:uFill>
                  <a:noFill/>
                </a:uFill>
                <a:latin typeface="Kanit"/>
                <a:ea typeface="Kanit"/>
                <a:cs typeface="Kanit"/>
                <a:sym typeface="Kani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da" sz="1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, including icons by </a:t>
            </a:r>
            <a:r>
              <a:rPr b="1" lang="da" sz="1200">
                <a:solidFill>
                  <a:schemeClr val="lt1"/>
                </a:solidFill>
                <a:uFill>
                  <a:noFill/>
                </a:uFill>
                <a:latin typeface="Kanit"/>
                <a:ea typeface="Kanit"/>
                <a:cs typeface="Kanit"/>
                <a:sym typeface="Kani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da" sz="1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, infographics &amp; images by </a:t>
            </a:r>
            <a:r>
              <a:rPr b="1" lang="da" sz="1200">
                <a:solidFill>
                  <a:schemeClr val="lt1"/>
                </a:solidFill>
                <a:uFill>
                  <a:noFill/>
                </a:uFill>
                <a:latin typeface="Kanit"/>
                <a:ea typeface="Kanit"/>
                <a:cs typeface="Kanit"/>
                <a:sym typeface="Kani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da" sz="1200">
                <a:solidFill>
                  <a:schemeClr val="lt1"/>
                </a:solidFill>
                <a:latin typeface="Kanit"/>
                <a:ea typeface="Kanit"/>
                <a:cs typeface="Kanit"/>
                <a:sym typeface="Kanit"/>
              </a:rPr>
              <a:t> </a:t>
            </a:r>
            <a:endParaRPr sz="1200">
              <a:solidFill>
                <a:schemeClr val="lt1"/>
              </a:solidFill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/>
          <p:nvPr/>
        </p:nvSpPr>
        <p:spPr>
          <a:xfrm>
            <a:off x="1428636" y="548650"/>
            <a:ext cx="6276900" cy="4050900"/>
          </a:xfrm>
          <a:prstGeom prst="rect">
            <a:avLst/>
          </a:prstGeom>
          <a:noFill/>
          <a:ln cap="flat" cmpd="sng" w="9525">
            <a:solidFill>
              <a:srgbClr val="36DD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60" name="Google Shape;160;p30"/>
          <p:cNvSpPr/>
          <p:nvPr/>
        </p:nvSpPr>
        <p:spPr>
          <a:xfrm flipH="1" rot="10800000">
            <a:off x="1429168" y="548678"/>
            <a:ext cx="6271180" cy="1957504"/>
          </a:xfrm>
          <a:custGeom>
            <a:rect b="b" l="l" r="r" t="t"/>
            <a:pathLst>
              <a:path extrusionOk="0" h="70783" w="278348">
                <a:moveTo>
                  <a:pt x="31932" y="37"/>
                </a:moveTo>
                <a:lnTo>
                  <a:pt x="24436" y="2189"/>
                </a:lnTo>
                <a:lnTo>
                  <a:pt x="10353" y="2189"/>
                </a:lnTo>
                <a:lnTo>
                  <a:pt x="18777" y="37"/>
                </a:lnTo>
                <a:close/>
                <a:moveTo>
                  <a:pt x="45309" y="37"/>
                </a:moveTo>
                <a:lnTo>
                  <a:pt x="38741" y="2189"/>
                </a:lnTo>
                <a:lnTo>
                  <a:pt x="24677" y="2189"/>
                </a:lnTo>
                <a:lnTo>
                  <a:pt x="32154" y="37"/>
                </a:lnTo>
                <a:close/>
                <a:moveTo>
                  <a:pt x="58686" y="37"/>
                </a:moveTo>
                <a:lnTo>
                  <a:pt x="53065" y="2189"/>
                </a:lnTo>
                <a:lnTo>
                  <a:pt x="38982" y="2189"/>
                </a:lnTo>
                <a:lnTo>
                  <a:pt x="45513" y="37"/>
                </a:lnTo>
                <a:close/>
                <a:moveTo>
                  <a:pt x="72101" y="37"/>
                </a:moveTo>
                <a:lnTo>
                  <a:pt x="67407" y="2189"/>
                </a:lnTo>
                <a:lnTo>
                  <a:pt x="53343" y="2189"/>
                </a:lnTo>
                <a:lnTo>
                  <a:pt x="58946" y="37"/>
                </a:lnTo>
                <a:close/>
                <a:moveTo>
                  <a:pt x="85478" y="37"/>
                </a:moveTo>
                <a:lnTo>
                  <a:pt x="81730" y="2189"/>
                </a:lnTo>
                <a:lnTo>
                  <a:pt x="67648" y="2189"/>
                </a:lnTo>
                <a:lnTo>
                  <a:pt x="72305" y="37"/>
                </a:lnTo>
                <a:close/>
                <a:moveTo>
                  <a:pt x="98856" y="37"/>
                </a:moveTo>
                <a:lnTo>
                  <a:pt x="96054" y="2189"/>
                </a:lnTo>
                <a:lnTo>
                  <a:pt x="81972" y="2189"/>
                </a:lnTo>
                <a:lnTo>
                  <a:pt x="85720" y="37"/>
                </a:lnTo>
                <a:close/>
                <a:moveTo>
                  <a:pt x="112252" y="37"/>
                </a:moveTo>
                <a:lnTo>
                  <a:pt x="110359" y="2189"/>
                </a:lnTo>
                <a:lnTo>
                  <a:pt x="96295" y="2189"/>
                </a:lnTo>
                <a:lnTo>
                  <a:pt x="99097" y="37"/>
                </a:lnTo>
                <a:close/>
                <a:moveTo>
                  <a:pt x="125648" y="37"/>
                </a:moveTo>
                <a:lnTo>
                  <a:pt x="124702" y="2189"/>
                </a:lnTo>
                <a:lnTo>
                  <a:pt x="110619" y="2189"/>
                </a:lnTo>
                <a:lnTo>
                  <a:pt x="112474" y="37"/>
                </a:lnTo>
                <a:close/>
                <a:moveTo>
                  <a:pt x="139025" y="37"/>
                </a:moveTo>
                <a:lnTo>
                  <a:pt x="139025" y="2189"/>
                </a:lnTo>
                <a:lnTo>
                  <a:pt x="124943" y="2189"/>
                </a:lnTo>
                <a:lnTo>
                  <a:pt x="125870" y="37"/>
                </a:lnTo>
                <a:close/>
                <a:moveTo>
                  <a:pt x="152421" y="37"/>
                </a:moveTo>
                <a:lnTo>
                  <a:pt x="153349" y="2189"/>
                </a:lnTo>
                <a:lnTo>
                  <a:pt x="139266" y="2189"/>
                </a:lnTo>
                <a:lnTo>
                  <a:pt x="139266" y="37"/>
                </a:lnTo>
                <a:close/>
                <a:moveTo>
                  <a:pt x="165817" y="37"/>
                </a:moveTo>
                <a:lnTo>
                  <a:pt x="167673" y="2189"/>
                </a:lnTo>
                <a:lnTo>
                  <a:pt x="153590" y="2189"/>
                </a:lnTo>
                <a:lnTo>
                  <a:pt x="152644" y="37"/>
                </a:lnTo>
                <a:close/>
                <a:moveTo>
                  <a:pt x="179195" y="37"/>
                </a:moveTo>
                <a:lnTo>
                  <a:pt x="182015" y="2189"/>
                </a:lnTo>
                <a:lnTo>
                  <a:pt x="167932" y="2189"/>
                </a:lnTo>
                <a:lnTo>
                  <a:pt x="166058" y="37"/>
                </a:lnTo>
                <a:close/>
                <a:moveTo>
                  <a:pt x="192591" y="37"/>
                </a:moveTo>
                <a:lnTo>
                  <a:pt x="196320" y="2189"/>
                </a:lnTo>
                <a:lnTo>
                  <a:pt x="182237" y="2189"/>
                </a:lnTo>
                <a:lnTo>
                  <a:pt x="179436" y="37"/>
                </a:lnTo>
                <a:close/>
                <a:moveTo>
                  <a:pt x="205968" y="37"/>
                </a:moveTo>
                <a:lnTo>
                  <a:pt x="210644" y="2189"/>
                </a:lnTo>
                <a:lnTo>
                  <a:pt x="196580" y="2189"/>
                </a:lnTo>
                <a:lnTo>
                  <a:pt x="192813" y="37"/>
                </a:lnTo>
                <a:close/>
                <a:moveTo>
                  <a:pt x="219345" y="37"/>
                </a:moveTo>
                <a:lnTo>
                  <a:pt x="224967" y="2189"/>
                </a:lnTo>
                <a:lnTo>
                  <a:pt x="210885" y="2189"/>
                </a:lnTo>
                <a:lnTo>
                  <a:pt x="206191" y="37"/>
                </a:lnTo>
                <a:close/>
                <a:moveTo>
                  <a:pt x="232760" y="37"/>
                </a:moveTo>
                <a:lnTo>
                  <a:pt x="239291" y="2189"/>
                </a:lnTo>
                <a:lnTo>
                  <a:pt x="225208" y="2189"/>
                </a:lnTo>
                <a:lnTo>
                  <a:pt x="219587" y="37"/>
                </a:lnTo>
                <a:close/>
                <a:moveTo>
                  <a:pt x="246137" y="37"/>
                </a:moveTo>
                <a:lnTo>
                  <a:pt x="253615" y="2189"/>
                </a:lnTo>
                <a:lnTo>
                  <a:pt x="239551" y="2189"/>
                </a:lnTo>
                <a:lnTo>
                  <a:pt x="232983" y="37"/>
                </a:lnTo>
                <a:close/>
                <a:moveTo>
                  <a:pt x="259515" y="37"/>
                </a:moveTo>
                <a:lnTo>
                  <a:pt x="267938" y="2189"/>
                </a:lnTo>
                <a:lnTo>
                  <a:pt x="253856" y="2189"/>
                </a:lnTo>
                <a:lnTo>
                  <a:pt x="246360" y="37"/>
                </a:lnTo>
                <a:close/>
                <a:moveTo>
                  <a:pt x="24269" y="2245"/>
                </a:moveTo>
                <a:lnTo>
                  <a:pt x="15623" y="4750"/>
                </a:lnTo>
                <a:lnTo>
                  <a:pt x="464" y="4750"/>
                </a:lnTo>
                <a:lnTo>
                  <a:pt x="10168" y="2245"/>
                </a:lnTo>
                <a:close/>
                <a:moveTo>
                  <a:pt x="38611" y="2245"/>
                </a:moveTo>
                <a:lnTo>
                  <a:pt x="31041" y="4750"/>
                </a:lnTo>
                <a:lnTo>
                  <a:pt x="15882" y="4750"/>
                </a:lnTo>
                <a:lnTo>
                  <a:pt x="24510" y="2245"/>
                </a:lnTo>
                <a:close/>
                <a:moveTo>
                  <a:pt x="52953" y="2245"/>
                </a:moveTo>
                <a:lnTo>
                  <a:pt x="46478" y="4750"/>
                </a:lnTo>
                <a:lnTo>
                  <a:pt x="31301" y="4750"/>
                </a:lnTo>
                <a:lnTo>
                  <a:pt x="38871" y="2245"/>
                </a:lnTo>
                <a:close/>
                <a:moveTo>
                  <a:pt x="67295" y="2245"/>
                </a:moveTo>
                <a:lnTo>
                  <a:pt x="61896" y="4750"/>
                </a:lnTo>
                <a:lnTo>
                  <a:pt x="46719" y="4750"/>
                </a:lnTo>
                <a:lnTo>
                  <a:pt x="53194" y="2245"/>
                </a:lnTo>
                <a:close/>
                <a:moveTo>
                  <a:pt x="81638" y="2245"/>
                </a:moveTo>
                <a:lnTo>
                  <a:pt x="77315" y="4750"/>
                </a:lnTo>
                <a:lnTo>
                  <a:pt x="62156" y="4750"/>
                </a:lnTo>
                <a:lnTo>
                  <a:pt x="67537" y="2245"/>
                </a:lnTo>
                <a:close/>
                <a:moveTo>
                  <a:pt x="95980" y="2245"/>
                </a:moveTo>
                <a:lnTo>
                  <a:pt x="92733" y="4750"/>
                </a:lnTo>
                <a:lnTo>
                  <a:pt x="77574" y="4750"/>
                </a:lnTo>
                <a:lnTo>
                  <a:pt x="81879" y="2245"/>
                </a:lnTo>
                <a:close/>
                <a:moveTo>
                  <a:pt x="110341" y="2245"/>
                </a:moveTo>
                <a:lnTo>
                  <a:pt x="108170" y="4750"/>
                </a:lnTo>
                <a:lnTo>
                  <a:pt x="92993" y="4750"/>
                </a:lnTo>
                <a:lnTo>
                  <a:pt x="96240" y="2245"/>
                </a:lnTo>
                <a:close/>
                <a:moveTo>
                  <a:pt x="124702" y="2245"/>
                </a:moveTo>
                <a:lnTo>
                  <a:pt x="123607" y="4750"/>
                </a:lnTo>
                <a:lnTo>
                  <a:pt x="108448" y="4750"/>
                </a:lnTo>
                <a:lnTo>
                  <a:pt x="110600" y="2245"/>
                </a:lnTo>
                <a:close/>
                <a:moveTo>
                  <a:pt x="139025" y="2245"/>
                </a:moveTo>
                <a:lnTo>
                  <a:pt x="139007" y="4750"/>
                </a:lnTo>
                <a:lnTo>
                  <a:pt x="123867" y="4750"/>
                </a:lnTo>
                <a:lnTo>
                  <a:pt x="124924" y="2245"/>
                </a:lnTo>
                <a:close/>
                <a:moveTo>
                  <a:pt x="153367" y="2245"/>
                </a:moveTo>
                <a:lnTo>
                  <a:pt x="154425" y="4750"/>
                </a:lnTo>
                <a:lnTo>
                  <a:pt x="139285" y="4750"/>
                </a:lnTo>
                <a:lnTo>
                  <a:pt x="139285" y="2245"/>
                </a:lnTo>
                <a:close/>
                <a:moveTo>
                  <a:pt x="167691" y="2245"/>
                </a:moveTo>
                <a:lnTo>
                  <a:pt x="169862" y="4750"/>
                </a:lnTo>
                <a:lnTo>
                  <a:pt x="154685" y="4750"/>
                </a:lnTo>
                <a:lnTo>
                  <a:pt x="153590" y="2245"/>
                </a:lnTo>
                <a:close/>
                <a:moveTo>
                  <a:pt x="182052" y="2245"/>
                </a:moveTo>
                <a:lnTo>
                  <a:pt x="185299" y="4750"/>
                </a:lnTo>
                <a:lnTo>
                  <a:pt x="170140" y="4750"/>
                </a:lnTo>
                <a:lnTo>
                  <a:pt x="167951" y="2245"/>
                </a:lnTo>
                <a:close/>
                <a:moveTo>
                  <a:pt x="196413" y="2245"/>
                </a:moveTo>
                <a:lnTo>
                  <a:pt x="200717" y="4750"/>
                </a:lnTo>
                <a:lnTo>
                  <a:pt x="185559" y="4750"/>
                </a:lnTo>
                <a:lnTo>
                  <a:pt x="182312" y="2245"/>
                </a:lnTo>
                <a:close/>
                <a:moveTo>
                  <a:pt x="210736" y="2245"/>
                </a:moveTo>
                <a:lnTo>
                  <a:pt x="216154" y="4750"/>
                </a:lnTo>
                <a:lnTo>
                  <a:pt x="200977" y="4750"/>
                </a:lnTo>
                <a:lnTo>
                  <a:pt x="196635" y="2245"/>
                </a:lnTo>
                <a:close/>
                <a:moveTo>
                  <a:pt x="225097" y="2245"/>
                </a:moveTo>
                <a:lnTo>
                  <a:pt x="231573" y="4750"/>
                </a:lnTo>
                <a:lnTo>
                  <a:pt x="216395" y="4750"/>
                </a:lnTo>
                <a:lnTo>
                  <a:pt x="210996" y="2245"/>
                </a:lnTo>
                <a:close/>
                <a:moveTo>
                  <a:pt x="239439" y="2245"/>
                </a:moveTo>
                <a:lnTo>
                  <a:pt x="246991" y="4750"/>
                </a:lnTo>
                <a:lnTo>
                  <a:pt x="231832" y="4750"/>
                </a:lnTo>
                <a:lnTo>
                  <a:pt x="225338" y="2245"/>
                </a:lnTo>
                <a:close/>
                <a:moveTo>
                  <a:pt x="253782" y="2245"/>
                </a:moveTo>
                <a:lnTo>
                  <a:pt x="262409" y="4750"/>
                </a:lnTo>
                <a:lnTo>
                  <a:pt x="247269" y="4750"/>
                </a:lnTo>
                <a:lnTo>
                  <a:pt x="239681" y="2245"/>
                </a:lnTo>
                <a:close/>
                <a:moveTo>
                  <a:pt x="268142" y="2245"/>
                </a:moveTo>
                <a:lnTo>
                  <a:pt x="277846" y="4750"/>
                </a:lnTo>
                <a:lnTo>
                  <a:pt x="262688" y="4750"/>
                </a:lnTo>
                <a:lnTo>
                  <a:pt x="254041" y="2245"/>
                </a:lnTo>
                <a:close/>
                <a:moveTo>
                  <a:pt x="46311" y="4787"/>
                </a:moveTo>
                <a:lnTo>
                  <a:pt x="38741" y="7700"/>
                </a:lnTo>
                <a:lnTo>
                  <a:pt x="22321" y="7700"/>
                </a:lnTo>
                <a:lnTo>
                  <a:pt x="31134" y="4787"/>
                </a:lnTo>
                <a:close/>
                <a:moveTo>
                  <a:pt x="154462" y="4787"/>
                </a:moveTo>
                <a:lnTo>
                  <a:pt x="155705" y="7700"/>
                </a:lnTo>
                <a:lnTo>
                  <a:pt x="139285" y="7700"/>
                </a:lnTo>
                <a:lnTo>
                  <a:pt x="139285" y="4787"/>
                </a:lnTo>
                <a:close/>
                <a:moveTo>
                  <a:pt x="169899" y="4787"/>
                </a:moveTo>
                <a:lnTo>
                  <a:pt x="172404" y="7700"/>
                </a:lnTo>
                <a:lnTo>
                  <a:pt x="155984" y="7700"/>
                </a:lnTo>
                <a:lnTo>
                  <a:pt x="154703" y="4787"/>
                </a:lnTo>
                <a:close/>
                <a:moveTo>
                  <a:pt x="216247" y="4787"/>
                </a:moveTo>
                <a:lnTo>
                  <a:pt x="222518" y="7700"/>
                </a:lnTo>
                <a:lnTo>
                  <a:pt x="206098" y="7700"/>
                </a:lnTo>
                <a:lnTo>
                  <a:pt x="201070" y="4787"/>
                </a:lnTo>
                <a:close/>
                <a:moveTo>
                  <a:pt x="231702" y="4787"/>
                </a:moveTo>
                <a:lnTo>
                  <a:pt x="239272" y="7700"/>
                </a:lnTo>
                <a:lnTo>
                  <a:pt x="222852" y="7700"/>
                </a:lnTo>
                <a:lnTo>
                  <a:pt x="216525" y="4787"/>
                </a:lnTo>
                <a:close/>
                <a:moveTo>
                  <a:pt x="247139" y="4787"/>
                </a:moveTo>
                <a:lnTo>
                  <a:pt x="255952" y="7700"/>
                </a:lnTo>
                <a:lnTo>
                  <a:pt x="239532" y="7700"/>
                </a:lnTo>
                <a:lnTo>
                  <a:pt x="231962" y="4787"/>
                </a:lnTo>
                <a:close/>
                <a:moveTo>
                  <a:pt x="30855" y="4806"/>
                </a:moveTo>
                <a:lnTo>
                  <a:pt x="22024" y="7718"/>
                </a:lnTo>
                <a:lnTo>
                  <a:pt x="5622" y="7718"/>
                </a:lnTo>
                <a:lnTo>
                  <a:pt x="15697" y="4806"/>
                </a:lnTo>
                <a:close/>
                <a:moveTo>
                  <a:pt x="61766" y="4806"/>
                </a:moveTo>
                <a:lnTo>
                  <a:pt x="55477" y="7718"/>
                </a:lnTo>
                <a:lnTo>
                  <a:pt x="39038" y="7718"/>
                </a:lnTo>
                <a:lnTo>
                  <a:pt x="46608" y="4806"/>
                </a:lnTo>
                <a:close/>
                <a:moveTo>
                  <a:pt x="77222" y="4806"/>
                </a:moveTo>
                <a:lnTo>
                  <a:pt x="72175" y="7718"/>
                </a:lnTo>
                <a:lnTo>
                  <a:pt x="55736" y="7718"/>
                </a:lnTo>
                <a:lnTo>
                  <a:pt x="62026" y="4806"/>
                </a:lnTo>
                <a:close/>
                <a:moveTo>
                  <a:pt x="92677" y="4806"/>
                </a:moveTo>
                <a:lnTo>
                  <a:pt x="88874" y="7718"/>
                </a:lnTo>
                <a:lnTo>
                  <a:pt x="72472" y="7718"/>
                </a:lnTo>
                <a:lnTo>
                  <a:pt x="77500" y="4806"/>
                </a:lnTo>
                <a:close/>
                <a:moveTo>
                  <a:pt x="108133" y="4806"/>
                </a:moveTo>
                <a:lnTo>
                  <a:pt x="105609" y="7718"/>
                </a:lnTo>
                <a:lnTo>
                  <a:pt x="89171" y="7718"/>
                </a:lnTo>
                <a:lnTo>
                  <a:pt x="92956" y="4806"/>
                </a:lnTo>
                <a:close/>
                <a:moveTo>
                  <a:pt x="123551" y="4806"/>
                </a:moveTo>
                <a:lnTo>
                  <a:pt x="122290" y="7718"/>
                </a:lnTo>
                <a:lnTo>
                  <a:pt x="105869" y="7718"/>
                </a:lnTo>
                <a:lnTo>
                  <a:pt x="108374" y="4806"/>
                </a:lnTo>
                <a:close/>
                <a:moveTo>
                  <a:pt x="139025" y="4806"/>
                </a:moveTo>
                <a:lnTo>
                  <a:pt x="139007" y="7718"/>
                </a:lnTo>
                <a:lnTo>
                  <a:pt x="122586" y="7718"/>
                </a:lnTo>
                <a:lnTo>
                  <a:pt x="123848" y="4806"/>
                </a:lnTo>
                <a:close/>
                <a:moveTo>
                  <a:pt x="185373" y="4806"/>
                </a:moveTo>
                <a:lnTo>
                  <a:pt x="189121" y="7718"/>
                </a:lnTo>
                <a:lnTo>
                  <a:pt x="172701" y="7718"/>
                </a:lnTo>
                <a:lnTo>
                  <a:pt x="170177" y="4806"/>
                </a:lnTo>
                <a:close/>
                <a:moveTo>
                  <a:pt x="200791" y="4806"/>
                </a:moveTo>
                <a:lnTo>
                  <a:pt x="205820" y="7718"/>
                </a:lnTo>
                <a:lnTo>
                  <a:pt x="189399" y="7718"/>
                </a:lnTo>
                <a:lnTo>
                  <a:pt x="185596" y="4806"/>
                </a:lnTo>
                <a:close/>
                <a:moveTo>
                  <a:pt x="262595" y="4806"/>
                </a:moveTo>
                <a:lnTo>
                  <a:pt x="272670" y="7718"/>
                </a:lnTo>
                <a:lnTo>
                  <a:pt x="256249" y="7718"/>
                </a:lnTo>
                <a:lnTo>
                  <a:pt x="247418" y="4806"/>
                </a:lnTo>
                <a:close/>
                <a:moveTo>
                  <a:pt x="55310" y="7756"/>
                </a:moveTo>
                <a:lnTo>
                  <a:pt x="47832" y="11188"/>
                </a:lnTo>
                <a:lnTo>
                  <a:pt x="29928" y="11188"/>
                </a:lnTo>
                <a:lnTo>
                  <a:pt x="38871" y="7756"/>
                </a:lnTo>
                <a:close/>
                <a:moveTo>
                  <a:pt x="88800" y="7756"/>
                </a:moveTo>
                <a:lnTo>
                  <a:pt x="84328" y="11188"/>
                </a:lnTo>
                <a:lnTo>
                  <a:pt x="66405" y="11188"/>
                </a:lnTo>
                <a:lnTo>
                  <a:pt x="72361" y="7756"/>
                </a:lnTo>
                <a:close/>
                <a:moveTo>
                  <a:pt x="155724" y="7756"/>
                </a:moveTo>
                <a:lnTo>
                  <a:pt x="157208" y="11188"/>
                </a:lnTo>
                <a:lnTo>
                  <a:pt x="139304" y="11188"/>
                </a:lnTo>
                <a:lnTo>
                  <a:pt x="139304" y="7756"/>
                </a:lnTo>
                <a:close/>
                <a:moveTo>
                  <a:pt x="172478" y="7756"/>
                </a:moveTo>
                <a:lnTo>
                  <a:pt x="175447" y="11188"/>
                </a:lnTo>
                <a:lnTo>
                  <a:pt x="157542" y="11188"/>
                </a:lnTo>
                <a:lnTo>
                  <a:pt x="156039" y="7756"/>
                </a:lnTo>
                <a:close/>
                <a:moveTo>
                  <a:pt x="189214" y="7756"/>
                </a:moveTo>
                <a:lnTo>
                  <a:pt x="193667" y="11188"/>
                </a:lnTo>
                <a:lnTo>
                  <a:pt x="175762" y="11188"/>
                </a:lnTo>
                <a:lnTo>
                  <a:pt x="172775" y="7756"/>
                </a:lnTo>
                <a:close/>
                <a:moveTo>
                  <a:pt x="222685" y="7756"/>
                </a:moveTo>
                <a:lnTo>
                  <a:pt x="230107" y="11188"/>
                </a:lnTo>
                <a:lnTo>
                  <a:pt x="212202" y="11188"/>
                </a:lnTo>
                <a:lnTo>
                  <a:pt x="206246" y="7756"/>
                </a:lnTo>
                <a:close/>
                <a:moveTo>
                  <a:pt x="239439" y="7756"/>
                </a:moveTo>
                <a:lnTo>
                  <a:pt x="248364" y="11188"/>
                </a:lnTo>
                <a:lnTo>
                  <a:pt x="230459" y="11188"/>
                </a:lnTo>
                <a:lnTo>
                  <a:pt x="222982" y="7756"/>
                </a:lnTo>
                <a:close/>
                <a:moveTo>
                  <a:pt x="38592" y="7774"/>
                </a:moveTo>
                <a:lnTo>
                  <a:pt x="29631" y="11207"/>
                </a:lnTo>
                <a:lnTo>
                  <a:pt x="11782" y="11207"/>
                </a:lnTo>
                <a:lnTo>
                  <a:pt x="22135" y="7774"/>
                </a:lnTo>
                <a:close/>
                <a:moveTo>
                  <a:pt x="105517" y="7774"/>
                </a:moveTo>
                <a:lnTo>
                  <a:pt x="102530" y="11207"/>
                </a:lnTo>
                <a:lnTo>
                  <a:pt x="84649" y="11207"/>
                </a:lnTo>
                <a:lnTo>
                  <a:pt x="89078" y="7774"/>
                </a:lnTo>
                <a:close/>
                <a:moveTo>
                  <a:pt x="122271" y="7774"/>
                </a:moveTo>
                <a:lnTo>
                  <a:pt x="120750" y="11207"/>
                </a:lnTo>
                <a:lnTo>
                  <a:pt x="102861" y="11207"/>
                </a:lnTo>
                <a:lnTo>
                  <a:pt x="105814" y="7774"/>
                </a:lnTo>
                <a:close/>
                <a:moveTo>
                  <a:pt x="72045" y="7756"/>
                </a:moveTo>
                <a:lnTo>
                  <a:pt x="66089" y="11225"/>
                </a:lnTo>
                <a:lnTo>
                  <a:pt x="48185" y="11225"/>
                </a:lnTo>
                <a:lnTo>
                  <a:pt x="55606" y="7756"/>
                </a:lnTo>
                <a:close/>
                <a:moveTo>
                  <a:pt x="139007" y="7774"/>
                </a:moveTo>
                <a:lnTo>
                  <a:pt x="138988" y="11225"/>
                </a:lnTo>
                <a:lnTo>
                  <a:pt x="121083" y="11225"/>
                </a:lnTo>
                <a:lnTo>
                  <a:pt x="122568" y="7774"/>
                </a:lnTo>
                <a:close/>
                <a:moveTo>
                  <a:pt x="205949" y="7774"/>
                </a:moveTo>
                <a:lnTo>
                  <a:pt x="211905" y="11225"/>
                </a:lnTo>
                <a:lnTo>
                  <a:pt x="194001" y="11225"/>
                </a:lnTo>
                <a:lnTo>
                  <a:pt x="189529" y="7774"/>
                </a:lnTo>
                <a:close/>
                <a:moveTo>
                  <a:pt x="256157" y="7774"/>
                </a:moveTo>
                <a:lnTo>
                  <a:pt x="266565" y="11225"/>
                </a:lnTo>
                <a:lnTo>
                  <a:pt x="248661" y="11225"/>
                </a:lnTo>
                <a:lnTo>
                  <a:pt x="239718" y="7774"/>
                </a:lnTo>
                <a:close/>
                <a:moveTo>
                  <a:pt x="47702" y="11281"/>
                </a:moveTo>
                <a:lnTo>
                  <a:pt x="38741" y="15418"/>
                </a:lnTo>
                <a:lnTo>
                  <a:pt x="19055" y="15418"/>
                </a:lnTo>
                <a:lnTo>
                  <a:pt x="29742" y="11281"/>
                </a:lnTo>
                <a:close/>
                <a:moveTo>
                  <a:pt x="65941" y="11281"/>
                </a:moveTo>
                <a:lnTo>
                  <a:pt x="58779" y="15418"/>
                </a:lnTo>
                <a:lnTo>
                  <a:pt x="39093" y="15418"/>
                </a:lnTo>
                <a:lnTo>
                  <a:pt x="47999" y="11281"/>
                </a:lnTo>
                <a:close/>
                <a:moveTo>
                  <a:pt x="84235" y="11281"/>
                </a:moveTo>
                <a:lnTo>
                  <a:pt x="78855" y="15418"/>
                </a:lnTo>
                <a:lnTo>
                  <a:pt x="59132" y="15418"/>
                </a:lnTo>
                <a:lnTo>
                  <a:pt x="66275" y="11281"/>
                </a:lnTo>
                <a:close/>
                <a:moveTo>
                  <a:pt x="102474" y="11281"/>
                </a:moveTo>
                <a:lnTo>
                  <a:pt x="98893" y="15418"/>
                </a:lnTo>
                <a:lnTo>
                  <a:pt x="79189" y="15418"/>
                </a:lnTo>
                <a:lnTo>
                  <a:pt x="84532" y="11281"/>
                </a:lnTo>
                <a:close/>
                <a:moveTo>
                  <a:pt x="120750" y="11281"/>
                </a:moveTo>
                <a:lnTo>
                  <a:pt x="118950" y="15418"/>
                </a:lnTo>
                <a:lnTo>
                  <a:pt x="99227" y="15418"/>
                </a:lnTo>
                <a:lnTo>
                  <a:pt x="102808" y="11281"/>
                </a:lnTo>
                <a:close/>
                <a:moveTo>
                  <a:pt x="138988" y="11281"/>
                </a:moveTo>
                <a:lnTo>
                  <a:pt x="138970" y="15418"/>
                </a:lnTo>
                <a:lnTo>
                  <a:pt x="119265" y="15418"/>
                </a:lnTo>
                <a:lnTo>
                  <a:pt x="121028" y="11281"/>
                </a:lnTo>
                <a:close/>
                <a:moveTo>
                  <a:pt x="157245" y="11281"/>
                </a:moveTo>
                <a:lnTo>
                  <a:pt x="159008" y="15418"/>
                </a:lnTo>
                <a:lnTo>
                  <a:pt x="139304" y="15418"/>
                </a:lnTo>
                <a:lnTo>
                  <a:pt x="139285" y="11281"/>
                </a:lnTo>
                <a:close/>
                <a:moveTo>
                  <a:pt x="175521" y="11281"/>
                </a:moveTo>
                <a:lnTo>
                  <a:pt x="179065" y="15418"/>
                </a:lnTo>
                <a:lnTo>
                  <a:pt x="159379" y="15418"/>
                </a:lnTo>
                <a:lnTo>
                  <a:pt x="157561" y="11281"/>
                </a:lnTo>
                <a:close/>
                <a:moveTo>
                  <a:pt x="193759" y="11281"/>
                </a:moveTo>
                <a:lnTo>
                  <a:pt x="199103" y="15418"/>
                </a:lnTo>
                <a:lnTo>
                  <a:pt x="179417" y="15418"/>
                </a:lnTo>
                <a:lnTo>
                  <a:pt x="175818" y="11281"/>
                </a:lnTo>
                <a:close/>
                <a:moveTo>
                  <a:pt x="212017" y="11281"/>
                </a:moveTo>
                <a:lnTo>
                  <a:pt x="219160" y="15418"/>
                </a:lnTo>
                <a:lnTo>
                  <a:pt x="199456" y="15418"/>
                </a:lnTo>
                <a:lnTo>
                  <a:pt x="194075" y="11281"/>
                </a:lnTo>
                <a:close/>
                <a:moveTo>
                  <a:pt x="230292" y="11281"/>
                </a:moveTo>
                <a:lnTo>
                  <a:pt x="239217" y="15418"/>
                </a:lnTo>
                <a:lnTo>
                  <a:pt x="219512" y="15418"/>
                </a:lnTo>
                <a:lnTo>
                  <a:pt x="212351" y="11281"/>
                </a:lnTo>
                <a:close/>
                <a:moveTo>
                  <a:pt x="248549" y="11281"/>
                </a:moveTo>
                <a:lnTo>
                  <a:pt x="259237" y="15418"/>
                </a:lnTo>
                <a:lnTo>
                  <a:pt x="239551" y="15418"/>
                </a:lnTo>
                <a:lnTo>
                  <a:pt x="230589" y="11281"/>
                </a:lnTo>
                <a:close/>
                <a:moveTo>
                  <a:pt x="38537" y="15511"/>
                </a:moveTo>
                <a:lnTo>
                  <a:pt x="27590" y="20558"/>
                </a:lnTo>
                <a:lnTo>
                  <a:pt x="5715" y="20558"/>
                </a:lnTo>
                <a:lnTo>
                  <a:pt x="18795" y="15511"/>
                </a:lnTo>
                <a:close/>
                <a:moveTo>
                  <a:pt x="58631" y="15511"/>
                </a:moveTo>
                <a:lnTo>
                  <a:pt x="49873" y="20558"/>
                </a:lnTo>
                <a:lnTo>
                  <a:pt x="27980" y="20558"/>
                </a:lnTo>
                <a:lnTo>
                  <a:pt x="38889" y="15511"/>
                </a:lnTo>
                <a:close/>
                <a:moveTo>
                  <a:pt x="78706" y="15511"/>
                </a:moveTo>
                <a:lnTo>
                  <a:pt x="72138" y="20558"/>
                </a:lnTo>
                <a:lnTo>
                  <a:pt x="50244" y="20558"/>
                </a:lnTo>
                <a:lnTo>
                  <a:pt x="58965" y="15511"/>
                </a:lnTo>
                <a:close/>
                <a:moveTo>
                  <a:pt x="98800" y="15511"/>
                </a:moveTo>
                <a:lnTo>
                  <a:pt x="94403" y="20558"/>
                </a:lnTo>
                <a:lnTo>
                  <a:pt x="72546" y="20558"/>
                </a:lnTo>
                <a:lnTo>
                  <a:pt x="79077" y="15511"/>
                </a:lnTo>
                <a:close/>
                <a:moveTo>
                  <a:pt x="118894" y="15511"/>
                </a:moveTo>
                <a:lnTo>
                  <a:pt x="116705" y="20558"/>
                </a:lnTo>
                <a:lnTo>
                  <a:pt x="94811" y="20558"/>
                </a:lnTo>
                <a:lnTo>
                  <a:pt x="99171" y="15511"/>
                </a:lnTo>
                <a:close/>
                <a:moveTo>
                  <a:pt x="138970" y="15511"/>
                </a:moveTo>
                <a:lnTo>
                  <a:pt x="138970" y="20558"/>
                </a:lnTo>
                <a:lnTo>
                  <a:pt x="117076" y="20558"/>
                </a:lnTo>
                <a:lnTo>
                  <a:pt x="119228" y="15511"/>
                </a:lnTo>
                <a:close/>
                <a:moveTo>
                  <a:pt x="159064" y="15511"/>
                </a:moveTo>
                <a:lnTo>
                  <a:pt x="161234" y="20558"/>
                </a:lnTo>
                <a:lnTo>
                  <a:pt x="139322" y="20558"/>
                </a:lnTo>
                <a:lnTo>
                  <a:pt x="139304" y="15511"/>
                </a:lnTo>
                <a:close/>
                <a:moveTo>
                  <a:pt x="179157" y="15511"/>
                </a:moveTo>
                <a:lnTo>
                  <a:pt x="183518" y="20558"/>
                </a:lnTo>
                <a:lnTo>
                  <a:pt x="161624" y="20558"/>
                </a:lnTo>
                <a:lnTo>
                  <a:pt x="159416" y="15511"/>
                </a:lnTo>
                <a:close/>
                <a:moveTo>
                  <a:pt x="199233" y="15511"/>
                </a:moveTo>
                <a:lnTo>
                  <a:pt x="205782" y="20558"/>
                </a:lnTo>
                <a:lnTo>
                  <a:pt x="183889" y="20558"/>
                </a:lnTo>
                <a:lnTo>
                  <a:pt x="179510" y="15511"/>
                </a:lnTo>
                <a:close/>
                <a:moveTo>
                  <a:pt x="219327" y="15511"/>
                </a:moveTo>
                <a:lnTo>
                  <a:pt x="228047" y="20558"/>
                </a:lnTo>
                <a:lnTo>
                  <a:pt x="206172" y="20558"/>
                </a:lnTo>
                <a:lnTo>
                  <a:pt x="199585" y="15511"/>
                </a:lnTo>
                <a:close/>
                <a:moveTo>
                  <a:pt x="239402" y="15511"/>
                </a:moveTo>
                <a:lnTo>
                  <a:pt x="250312" y="20558"/>
                </a:lnTo>
                <a:lnTo>
                  <a:pt x="228418" y="20558"/>
                </a:lnTo>
                <a:lnTo>
                  <a:pt x="219679" y="15511"/>
                </a:lnTo>
                <a:close/>
                <a:moveTo>
                  <a:pt x="259459" y="15511"/>
                </a:moveTo>
                <a:lnTo>
                  <a:pt x="272577" y="20558"/>
                </a:lnTo>
                <a:lnTo>
                  <a:pt x="250683" y="20558"/>
                </a:lnTo>
                <a:lnTo>
                  <a:pt x="239736" y="15511"/>
                </a:lnTo>
                <a:close/>
                <a:moveTo>
                  <a:pt x="49669" y="20688"/>
                </a:moveTo>
                <a:lnTo>
                  <a:pt x="38722" y="26996"/>
                </a:lnTo>
                <a:lnTo>
                  <a:pt x="14120" y="26996"/>
                </a:lnTo>
                <a:lnTo>
                  <a:pt x="27738" y="20688"/>
                </a:lnTo>
                <a:close/>
                <a:moveTo>
                  <a:pt x="72008" y="20688"/>
                </a:moveTo>
                <a:lnTo>
                  <a:pt x="63770" y="26996"/>
                </a:lnTo>
                <a:lnTo>
                  <a:pt x="39168" y="26996"/>
                </a:lnTo>
                <a:lnTo>
                  <a:pt x="50059" y="20688"/>
                </a:lnTo>
                <a:close/>
                <a:moveTo>
                  <a:pt x="94310" y="20688"/>
                </a:moveTo>
                <a:lnTo>
                  <a:pt x="88837" y="26996"/>
                </a:lnTo>
                <a:lnTo>
                  <a:pt x="64216" y="26996"/>
                </a:lnTo>
                <a:lnTo>
                  <a:pt x="72379" y="20688"/>
                </a:lnTo>
                <a:close/>
                <a:moveTo>
                  <a:pt x="116631" y="20688"/>
                </a:moveTo>
                <a:lnTo>
                  <a:pt x="113866" y="26996"/>
                </a:lnTo>
                <a:lnTo>
                  <a:pt x="89263" y="26996"/>
                </a:lnTo>
                <a:lnTo>
                  <a:pt x="94681" y="20688"/>
                </a:lnTo>
                <a:close/>
                <a:moveTo>
                  <a:pt x="138970" y="20688"/>
                </a:moveTo>
                <a:lnTo>
                  <a:pt x="138932" y="26996"/>
                </a:lnTo>
                <a:lnTo>
                  <a:pt x="114311" y="26996"/>
                </a:lnTo>
                <a:lnTo>
                  <a:pt x="117020" y="20688"/>
                </a:lnTo>
                <a:close/>
                <a:moveTo>
                  <a:pt x="161271" y="20688"/>
                </a:moveTo>
                <a:lnTo>
                  <a:pt x="163980" y="26996"/>
                </a:lnTo>
                <a:lnTo>
                  <a:pt x="139359" y="26996"/>
                </a:lnTo>
                <a:lnTo>
                  <a:pt x="139322" y="20688"/>
                </a:lnTo>
                <a:close/>
                <a:moveTo>
                  <a:pt x="183592" y="20688"/>
                </a:moveTo>
                <a:lnTo>
                  <a:pt x="189010" y="26996"/>
                </a:lnTo>
                <a:lnTo>
                  <a:pt x="164407" y="26996"/>
                </a:lnTo>
                <a:lnTo>
                  <a:pt x="161643" y="20688"/>
                </a:lnTo>
                <a:close/>
                <a:moveTo>
                  <a:pt x="205912" y="20688"/>
                </a:moveTo>
                <a:lnTo>
                  <a:pt x="214076" y="26996"/>
                </a:lnTo>
                <a:lnTo>
                  <a:pt x="189455" y="26996"/>
                </a:lnTo>
                <a:lnTo>
                  <a:pt x="183982" y="20688"/>
                </a:lnTo>
                <a:close/>
                <a:moveTo>
                  <a:pt x="228233" y="20688"/>
                </a:moveTo>
                <a:lnTo>
                  <a:pt x="239124" y="26996"/>
                </a:lnTo>
                <a:lnTo>
                  <a:pt x="214521" y="26996"/>
                </a:lnTo>
                <a:lnTo>
                  <a:pt x="206283" y="20688"/>
                </a:lnTo>
                <a:close/>
                <a:moveTo>
                  <a:pt x="250553" y="20688"/>
                </a:moveTo>
                <a:lnTo>
                  <a:pt x="264172" y="26996"/>
                </a:lnTo>
                <a:lnTo>
                  <a:pt x="239569" y="26996"/>
                </a:lnTo>
                <a:lnTo>
                  <a:pt x="228622" y="20688"/>
                </a:lnTo>
                <a:close/>
                <a:moveTo>
                  <a:pt x="63585" y="27126"/>
                </a:moveTo>
                <a:lnTo>
                  <a:pt x="53027" y="35252"/>
                </a:lnTo>
                <a:lnTo>
                  <a:pt x="24918" y="35252"/>
                </a:lnTo>
                <a:lnTo>
                  <a:pt x="38908" y="27126"/>
                </a:lnTo>
                <a:close/>
                <a:moveTo>
                  <a:pt x="88707" y="27126"/>
                </a:moveTo>
                <a:lnTo>
                  <a:pt x="81656" y="35252"/>
                </a:lnTo>
                <a:lnTo>
                  <a:pt x="53547" y="35252"/>
                </a:lnTo>
                <a:lnTo>
                  <a:pt x="64030" y="27126"/>
                </a:lnTo>
                <a:close/>
                <a:moveTo>
                  <a:pt x="113829" y="27126"/>
                </a:moveTo>
                <a:lnTo>
                  <a:pt x="110267" y="35252"/>
                </a:lnTo>
                <a:lnTo>
                  <a:pt x="82157" y="35252"/>
                </a:lnTo>
                <a:lnTo>
                  <a:pt x="89152" y="27126"/>
                </a:lnTo>
                <a:close/>
                <a:moveTo>
                  <a:pt x="138932" y="27126"/>
                </a:moveTo>
                <a:lnTo>
                  <a:pt x="138895" y="35252"/>
                </a:lnTo>
                <a:lnTo>
                  <a:pt x="110786" y="35252"/>
                </a:lnTo>
                <a:lnTo>
                  <a:pt x="114256" y="27126"/>
                </a:lnTo>
                <a:close/>
                <a:moveTo>
                  <a:pt x="164036" y="27126"/>
                </a:moveTo>
                <a:lnTo>
                  <a:pt x="167506" y="35252"/>
                </a:lnTo>
                <a:lnTo>
                  <a:pt x="139396" y="35252"/>
                </a:lnTo>
                <a:lnTo>
                  <a:pt x="139378" y="27126"/>
                </a:lnTo>
                <a:close/>
                <a:moveTo>
                  <a:pt x="189158" y="27126"/>
                </a:moveTo>
                <a:lnTo>
                  <a:pt x="196134" y="35252"/>
                </a:lnTo>
                <a:lnTo>
                  <a:pt x="168025" y="35252"/>
                </a:lnTo>
                <a:lnTo>
                  <a:pt x="164481" y="27126"/>
                </a:lnTo>
                <a:close/>
                <a:moveTo>
                  <a:pt x="214262" y="27126"/>
                </a:moveTo>
                <a:lnTo>
                  <a:pt x="224782" y="35252"/>
                </a:lnTo>
                <a:lnTo>
                  <a:pt x="196635" y="35252"/>
                </a:lnTo>
                <a:lnTo>
                  <a:pt x="189585" y="27126"/>
                </a:lnTo>
                <a:close/>
                <a:moveTo>
                  <a:pt x="239384" y="27126"/>
                </a:moveTo>
                <a:lnTo>
                  <a:pt x="253373" y="35252"/>
                </a:lnTo>
                <a:lnTo>
                  <a:pt x="225264" y="35252"/>
                </a:lnTo>
                <a:lnTo>
                  <a:pt x="214707" y="27126"/>
                </a:lnTo>
                <a:close/>
                <a:moveTo>
                  <a:pt x="52805" y="35438"/>
                </a:moveTo>
                <a:lnTo>
                  <a:pt x="38722" y="46236"/>
                </a:lnTo>
                <a:lnTo>
                  <a:pt x="5937" y="46236"/>
                </a:lnTo>
                <a:lnTo>
                  <a:pt x="24603" y="35438"/>
                </a:lnTo>
                <a:close/>
                <a:moveTo>
                  <a:pt x="81489" y="35438"/>
                </a:moveTo>
                <a:lnTo>
                  <a:pt x="72101" y="46236"/>
                </a:lnTo>
                <a:lnTo>
                  <a:pt x="39298" y="46236"/>
                </a:lnTo>
                <a:lnTo>
                  <a:pt x="53287" y="35438"/>
                </a:lnTo>
                <a:close/>
                <a:moveTo>
                  <a:pt x="110211" y="35438"/>
                </a:moveTo>
                <a:lnTo>
                  <a:pt x="105498" y="46236"/>
                </a:lnTo>
                <a:lnTo>
                  <a:pt x="72676" y="46236"/>
                </a:lnTo>
                <a:lnTo>
                  <a:pt x="82009" y="35438"/>
                </a:lnTo>
                <a:close/>
                <a:moveTo>
                  <a:pt x="138895" y="35438"/>
                </a:moveTo>
                <a:lnTo>
                  <a:pt x="138858" y="46236"/>
                </a:lnTo>
                <a:lnTo>
                  <a:pt x="106055" y="46236"/>
                </a:lnTo>
                <a:lnTo>
                  <a:pt x="110693" y="35438"/>
                </a:lnTo>
                <a:close/>
                <a:moveTo>
                  <a:pt x="167598" y="35438"/>
                </a:moveTo>
                <a:lnTo>
                  <a:pt x="172237" y="46236"/>
                </a:lnTo>
                <a:lnTo>
                  <a:pt x="139433" y="46236"/>
                </a:lnTo>
                <a:lnTo>
                  <a:pt x="139378" y="35438"/>
                </a:lnTo>
                <a:close/>
                <a:moveTo>
                  <a:pt x="196301" y="35438"/>
                </a:moveTo>
                <a:lnTo>
                  <a:pt x="205615" y="46236"/>
                </a:lnTo>
                <a:lnTo>
                  <a:pt x="172831" y="46236"/>
                </a:lnTo>
                <a:lnTo>
                  <a:pt x="168118" y="35438"/>
                </a:lnTo>
                <a:close/>
                <a:moveTo>
                  <a:pt x="225004" y="35438"/>
                </a:moveTo>
                <a:lnTo>
                  <a:pt x="238994" y="46236"/>
                </a:lnTo>
                <a:lnTo>
                  <a:pt x="206191" y="46236"/>
                </a:lnTo>
                <a:lnTo>
                  <a:pt x="196802" y="35438"/>
                </a:lnTo>
                <a:close/>
                <a:moveTo>
                  <a:pt x="253689" y="35438"/>
                </a:moveTo>
                <a:lnTo>
                  <a:pt x="272373" y="46236"/>
                </a:lnTo>
                <a:lnTo>
                  <a:pt x="239569" y="46236"/>
                </a:lnTo>
                <a:lnTo>
                  <a:pt x="225487" y="35438"/>
                </a:lnTo>
                <a:close/>
                <a:moveTo>
                  <a:pt x="71860" y="46496"/>
                </a:moveTo>
                <a:lnTo>
                  <a:pt x="58724" y="61617"/>
                </a:lnTo>
                <a:lnTo>
                  <a:pt x="19389" y="61617"/>
                </a:lnTo>
                <a:lnTo>
                  <a:pt x="38964" y="46496"/>
                </a:lnTo>
                <a:close/>
                <a:moveTo>
                  <a:pt x="105350" y="46496"/>
                </a:moveTo>
                <a:lnTo>
                  <a:pt x="98763" y="61617"/>
                </a:lnTo>
                <a:lnTo>
                  <a:pt x="59410" y="61617"/>
                </a:lnTo>
                <a:lnTo>
                  <a:pt x="72435" y="46496"/>
                </a:lnTo>
                <a:close/>
                <a:moveTo>
                  <a:pt x="138858" y="46496"/>
                </a:moveTo>
                <a:lnTo>
                  <a:pt x="138803" y="61617"/>
                </a:lnTo>
                <a:lnTo>
                  <a:pt x="99468" y="61617"/>
                </a:lnTo>
                <a:lnTo>
                  <a:pt x="105962" y="46496"/>
                </a:lnTo>
                <a:close/>
                <a:moveTo>
                  <a:pt x="172367" y="46496"/>
                </a:moveTo>
                <a:lnTo>
                  <a:pt x="178861" y="61617"/>
                </a:lnTo>
                <a:lnTo>
                  <a:pt x="139489" y="61617"/>
                </a:lnTo>
                <a:lnTo>
                  <a:pt x="139452" y="46496"/>
                </a:lnTo>
                <a:close/>
                <a:moveTo>
                  <a:pt x="205820" y="46496"/>
                </a:moveTo>
                <a:lnTo>
                  <a:pt x="218863" y="61617"/>
                </a:lnTo>
                <a:lnTo>
                  <a:pt x="179529" y="61617"/>
                </a:lnTo>
                <a:lnTo>
                  <a:pt x="172923" y="46496"/>
                </a:lnTo>
                <a:close/>
                <a:moveTo>
                  <a:pt x="239347" y="46496"/>
                </a:moveTo>
                <a:lnTo>
                  <a:pt x="258921" y="61617"/>
                </a:lnTo>
                <a:lnTo>
                  <a:pt x="219587" y="61617"/>
                </a:lnTo>
                <a:lnTo>
                  <a:pt x="206432" y="46496"/>
                </a:lnTo>
                <a:close/>
                <a:moveTo>
                  <a:pt x="0" y="0"/>
                </a:moveTo>
                <a:lnTo>
                  <a:pt x="0" y="37"/>
                </a:lnTo>
                <a:lnTo>
                  <a:pt x="5140" y="37"/>
                </a:lnTo>
                <a:lnTo>
                  <a:pt x="0" y="1225"/>
                </a:lnTo>
                <a:lnTo>
                  <a:pt x="0" y="1262"/>
                </a:lnTo>
                <a:lnTo>
                  <a:pt x="5381" y="19"/>
                </a:lnTo>
                <a:lnTo>
                  <a:pt x="18554" y="19"/>
                </a:lnTo>
                <a:lnTo>
                  <a:pt x="10112" y="2171"/>
                </a:lnTo>
                <a:lnTo>
                  <a:pt x="0" y="2171"/>
                </a:lnTo>
                <a:lnTo>
                  <a:pt x="0" y="2227"/>
                </a:lnTo>
                <a:lnTo>
                  <a:pt x="9927" y="2227"/>
                </a:lnTo>
                <a:lnTo>
                  <a:pt x="167" y="4731"/>
                </a:lnTo>
                <a:lnTo>
                  <a:pt x="0" y="4731"/>
                </a:lnTo>
                <a:lnTo>
                  <a:pt x="0" y="4861"/>
                </a:lnTo>
                <a:lnTo>
                  <a:pt x="241" y="4787"/>
                </a:lnTo>
                <a:lnTo>
                  <a:pt x="15419" y="4787"/>
                </a:lnTo>
                <a:lnTo>
                  <a:pt x="5325" y="7718"/>
                </a:lnTo>
                <a:lnTo>
                  <a:pt x="0" y="7718"/>
                </a:lnTo>
                <a:lnTo>
                  <a:pt x="0" y="7774"/>
                </a:lnTo>
                <a:lnTo>
                  <a:pt x="5121" y="7774"/>
                </a:lnTo>
                <a:lnTo>
                  <a:pt x="0" y="9240"/>
                </a:lnTo>
                <a:lnTo>
                  <a:pt x="0" y="9333"/>
                </a:lnTo>
                <a:lnTo>
                  <a:pt x="5399" y="7774"/>
                </a:lnTo>
                <a:lnTo>
                  <a:pt x="21838" y="7774"/>
                </a:lnTo>
                <a:lnTo>
                  <a:pt x="11411" y="11207"/>
                </a:lnTo>
                <a:lnTo>
                  <a:pt x="0" y="11207"/>
                </a:lnTo>
                <a:lnTo>
                  <a:pt x="0" y="11281"/>
                </a:lnTo>
                <a:lnTo>
                  <a:pt x="11170" y="11281"/>
                </a:lnTo>
                <a:lnTo>
                  <a:pt x="0" y="14973"/>
                </a:lnTo>
                <a:lnTo>
                  <a:pt x="0" y="15084"/>
                </a:lnTo>
                <a:lnTo>
                  <a:pt x="11485" y="11281"/>
                </a:lnTo>
                <a:lnTo>
                  <a:pt x="29445" y="11281"/>
                </a:lnTo>
                <a:lnTo>
                  <a:pt x="18703" y="15418"/>
                </a:lnTo>
                <a:lnTo>
                  <a:pt x="0" y="15418"/>
                </a:lnTo>
                <a:lnTo>
                  <a:pt x="0" y="15511"/>
                </a:lnTo>
                <a:lnTo>
                  <a:pt x="18461" y="15511"/>
                </a:lnTo>
                <a:lnTo>
                  <a:pt x="5325" y="20558"/>
                </a:lnTo>
                <a:lnTo>
                  <a:pt x="0" y="20558"/>
                </a:lnTo>
                <a:lnTo>
                  <a:pt x="0" y="20688"/>
                </a:lnTo>
                <a:lnTo>
                  <a:pt x="5047" y="20688"/>
                </a:lnTo>
                <a:lnTo>
                  <a:pt x="0" y="22636"/>
                </a:lnTo>
                <a:lnTo>
                  <a:pt x="0" y="22784"/>
                </a:lnTo>
                <a:lnTo>
                  <a:pt x="5418" y="20706"/>
                </a:lnTo>
                <a:lnTo>
                  <a:pt x="27367" y="20706"/>
                </a:lnTo>
                <a:lnTo>
                  <a:pt x="13693" y="27014"/>
                </a:lnTo>
                <a:lnTo>
                  <a:pt x="0" y="27014"/>
                </a:lnTo>
                <a:lnTo>
                  <a:pt x="0" y="27144"/>
                </a:lnTo>
                <a:lnTo>
                  <a:pt x="13378" y="27144"/>
                </a:lnTo>
                <a:lnTo>
                  <a:pt x="0" y="33304"/>
                </a:lnTo>
                <a:lnTo>
                  <a:pt x="0" y="33527"/>
                </a:lnTo>
                <a:lnTo>
                  <a:pt x="13804" y="27126"/>
                </a:lnTo>
                <a:lnTo>
                  <a:pt x="38500" y="27126"/>
                </a:lnTo>
                <a:lnTo>
                  <a:pt x="24417" y="35252"/>
                </a:lnTo>
                <a:lnTo>
                  <a:pt x="0" y="35252"/>
                </a:lnTo>
                <a:lnTo>
                  <a:pt x="0" y="35438"/>
                </a:lnTo>
                <a:lnTo>
                  <a:pt x="24083" y="35438"/>
                </a:lnTo>
                <a:lnTo>
                  <a:pt x="5344" y="46236"/>
                </a:lnTo>
                <a:lnTo>
                  <a:pt x="0" y="46236"/>
                </a:lnTo>
                <a:lnTo>
                  <a:pt x="0" y="46496"/>
                </a:lnTo>
                <a:lnTo>
                  <a:pt x="4880" y="46496"/>
                </a:lnTo>
                <a:lnTo>
                  <a:pt x="0" y="49316"/>
                </a:lnTo>
                <a:lnTo>
                  <a:pt x="0" y="49669"/>
                </a:lnTo>
                <a:lnTo>
                  <a:pt x="5474" y="46496"/>
                </a:lnTo>
                <a:lnTo>
                  <a:pt x="38370" y="46496"/>
                </a:lnTo>
                <a:lnTo>
                  <a:pt x="18684" y="61617"/>
                </a:lnTo>
                <a:lnTo>
                  <a:pt x="0" y="61617"/>
                </a:lnTo>
                <a:lnTo>
                  <a:pt x="0" y="61988"/>
                </a:lnTo>
                <a:lnTo>
                  <a:pt x="18202" y="61988"/>
                </a:lnTo>
                <a:lnTo>
                  <a:pt x="6772" y="70783"/>
                </a:lnTo>
                <a:lnTo>
                  <a:pt x="7533" y="70783"/>
                </a:lnTo>
                <a:lnTo>
                  <a:pt x="18888" y="61988"/>
                </a:lnTo>
                <a:lnTo>
                  <a:pt x="58390" y="61988"/>
                </a:lnTo>
                <a:lnTo>
                  <a:pt x="50782" y="70783"/>
                </a:lnTo>
                <a:lnTo>
                  <a:pt x="51543" y="70783"/>
                </a:lnTo>
                <a:lnTo>
                  <a:pt x="59113" y="61988"/>
                </a:lnTo>
                <a:lnTo>
                  <a:pt x="98615" y="61988"/>
                </a:lnTo>
                <a:lnTo>
                  <a:pt x="94774" y="70783"/>
                </a:lnTo>
                <a:lnTo>
                  <a:pt x="95553" y="70783"/>
                </a:lnTo>
                <a:lnTo>
                  <a:pt x="99301" y="61988"/>
                </a:lnTo>
                <a:lnTo>
                  <a:pt x="138803" y="61988"/>
                </a:lnTo>
                <a:lnTo>
                  <a:pt x="138784" y="70783"/>
                </a:lnTo>
                <a:lnTo>
                  <a:pt x="139545" y="70783"/>
                </a:lnTo>
                <a:lnTo>
                  <a:pt x="139508" y="61988"/>
                </a:lnTo>
                <a:lnTo>
                  <a:pt x="179009" y="61988"/>
                </a:lnTo>
                <a:lnTo>
                  <a:pt x="182776" y="70783"/>
                </a:lnTo>
                <a:lnTo>
                  <a:pt x="183536" y="70783"/>
                </a:lnTo>
                <a:lnTo>
                  <a:pt x="179714" y="61988"/>
                </a:lnTo>
                <a:lnTo>
                  <a:pt x="219197" y="61988"/>
                </a:lnTo>
                <a:lnTo>
                  <a:pt x="226767" y="70783"/>
                </a:lnTo>
                <a:lnTo>
                  <a:pt x="227528" y="70783"/>
                </a:lnTo>
                <a:lnTo>
                  <a:pt x="219902" y="61988"/>
                </a:lnTo>
                <a:lnTo>
                  <a:pt x="259403" y="61988"/>
                </a:lnTo>
                <a:lnTo>
                  <a:pt x="270759" y="70783"/>
                </a:lnTo>
                <a:lnTo>
                  <a:pt x="271519" y="70783"/>
                </a:lnTo>
                <a:lnTo>
                  <a:pt x="260090" y="61988"/>
                </a:lnTo>
                <a:lnTo>
                  <a:pt x="278291" y="61988"/>
                </a:lnTo>
                <a:lnTo>
                  <a:pt x="278291" y="61617"/>
                </a:lnTo>
                <a:lnTo>
                  <a:pt x="259608" y="61617"/>
                </a:lnTo>
                <a:lnTo>
                  <a:pt x="239922" y="46496"/>
                </a:lnTo>
                <a:lnTo>
                  <a:pt x="272818" y="46496"/>
                </a:lnTo>
                <a:lnTo>
                  <a:pt x="278291" y="49669"/>
                </a:lnTo>
                <a:lnTo>
                  <a:pt x="278291" y="49316"/>
                </a:lnTo>
                <a:lnTo>
                  <a:pt x="273412" y="46496"/>
                </a:lnTo>
                <a:lnTo>
                  <a:pt x="278291" y="46496"/>
                </a:lnTo>
                <a:lnTo>
                  <a:pt x="278291" y="46236"/>
                </a:lnTo>
                <a:lnTo>
                  <a:pt x="272948" y="46236"/>
                </a:lnTo>
                <a:lnTo>
                  <a:pt x="254208" y="35438"/>
                </a:lnTo>
                <a:lnTo>
                  <a:pt x="278310" y="35438"/>
                </a:lnTo>
                <a:lnTo>
                  <a:pt x="278310" y="35252"/>
                </a:lnTo>
                <a:lnTo>
                  <a:pt x="253874" y="35252"/>
                </a:lnTo>
                <a:lnTo>
                  <a:pt x="239829" y="27126"/>
                </a:lnTo>
                <a:lnTo>
                  <a:pt x="264506" y="27126"/>
                </a:lnTo>
                <a:lnTo>
                  <a:pt x="278329" y="33527"/>
                </a:lnTo>
                <a:lnTo>
                  <a:pt x="278329" y="33304"/>
                </a:lnTo>
                <a:lnTo>
                  <a:pt x="264951" y="27126"/>
                </a:lnTo>
                <a:lnTo>
                  <a:pt x="278329" y="27126"/>
                </a:lnTo>
                <a:lnTo>
                  <a:pt x="278329" y="26996"/>
                </a:lnTo>
                <a:lnTo>
                  <a:pt x="264617" y="26996"/>
                </a:lnTo>
                <a:lnTo>
                  <a:pt x="250961" y="20688"/>
                </a:lnTo>
                <a:lnTo>
                  <a:pt x="272892" y="20688"/>
                </a:lnTo>
                <a:lnTo>
                  <a:pt x="278329" y="22766"/>
                </a:lnTo>
                <a:lnTo>
                  <a:pt x="278329" y="22599"/>
                </a:lnTo>
                <a:lnTo>
                  <a:pt x="273263" y="20650"/>
                </a:lnTo>
                <a:lnTo>
                  <a:pt x="278329" y="20650"/>
                </a:lnTo>
                <a:lnTo>
                  <a:pt x="278329" y="20539"/>
                </a:lnTo>
                <a:lnTo>
                  <a:pt x="272985" y="20539"/>
                </a:lnTo>
                <a:lnTo>
                  <a:pt x="259867" y="15492"/>
                </a:lnTo>
                <a:lnTo>
                  <a:pt x="278329" y="15492"/>
                </a:lnTo>
                <a:lnTo>
                  <a:pt x="278329" y="15381"/>
                </a:lnTo>
                <a:lnTo>
                  <a:pt x="259608" y="15381"/>
                </a:lnTo>
                <a:lnTo>
                  <a:pt x="248865" y="11262"/>
                </a:lnTo>
                <a:lnTo>
                  <a:pt x="266825" y="11262"/>
                </a:lnTo>
                <a:lnTo>
                  <a:pt x="278329" y="15066"/>
                </a:lnTo>
                <a:lnTo>
                  <a:pt x="278329" y="14954"/>
                </a:lnTo>
                <a:lnTo>
                  <a:pt x="267141" y="11262"/>
                </a:lnTo>
                <a:lnTo>
                  <a:pt x="278329" y="11262"/>
                </a:lnTo>
                <a:lnTo>
                  <a:pt x="278329" y="11188"/>
                </a:lnTo>
                <a:lnTo>
                  <a:pt x="266918" y="11188"/>
                </a:lnTo>
                <a:lnTo>
                  <a:pt x="256472" y="7756"/>
                </a:lnTo>
                <a:lnTo>
                  <a:pt x="272929" y="7756"/>
                </a:lnTo>
                <a:lnTo>
                  <a:pt x="278329" y="9314"/>
                </a:lnTo>
                <a:lnTo>
                  <a:pt x="278329" y="9221"/>
                </a:lnTo>
                <a:lnTo>
                  <a:pt x="273208" y="7737"/>
                </a:lnTo>
                <a:lnTo>
                  <a:pt x="278329" y="7737"/>
                </a:lnTo>
                <a:lnTo>
                  <a:pt x="278329" y="7663"/>
                </a:lnTo>
                <a:lnTo>
                  <a:pt x="272985" y="7663"/>
                </a:lnTo>
                <a:lnTo>
                  <a:pt x="262910" y="4768"/>
                </a:lnTo>
                <a:lnTo>
                  <a:pt x="278087" y="4768"/>
                </a:lnTo>
                <a:lnTo>
                  <a:pt x="278347" y="4843"/>
                </a:lnTo>
                <a:lnTo>
                  <a:pt x="278347" y="4731"/>
                </a:lnTo>
                <a:lnTo>
                  <a:pt x="278162" y="4731"/>
                </a:lnTo>
                <a:lnTo>
                  <a:pt x="268421" y="2227"/>
                </a:lnTo>
                <a:lnTo>
                  <a:pt x="278347" y="2227"/>
                </a:lnTo>
                <a:lnTo>
                  <a:pt x="278347" y="2171"/>
                </a:lnTo>
                <a:lnTo>
                  <a:pt x="268235" y="2171"/>
                </a:lnTo>
                <a:lnTo>
                  <a:pt x="259793" y="19"/>
                </a:lnTo>
                <a:lnTo>
                  <a:pt x="272948" y="19"/>
                </a:lnTo>
                <a:lnTo>
                  <a:pt x="278329" y="1262"/>
                </a:lnTo>
                <a:lnTo>
                  <a:pt x="278329" y="1225"/>
                </a:lnTo>
                <a:lnTo>
                  <a:pt x="273171" y="37"/>
                </a:lnTo>
                <a:lnTo>
                  <a:pt x="278329" y="37"/>
                </a:lnTo>
                <a:lnTo>
                  <a:pt x="278329" y="0"/>
                </a:lnTo>
                <a:close/>
              </a:path>
            </a:pathLst>
          </a:custGeom>
          <a:solidFill>
            <a:srgbClr val="64CF64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0"/>
          <p:cNvSpPr/>
          <p:nvPr/>
        </p:nvSpPr>
        <p:spPr>
          <a:xfrm>
            <a:off x="1428626" y="2641746"/>
            <a:ext cx="6271180" cy="1957504"/>
          </a:xfrm>
          <a:custGeom>
            <a:rect b="b" l="l" r="r" t="t"/>
            <a:pathLst>
              <a:path extrusionOk="0" h="70783" w="278348">
                <a:moveTo>
                  <a:pt x="31932" y="37"/>
                </a:moveTo>
                <a:lnTo>
                  <a:pt x="24436" y="2189"/>
                </a:lnTo>
                <a:lnTo>
                  <a:pt x="10353" y="2189"/>
                </a:lnTo>
                <a:lnTo>
                  <a:pt x="18777" y="37"/>
                </a:lnTo>
                <a:close/>
                <a:moveTo>
                  <a:pt x="45309" y="37"/>
                </a:moveTo>
                <a:lnTo>
                  <a:pt x="38741" y="2189"/>
                </a:lnTo>
                <a:lnTo>
                  <a:pt x="24677" y="2189"/>
                </a:lnTo>
                <a:lnTo>
                  <a:pt x="32154" y="37"/>
                </a:lnTo>
                <a:close/>
                <a:moveTo>
                  <a:pt x="58686" y="37"/>
                </a:moveTo>
                <a:lnTo>
                  <a:pt x="53065" y="2189"/>
                </a:lnTo>
                <a:lnTo>
                  <a:pt x="38982" y="2189"/>
                </a:lnTo>
                <a:lnTo>
                  <a:pt x="45513" y="37"/>
                </a:lnTo>
                <a:close/>
                <a:moveTo>
                  <a:pt x="72101" y="37"/>
                </a:moveTo>
                <a:lnTo>
                  <a:pt x="67407" y="2189"/>
                </a:lnTo>
                <a:lnTo>
                  <a:pt x="53343" y="2189"/>
                </a:lnTo>
                <a:lnTo>
                  <a:pt x="58946" y="37"/>
                </a:lnTo>
                <a:close/>
                <a:moveTo>
                  <a:pt x="85478" y="37"/>
                </a:moveTo>
                <a:lnTo>
                  <a:pt x="81730" y="2189"/>
                </a:lnTo>
                <a:lnTo>
                  <a:pt x="67648" y="2189"/>
                </a:lnTo>
                <a:lnTo>
                  <a:pt x="72305" y="37"/>
                </a:lnTo>
                <a:close/>
                <a:moveTo>
                  <a:pt x="98856" y="37"/>
                </a:moveTo>
                <a:lnTo>
                  <a:pt x="96054" y="2189"/>
                </a:lnTo>
                <a:lnTo>
                  <a:pt x="81972" y="2189"/>
                </a:lnTo>
                <a:lnTo>
                  <a:pt x="85720" y="37"/>
                </a:lnTo>
                <a:close/>
                <a:moveTo>
                  <a:pt x="112252" y="37"/>
                </a:moveTo>
                <a:lnTo>
                  <a:pt x="110359" y="2189"/>
                </a:lnTo>
                <a:lnTo>
                  <a:pt x="96295" y="2189"/>
                </a:lnTo>
                <a:lnTo>
                  <a:pt x="99097" y="37"/>
                </a:lnTo>
                <a:close/>
                <a:moveTo>
                  <a:pt x="125648" y="37"/>
                </a:moveTo>
                <a:lnTo>
                  <a:pt x="124702" y="2189"/>
                </a:lnTo>
                <a:lnTo>
                  <a:pt x="110619" y="2189"/>
                </a:lnTo>
                <a:lnTo>
                  <a:pt x="112474" y="37"/>
                </a:lnTo>
                <a:close/>
                <a:moveTo>
                  <a:pt x="139025" y="37"/>
                </a:moveTo>
                <a:lnTo>
                  <a:pt x="139025" y="2189"/>
                </a:lnTo>
                <a:lnTo>
                  <a:pt x="124943" y="2189"/>
                </a:lnTo>
                <a:lnTo>
                  <a:pt x="125870" y="37"/>
                </a:lnTo>
                <a:close/>
                <a:moveTo>
                  <a:pt x="152421" y="37"/>
                </a:moveTo>
                <a:lnTo>
                  <a:pt x="153349" y="2189"/>
                </a:lnTo>
                <a:lnTo>
                  <a:pt x="139266" y="2189"/>
                </a:lnTo>
                <a:lnTo>
                  <a:pt x="139266" y="37"/>
                </a:lnTo>
                <a:close/>
                <a:moveTo>
                  <a:pt x="165817" y="37"/>
                </a:moveTo>
                <a:lnTo>
                  <a:pt x="167673" y="2189"/>
                </a:lnTo>
                <a:lnTo>
                  <a:pt x="153590" y="2189"/>
                </a:lnTo>
                <a:lnTo>
                  <a:pt x="152644" y="37"/>
                </a:lnTo>
                <a:close/>
                <a:moveTo>
                  <a:pt x="179195" y="37"/>
                </a:moveTo>
                <a:lnTo>
                  <a:pt x="182015" y="2189"/>
                </a:lnTo>
                <a:lnTo>
                  <a:pt x="167932" y="2189"/>
                </a:lnTo>
                <a:lnTo>
                  <a:pt x="166058" y="37"/>
                </a:lnTo>
                <a:close/>
                <a:moveTo>
                  <a:pt x="192591" y="37"/>
                </a:moveTo>
                <a:lnTo>
                  <a:pt x="196320" y="2189"/>
                </a:lnTo>
                <a:lnTo>
                  <a:pt x="182237" y="2189"/>
                </a:lnTo>
                <a:lnTo>
                  <a:pt x="179436" y="37"/>
                </a:lnTo>
                <a:close/>
                <a:moveTo>
                  <a:pt x="205968" y="37"/>
                </a:moveTo>
                <a:lnTo>
                  <a:pt x="210644" y="2189"/>
                </a:lnTo>
                <a:lnTo>
                  <a:pt x="196580" y="2189"/>
                </a:lnTo>
                <a:lnTo>
                  <a:pt x="192813" y="37"/>
                </a:lnTo>
                <a:close/>
                <a:moveTo>
                  <a:pt x="219345" y="37"/>
                </a:moveTo>
                <a:lnTo>
                  <a:pt x="224967" y="2189"/>
                </a:lnTo>
                <a:lnTo>
                  <a:pt x="210885" y="2189"/>
                </a:lnTo>
                <a:lnTo>
                  <a:pt x="206191" y="37"/>
                </a:lnTo>
                <a:close/>
                <a:moveTo>
                  <a:pt x="232760" y="37"/>
                </a:moveTo>
                <a:lnTo>
                  <a:pt x="239291" y="2189"/>
                </a:lnTo>
                <a:lnTo>
                  <a:pt x="225208" y="2189"/>
                </a:lnTo>
                <a:lnTo>
                  <a:pt x="219587" y="37"/>
                </a:lnTo>
                <a:close/>
                <a:moveTo>
                  <a:pt x="246137" y="37"/>
                </a:moveTo>
                <a:lnTo>
                  <a:pt x="253615" y="2189"/>
                </a:lnTo>
                <a:lnTo>
                  <a:pt x="239551" y="2189"/>
                </a:lnTo>
                <a:lnTo>
                  <a:pt x="232983" y="37"/>
                </a:lnTo>
                <a:close/>
                <a:moveTo>
                  <a:pt x="259515" y="37"/>
                </a:moveTo>
                <a:lnTo>
                  <a:pt x="267938" y="2189"/>
                </a:lnTo>
                <a:lnTo>
                  <a:pt x="253856" y="2189"/>
                </a:lnTo>
                <a:lnTo>
                  <a:pt x="246360" y="37"/>
                </a:lnTo>
                <a:close/>
                <a:moveTo>
                  <a:pt x="24269" y="2245"/>
                </a:moveTo>
                <a:lnTo>
                  <a:pt x="15623" y="4750"/>
                </a:lnTo>
                <a:lnTo>
                  <a:pt x="464" y="4750"/>
                </a:lnTo>
                <a:lnTo>
                  <a:pt x="10168" y="2245"/>
                </a:lnTo>
                <a:close/>
                <a:moveTo>
                  <a:pt x="38611" y="2245"/>
                </a:moveTo>
                <a:lnTo>
                  <a:pt x="31041" y="4750"/>
                </a:lnTo>
                <a:lnTo>
                  <a:pt x="15882" y="4750"/>
                </a:lnTo>
                <a:lnTo>
                  <a:pt x="24510" y="2245"/>
                </a:lnTo>
                <a:close/>
                <a:moveTo>
                  <a:pt x="52953" y="2245"/>
                </a:moveTo>
                <a:lnTo>
                  <a:pt x="46478" y="4750"/>
                </a:lnTo>
                <a:lnTo>
                  <a:pt x="31301" y="4750"/>
                </a:lnTo>
                <a:lnTo>
                  <a:pt x="38871" y="2245"/>
                </a:lnTo>
                <a:close/>
                <a:moveTo>
                  <a:pt x="67295" y="2245"/>
                </a:moveTo>
                <a:lnTo>
                  <a:pt x="61896" y="4750"/>
                </a:lnTo>
                <a:lnTo>
                  <a:pt x="46719" y="4750"/>
                </a:lnTo>
                <a:lnTo>
                  <a:pt x="53194" y="2245"/>
                </a:lnTo>
                <a:close/>
                <a:moveTo>
                  <a:pt x="81638" y="2245"/>
                </a:moveTo>
                <a:lnTo>
                  <a:pt x="77315" y="4750"/>
                </a:lnTo>
                <a:lnTo>
                  <a:pt x="62156" y="4750"/>
                </a:lnTo>
                <a:lnTo>
                  <a:pt x="67537" y="2245"/>
                </a:lnTo>
                <a:close/>
                <a:moveTo>
                  <a:pt x="95980" y="2245"/>
                </a:moveTo>
                <a:lnTo>
                  <a:pt x="92733" y="4750"/>
                </a:lnTo>
                <a:lnTo>
                  <a:pt x="77574" y="4750"/>
                </a:lnTo>
                <a:lnTo>
                  <a:pt x="81879" y="2245"/>
                </a:lnTo>
                <a:close/>
                <a:moveTo>
                  <a:pt x="110341" y="2245"/>
                </a:moveTo>
                <a:lnTo>
                  <a:pt x="108170" y="4750"/>
                </a:lnTo>
                <a:lnTo>
                  <a:pt x="92993" y="4750"/>
                </a:lnTo>
                <a:lnTo>
                  <a:pt x="96240" y="2245"/>
                </a:lnTo>
                <a:close/>
                <a:moveTo>
                  <a:pt x="124702" y="2245"/>
                </a:moveTo>
                <a:lnTo>
                  <a:pt x="123607" y="4750"/>
                </a:lnTo>
                <a:lnTo>
                  <a:pt x="108448" y="4750"/>
                </a:lnTo>
                <a:lnTo>
                  <a:pt x="110600" y="2245"/>
                </a:lnTo>
                <a:close/>
                <a:moveTo>
                  <a:pt x="139025" y="2245"/>
                </a:moveTo>
                <a:lnTo>
                  <a:pt x="139007" y="4750"/>
                </a:lnTo>
                <a:lnTo>
                  <a:pt x="123867" y="4750"/>
                </a:lnTo>
                <a:lnTo>
                  <a:pt x="124924" y="2245"/>
                </a:lnTo>
                <a:close/>
                <a:moveTo>
                  <a:pt x="153367" y="2245"/>
                </a:moveTo>
                <a:lnTo>
                  <a:pt x="154425" y="4750"/>
                </a:lnTo>
                <a:lnTo>
                  <a:pt x="139285" y="4750"/>
                </a:lnTo>
                <a:lnTo>
                  <a:pt x="139285" y="2245"/>
                </a:lnTo>
                <a:close/>
                <a:moveTo>
                  <a:pt x="167691" y="2245"/>
                </a:moveTo>
                <a:lnTo>
                  <a:pt x="169862" y="4750"/>
                </a:lnTo>
                <a:lnTo>
                  <a:pt x="154685" y="4750"/>
                </a:lnTo>
                <a:lnTo>
                  <a:pt x="153590" y="2245"/>
                </a:lnTo>
                <a:close/>
                <a:moveTo>
                  <a:pt x="182052" y="2245"/>
                </a:moveTo>
                <a:lnTo>
                  <a:pt x="185299" y="4750"/>
                </a:lnTo>
                <a:lnTo>
                  <a:pt x="170140" y="4750"/>
                </a:lnTo>
                <a:lnTo>
                  <a:pt x="167951" y="2245"/>
                </a:lnTo>
                <a:close/>
                <a:moveTo>
                  <a:pt x="196413" y="2245"/>
                </a:moveTo>
                <a:lnTo>
                  <a:pt x="200717" y="4750"/>
                </a:lnTo>
                <a:lnTo>
                  <a:pt x="185559" y="4750"/>
                </a:lnTo>
                <a:lnTo>
                  <a:pt x="182312" y="2245"/>
                </a:lnTo>
                <a:close/>
                <a:moveTo>
                  <a:pt x="210736" y="2245"/>
                </a:moveTo>
                <a:lnTo>
                  <a:pt x="216154" y="4750"/>
                </a:lnTo>
                <a:lnTo>
                  <a:pt x="200977" y="4750"/>
                </a:lnTo>
                <a:lnTo>
                  <a:pt x="196635" y="2245"/>
                </a:lnTo>
                <a:close/>
                <a:moveTo>
                  <a:pt x="225097" y="2245"/>
                </a:moveTo>
                <a:lnTo>
                  <a:pt x="231573" y="4750"/>
                </a:lnTo>
                <a:lnTo>
                  <a:pt x="216395" y="4750"/>
                </a:lnTo>
                <a:lnTo>
                  <a:pt x="210996" y="2245"/>
                </a:lnTo>
                <a:close/>
                <a:moveTo>
                  <a:pt x="239439" y="2245"/>
                </a:moveTo>
                <a:lnTo>
                  <a:pt x="246991" y="4750"/>
                </a:lnTo>
                <a:lnTo>
                  <a:pt x="231832" y="4750"/>
                </a:lnTo>
                <a:lnTo>
                  <a:pt x="225338" y="2245"/>
                </a:lnTo>
                <a:close/>
                <a:moveTo>
                  <a:pt x="253782" y="2245"/>
                </a:moveTo>
                <a:lnTo>
                  <a:pt x="262409" y="4750"/>
                </a:lnTo>
                <a:lnTo>
                  <a:pt x="247269" y="4750"/>
                </a:lnTo>
                <a:lnTo>
                  <a:pt x="239681" y="2245"/>
                </a:lnTo>
                <a:close/>
                <a:moveTo>
                  <a:pt x="268142" y="2245"/>
                </a:moveTo>
                <a:lnTo>
                  <a:pt x="277846" y="4750"/>
                </a:lnTo>
                <a:lnTo>
                  <a:pt x="262688" y="4750"/>
                </a:lnTo>
                <a:lnTo>
                  <a:pt x="254041" y="2245"/>
                </a:lnTo>
                <a:close/>
                <a:moveTo>
                  <a:pt x="46311" y="4787"/>
                </a:moveTo>
                <a:lnTo>
                  <a:pt x="38741" y="7700"/>
                </a:lnTo>
                <a:lnTo>
                  <a:pt x="22321" y="7700"/>
                </a:lnTo>
                <a:lnTo>
                  <a:pt x="31134" y="4787"/>
                </a:lnTo>
                <a:close/>
                <a:moveTo>
                  <a:pt x="154462" y="4787"/>
                </a:moveTo>
                <a:lnTo>
                  <a:pt x="155705" y="7700"/>
                </a:lnTo>
                <a:lnTo>
                  <a:pt x="139285" y="7700"/>
                </a:lnTo>
                <a:lnTo>
                  <a:pt x="139285" y="4787"/>
                </a:lnTo>
                <a:close/>
                <a:moveTo>
                  <a:pt x="169899" y="4787"/>
                </a:moveTo>
                <a:lnTo>
                  <a:pt x="172404" y="7700"/>
                </a:lnTo>
                <a:lnTo>
                  <a:pt x="155984" y="7700"/>
                </a:lnTo>
                <a:lnTo>
                  <a:pt x="154703" y="4787"/>
                </a:lnTo>
                <a:close/>
                <a:moveTo>
                  <a:pt x="216247" y="4787"/>
                </a:moveTo>
                <a:lnTo>
                  <a:pt x="222518" y="7700"/>
                </a:lnTo>
                <a:lnTo>
                  <a:pt x="206098" y="7700"/>
                </a:lnTo>
                <a:lnTo>
                  <a:pt x="201070" y="4787"/>
                </a:lnTo>
                <a:close/>
                <a:moveTo>
                  <a:pt x="231702" y="4787"/>
                </a:moveTo>
                <a:lnTo>
                  <a:pt x="239272" y="7700"/>
                </a:lnTo>
                <a:lnTo>
                  <a:pt x="222852" y="7700"/>
                </a:lnTo>
                <a:lnTo>
                  <a:pt x="216525" y="4787"/>
                </a:lnTo>
                <a:close/>
                <a:moveTo>
                  <a:pt x="247139" y="4787"/>
                </a:moveTo>
                <a:lnTo>
                  <a:pt x="255952" y="7700"/>
                </a:lnTo>
                <a:lnTo>
                  <a:pt x="239532" y="7700"/>
                </a:lnTo>
                <a:lnTo>
                  <a:pt x="231962" y="4787"/>
                </a:lnTo>
                <a:close/>
                <a:moveTo>
                  <a:pt x="30855" y="4806"/>
                </a:moveTo>
                <a:lnTo>
                  <a:pt x="22024" y="7718"/>
                </a:lnTo>
                <a:lnTo>
                  <a:pt x="5622" y="7718"/>
                </a:lnTo>
                <a:lnTo>
                  <a:pt x="15697" y="4806"/>
                </a:lnTo>
                <a:close/>
                <a:moveTo>
                  <a:pt x="61766" y="4806"/>
                </a:moveTo>
                <a:lnTo>
                  <a:pt x="55477" y="7718"/>
                </a:lnTo>
                <a:lnTo>
                  <a:pt x="39038" y="7718"/>
                </a:lnTo>
                <a:lnTo>
                  <a:pt x="46608" y="4806"/>
                </a:lnTo>
                <a:close/>
                <a:moveTo>
                  <a:pt x="77222" y="4806"/>
                </a:moveTo>
                <a:lnTo>
                  <a:pt x="72175" y="7718"/>
                </a:lnTo>
                <a:lnTo>
                  <a:pt x="55736" y="7718"/>
                </a:lnTo>
                <a:lnTo>
                  <a:pt x="62026" y="4806"/>
                </a:lnTo>
                <a:close/>
                <a:moveTo>
                  <a:pt x="92677" y="4806"/>
                </a:moveTo>
                <a:lnTo>
                  <a:pt x="88874" y="7718"/>
                </a:lnTo>
                <a:lnTo>
                  <a:pt x="72472" y="7718"/>
                </a:lnTo>
                <a:lnTo>
                  <a:pt x="77500" y="4806"/>
                </a:lnTo>
                <a:close/>
                <a:moveTo>
                  <a:pt x="108133" y="4806"/>
                </a:moveTo>
                <a:lnTo>
                  <a:pt x="105609" y="7718"/>
                </a:lnTo>
                <a:lnTo>
                  <a:pt x="89171" y="7718"/>
                </a:lnTo>
                <a:lnTo>
                  <a:pt x="92956" y="4806"/>
                </a:lnTo>
                <a:close/>
                <a:moveTo>
                  <a:pt x="123551" y="4806"/>
                </a:moveTo>
                <a:lnTo>
                  <a:pt x="122290" y="7718"/>
                </a:lnTo>
                <a:lnTo>
                  <a:pt x="105869" y="7718"/>
                </a:lnTo>
                <a:lnTo>
                  <a:pt x="108374" y="4806"/>
                </a:lnTo>
                <a:close/>
                <a:moveTo>
                  <a:pt x="139025" y="4806"/>
                </a:moveTo>
                <a:lnTo>
                  <a:pt x="139007" y="7718"/>
                </a:lnTo>
                <a:lnTo>
                  <a:pt x="122586" y="7718"/>
                </a:lnTo>
                <a:lnTo>
                  <a:pt x="123848" y="4806"/>
                </a:lnTo>
                <a:close/>
                <a:moveTo>
                  <a:pt x="185373" y="4806"/>
                </a:moveTo>
                <a:lnTo>
                  <a:pt x="189121" y="7718"/>
                </a:lnTo>
                <a:lnTo>
                  <a:pt x="172701" y="7718"/>
                </a:lnTo>
                <a:lnTo>
                  <a:pt x="170177" y="4806"/>
                </a:lnTo>
                <a:close/>
                <a:moveTo>
                  <a:pt x="200791" y="4806"/>
                </a:moveTo>
                <a:lnTo>
                  <a:pt x="205820" y="7718"/>
                </a:lnTo>
                <a:lnTo>
                  <a:pt x="189399" y="7718"/>
                </a:lnTo>
                <a:lnTo>
                  <a:pt x="185596" y="4806"/>
                </a:lnTo>
                <a:close/>
                <a:moveTo>
                  <a:pt x="262595" y="4806"/>
                </a:moveTo>
                <a:lnTo>
                  <a:pt x="272670" y="7718"/>
                </a:lnTo>
                <a:lnTo>
                  <a:pt x="256249" y="7718"/>
                </a:lnTo>
                <a:lnTo>
                  <a:pt x="247418" y="4806"/>
                </a:lnTo>
                <a:close/>
                <a:moveTo>
                  <a:pt x="55310" y="7756"/>
                </a:moveTo>
                <a:lnTo>
                  <a:pt x="47832" y="11188"/>
                </a:lnTo>
                <a:lnTo>
                  <a:pt x="29928" y="11188"/>
                </a:lnTo>
                <a:lnTo>
                  <a:pt x="38871" y="7756"/>
                </a:lnTo>
                <a:close/>
                <a:moveTo>
                  <a:pt x="88800" y="7756"/>
                </a:moveTo>
                <a:lnTo>
                  <a:pt x="84328" y="11188"/>
                </a:lnTo>
                <a:lnTo>
                  <a:pt x="66405" y="11188"/>
                </a:lnTo>
                <a:lnTo>
                  <a:pt x="72361" y="7756"/>
                </a:lnTo>
                <a:close/>
                <a:moveTo>
                  <a:pt x="155724" y="7756"/>
                </a:moveTo>
                <a:lnTo>
                  <a:pt x="157208" y="11188"/>
                </a:lnTo>
                <a:lnTo>
                  <a:pt x="139304" y="11188"/>
                </a:lnTo>
                <a:lnTo>
                  <a:pt x="139304" y="7756"/>
                </a:lnTo>
                <a:close/>
                <a:moveTo>
                  <a:pt x="172478" y="7756"/>
                </a:moveTo>
                <a:lnTo>
                  <a:pt x="175447" y="11188"/>
                </a:lnTo>
                <a:lnTo>
                  <a:pt x="157542" y="11188"/>
                </a:lnTo>
                <a:lnTo>
                  <a:pt x="156039" y="7756"/>
                </a:lnTo>
                <a:close/>
                <a:moveTo>
                  <a:pt x="189214" y="7756"/>
                </a:moveTo>
                <a:lnTo>
                  <a:pt x="193667" y="11188"/>
                </a:lnTo>
                <a:lnTo>
                  <a:pt x="175762" y="11188"/>
                </a:lnTo>
                <a:lnTo>
                  <a:pt x="172775" y="7756"/>
                </a:lnTo>
                <a:close/>
                <a:moveTo>
                  <a:pt x="222685" y="7756"/>
                </a:moveTo>
                <a:lnTo>
                  <a:pt x="230107" y="11188"/>
                </a:lnTo>
                <a:lnTo>
                  <a:pt x="212202" y="11188"/>
                </a:lnTo>
                <a:lnTo>
                  <a:pt x="206246" y="7756"/>
                </a:lnTo>
                <a:close/>
                <a:moveTo>
                  <a:pt x="239439" y="7756"/>
                </a:moveTo>
                <a:lnTo>
                  <a:pt x="248364" y="11188"/>
                </a:lnTo>
                <a:lnTo>
                  <a:pt x="230459" y="11188"/>
                </a:lnTo>
                <a:lnTo>
                  <a:pt x="222982" y="7756"/>
                </a:lnTo>
                <a:close/>
                <a:moveTo>
                  <a:pt x="38592" y="7774"/>
                </a:moveTo>
                <a:lnTo>
                  <a:pt x="29631" y="11207"/>
                </a:lnTo>
                <a:lnTo>
                  <a:pt x="11782" y="11207"/>
                </a:lnTo>
                <a:lnTo>
                  <a:pt x="22135" y="7774"/>
                </a:lnTo>
                <a:close/>
                <a:moveTo>
                  <a:pt x="105517" y="7774"/>
                </a:moveTo>
                <a:lnTo>
                  <a:pt x="102530" y="11207"/>
                </a:lnTo>
                <a:lnTo>
                  <a:pt x="84649" y="11207"/>
                </a:lnTo>
                <a:lnTo>
                  <a:pt x="89078" y="7774"/>
                </a:lnTo>
                <a:close/>
                <a:moveTo>
                  <a:pt x="122271" y="7774"/>
                </a:moveTo>
                <a:lnTo>
                  <a:pt x="120750" y="11207"/>
                </a:lnTo>
                <a:lnTo>
                  <a:pt x="102861" y="11207"/>
                </a:lnTo>
                <a:lnTo>
                  <a:pt x="105814" y="7774"/>
                </a:lnTo>
                <a:close/>
                <a:moveTo>
                  <a:pt x="72045" y="7756"/>
                </a:moveTo>
                <a:lnTo>
                  <a:pt x="66089" y="11225"/>
                </a:lnTo>
                <a:lnTo>
                  <a:pt x="48185" y="11225"/>
                </a:lnTo>
                <a:lnTo>
                  <a:pt x="55606" y="7756"/>
                </a:lnTo>
                <a:close/>
                <a:moveTo>
                  <a:pt x="139007" y="7774"/>
                </a:moveTo>
                <a:lnTo>
                  <a:pt x="138988" y="11225"/>
                </a:lnTo>
                <a:lnTo>
                  <a:pt x="121083" y="11225"/>
                </a:lnTo>
                <a:lnTo>
                  <a:pt x="122568" y="7774"/>
                </a:lnTo>
                <a:close/>
                <a:moveTo>
                  <a:pt x="205949" y="7774"/>
                </a:moveTo>
                <a:lnTo>
                  <a:pt x="211905" y="11225"/>
                </a:lnTo>
                <a:lnTo>
                  <a:pt x="194001" y="11225"/>
                </a:lnTo>
                <a:lnTo>
                  <a:pt x="189529" y="7774"/>
                </a:lnTo>
                <a:close/>
                <a:moveTo>
                  <a:pt x="256157" y="7774"/>
                </a:moveTo>
                <a:lnTo>
                  <a:pt x="266565" y="11225"/>
                </a:lnTo>
                <a:lnTo>
                  <a:pt x="248661" y="11225"/>
                </a:lnTo>
                <a:lnTo>
                  <a:pt x="239718" y="7774"/>
                </a:lnTo>
                <a:close/>
                <a:moveTo>
                  <a:pt x="47702" y="11281"/>
                </a:moveTo>
                <a:lnTo>
                  <a:pt x="38741" y="15418"/>
                </a:lnTo>
                <a:lnTo>
                  <a:pt x="19055" y="15418"/>
                </a:lnTo>
                <a:lnTo>
                  <a:pt x="29742" y="11281"/>
                </a:lnTo>
                <a:close/>
                <a:moveTo>
                  <a:pt x="65941" y="11281"/>
                </a:moveTo>
                <a:lnTo>
                  <a:pt x="58779" y="15418"/>
                </a:lnTo>
                <a:lnTo>
                  <a:pt x="39093" y="15418"/>
                </a:lnTo>
                <a:lnTo>
                  <a:pt x="47999" y="11281"/>
                </a:lnTo>
                <a:close/>
                <a:moveTo>
                  <a:pt x="84235" y="11281"/>
                </a:moveTo>
                <a:lnTo>
                  <a:pt x="78855" y="15418"/>
                </a:lnTo>
                <a:lnTo>
                  <a:pt x="59132" y="15418"/>
                </a:lnTo>
                <a:lnTo>
                  <a:pt x="66275" y="11281"/>
                </a:lnTo>
                <a:close/>
                <a:moveTo>
                  <a:pt x="102474" y="11281"/>
                </a:moveTo>
                <a:lnTo>
                  <a:pt x="98893" y="15418"/>
                </a:lnTo>
                <a:lnTo>
                  <a:pt x="79189" y="15418"/>
                </a:lnTo>
                <a:lnTo>
                  <a:pt x="84532" y="11281"/>
                </a:lnTo>
                <a:close/>
                <a:moveTo>
                  <a:pt x="120750" y="11281"/>
                </a:moveTo>
                <a:lnTo>
                  <a:pt x="118950" y="15418"/>
                </a:lnTo>
                <a:lnTo>
                  <a:pt x="99227" y="15418"/>
                </a:lnTo>
                <a:lnTo>
                  <a:pt x="102808" y="11281"/>
                </a:lnTo>
                <a:close/>
                <a:moveTo>
                  <a:pt x="138988" y="11281"/>
                </a:moveTo>
                <a:lnTo>
                  <a:pt x="138970" y="15418"/>
                </a:lnTo>
                <a:lnTo>
                  <a:pt x="119265" y="15418"/>
                </a:lnTo>
                <a:lnTo>
                  <a:pt x="121028" y="11281"/>
                </a:lnTo>
                <a:close/>
                <a:moveTo>
                  <a:pt x="157245" y="11281"/>
                </a:moveTo>
                <a:lnTo>
                  <a:pt x="159008" y="15418"/>
                </a:lnTo>
                <a:lnTo>
                  <a:pt x="139304" y="15418"/>
                </a:lnTo>
                <a:lnTo>
                  <a:pt x="139285" y="11281"/>
                </a:lnTo>
                <a:close/>
                <a:moveTo>
                  <a:pt x="175521" y="11281"/>
                </a:moveTo>
                <a:lnTo>
                  <a:pt x="179065" y="15418"/>
                </a:lnTo>
                <a:lnTo>
                  <a:pt x="159379" y="15418"/>
                </a:lnTo>
                <a:lnTo>
                  <a:pt x="157561" y="11281"/>
                </a:lnTo>
                <a:close/>
                <a:moveTo>
                  <a:pt x="193759" y="11281"/>
                </a:moveTo>
                <a:lnTo>
                  <a:pt x="199103" y="15418"/>
                </a:lnTo>
                <a:lnTo>
                  <a:pt x="179417" y="15418"/>
                </a:lnTo>
                <a:lnTo>
                  <a:pt x="175818" y="11281"/>
                </a:lnTo>
                <a:close/>
                <a:moveTo>
                  <a:pt x="212017" y="11281"/>
                </a:moveTo>
                <a:lnTo>
                  <a:pt x="219160" y="15418"/>
                </a:lnTo>
                <a:lnTo>
                  <a:pt x="199456" y="15418"/>
                </a:lnTo>
                <a:lnTo>
                  <a:pt x="194075" y="11281"/>
                </a:lnTo>
                <a:close/>
                <a:moveTo>
                  <a:pt x="230292" y="11281"/>
                </a:moveTo>
                <a:lnTo>
                  <a:pt x="239217" y="15418"/>
                </a:lnTo>
                <a:lnTo>
                  <a:pt x="219512" y="15418"/>
                </a:lnTo>
                <a:lnTo>
                  <a:pt x="212351" y="11281"/>
                </a:lnTo>
                <a:close/>
                <a:moveTo>
                  <a:pt x="248549" y="11281"/>
                </a:moveTo>
                <a:lnTo>
                  <a:pt x="259237" y="15418"/>
                </a:lnTo>
                <a:lnTo>
                  <a:pt x="239551" y="15418"/>
                </a:lnTo>
                <a:lnTo>
                  <a:pt x="230589" y="11281"/>
                </a:lnTo>
                <a:close/>
                <a:moveTo>
                  <a:pt x="38537" y="15511"/>
                </a:moveTo>
                <a:lnTo>
                  <a:pt x="27590" y="20558"/>
                </a:lnTo>
                <a:lnTo>
                  <a:pt x="5715" y="20558"/>
                </a:lnTo>
                <a:lnTo>
                  <a:pt x="18795" y="15511"/>
                </a:lnTo>
                <a:close/>
                <a:moveTo>
                  <a:pt x="58631" y="15511"/>
                </a:moveTo>
                <a:lnTo>
                  <a:pt x="49873" y="20558"/>
                </a:lnTo>
                <a:lnTo>
                  <a:pt x="27980" y="20558"/>
                </a:lnTo>
                <a:lnTo>
                  <a:pt x="38889" y="15511"/>
                </a:lnTo>
                <a:close/>
                <a:moveTo>
                  <a:pt x="78706" y="15511"/>
                </a:moveTo>
                <a:lnTo>
                  <a:pt x="72138" y="20558"/>
                </a:lnTo>
                <a:lnTo>
                  <a:pt x="50244" y="20558"/>
                </a:lnTo>
                <a:lnTo>
                  <a:pt x="58965" y="15511"/>
                </a:lnTo>
                <a:close/>
                <a:moveTo>
                  <a:pt x="98800" y="15511"/>
                </a:moveTo>
                <a:lnTo>
                  <a:pt x="94403" y="20558"/>
                </a:lnTo>
                <a:lnTo>
                  <a:pt x="72546" y="20558"/>
                </a:lnTo>
                <a:lnTo>
                  <a:pt x="79077" y="15511"/>
                </a:lnTo>
                <a:close/>
                <a:moveTo>
                  <a:pt x="118894" y="15511"/>
                </a:moveTo>
                <a:lnTo>
                  <a:pt x="116705" y="20558"/>
                </a:lnTo>
                <a:lnTo>
                  <a:pt x="94811" y="20558"/>
                </a:lnTo>
                <a:lnTo>
                  <a:pt x="99171" y="15511"/>
                </a:lnTo>
                <a:close/>
                <a:moveTo>
                  <a:pt x="138970" y="15511"/>
                </a:moveTo>
                <a:lnTo>
                  <a:pt x="138970" y="20558"/>
                </a:lnTo>
                <a:lnTo>
                  <a:pt x="117076" y="20558"/>
                </a:lnTo>
                <a:lnTo>
                  <a:pt x="119228" y="15511"/>
                </a:lnTo>
                <a:close/>
                <a:moveTo>
                  <a:pt x="159064" y="15511"/>
                </a:moveTo>
                <a:lnTo>
                  <a:pt x="161234" y="20558"/>
                </a:lnTo>
                <a:lnTo>
                  <a:pt x="139322" y="20558"/>
                </a:lnTo>
                <a:lnTo>
                  <a:pt x="139304" y="15511"/>
                </a:lnTo>
                <a:close/>
                <a:moveTo>
                  <a:pt x="179157" y="15511"/>
                </a:moveTo>
                <a:lnTo>
                  <a:pt x="183518" y="20558"/>
                </a:lnTo>
                <a:lnTo>
                  <a:pt x="161624" y="20558"/>
                </a:lnTo>
                <a:lnTo>
                  <a:pt x="159416" y="15511"/>
                </a:lnTo>
                <a:close/>
                <a:moveTo>
                  <a:pt x="199233" y="15511"/>
                </a:moveTo>
                <a:lnTo>
                  <a:pt x="205782" y="20558"/>
                </a:lnTo>
                <a:lnTo>
                  <a:pt x="183889" y="20558"/>
                </a:lnTo>
                <a:lnTo>
                  <a:pt x="179510" y="15511"/>
                </a:lnTo>
                <a:close/>
                <a:moveTo>
                  <a:pt x="219327" y="15511"/>
                </a:moveTo>
                <a:lnTo>
                  <a:pt x="228047" y="20558"/>
                </a:lnTo>
                <a:lnTo>
                  <a:pt x="206172" y="20558"/>
                </a:lnTo>
                <a:lnTo>
                  <a:pt x="199585" y="15511"/>
                </a:lnTo>
                <a:close/>
                <a:moveTo>
                  <a:pt x="239402" y="15511"/>
                </a:moveTo>
                <a:lnTo>
                  <a:pt x="250312" y="20558"/>
                </a:lnTo>
                <a:lnTo>
                  <a:pt x="228418" y="20558"/>
                </a:lnTo>
                <a:lnTo>
                  <a:pt x="219679" y="15511"/>
                </a:lnTo>
                <a:close/>
                <a:moveTo>
                  <a:pt x="259459" y="15511"/>
                </a:moveTo>
                <a:lnTo>
                  <a:pt x="272577" y="20558"/>
                </a:lnTo>
                <a:lnTo>
                  <a:pt x="250683" y="20558"/>
                </a:lnTo>
                <a:lnTo>
                  <a:pt x="239736" y="15511"/>
                </a:lnTo>
                <a:close/>
                <a:moveTo>
                  <a:pt x="49669" y="20688"/>
                </a:moveTo>
                <a:lnTo>
                  <a:pt x="38722" y="26996"/>
                </a:lnTo>
                <a:lnTo>
                  <a:pt x="14120" y="26996"/>
                </a:lnTo>
                <a:lnTo>
                  <a:pt x="27738" y="20688"/>
                </a:lnTo>
                <a:close/>
                <a:moveTo>
                  <a:pt x="72008" y="20688"/>
                </a:moveTo>
                <a:lnTo>
                  <a:pt x="63770" y="26996"/>
                </a:lnTo>
                <a:lnTo>
                  <a:pt x="39168" y="26996"/>
                </a:lnTo>
                <a:lnTo>
                  <a:pt x="50059" y="20688"/>
                </a:lnTo>
                <a:close/>
                <a:moveTo>
                  <a:pt x="94310" y="20688"/>
                </a:moveTo>
                <a:lnTo>
                  <a:pt x="88837" y="26996"/>
                </a:lnTo>
                <a:lnTo>
                  <a:pt x="64216" y="26996"/>
                </a:lnTo>
                <a:lnTo>
                  <a:pt x="72379" y="20688"/>
                </a:lnTo>
                <a:close/>
                <a:moveTo>
                  <a:pt x="116631" y="20688"/>
                </a:moveTo>
                <a:lnTo>
                  <a:pt x="113866" y="26996"/>
                </a:lnTo>
                <a:lnTo>
                  <a:pt x="89263" y="26996"/>
                </a:lnTo>
                <a:lnTo>
                  <a:pt x="94681" y="20688"/>
                </a:lnTo>
                <a:close/>
                <a:moveTo>
                  <a:pt x="138970" y="20688"/>
                </a:moveTo>
                <a:lnTo>
                  <a:pt x="138932" y="26996"/>
                </a:lnTo>
                <a:lnTo>
                  <a:pt x="114311" y="26996"/>
                </a:lnTo>
                <a:lnTo>
                  <a:pt x="117020" y="20688"/>
                </a:lnTo>
                <a:close/>
                <a:moveTo>
                  <a:pt x="161271" y="20688"/>
                </a:moveTo>
                <a:lnTo>
                  <a:pt x="163980" y="26996"/>
                </a:lnTo>
                <a:lnTo>
                  <a:pt x="139359" y="26996"/>
                </a:lnTo>
                <a:lnTo>
                  <a:pt x="139322" y="20688"/>
                </a:lnTo>
                <a:close/>
                <a:moveTo>
                  <a:pt x="183592" y="20688"/>
                </a:moveTo>
                <a:lnTo>
                  <a:pt x="189010" y="26996"/>
                </a:lnTo>
                <a:lnTo>
                  <a:pt x="164407" y="26996"/>
                </a:lnTo>
                <a:lnTo>
                  <a:pt x="161643" y="20688"/>
                </a:lnTo>
                <a:close/>
                <a:moveTo>
                  <a:pt x="205912" y="20688"/>
                </a:moveTo>
                <a:lnTo>
                  <a:pt x="214076" y="26996"/>
                </a:lnTo>
                <a:lnTo>
                  <a:pt x="189455" y="26996"/>
                </a:lnTo>
                <a:lnTo>
                  <a:pt x="183982" y="20688"/>
                </a:lnTo>
                <a:close/>
                <a:moveTo>
                  <a:pt x="228233" y="20688"/>
                </a:moveTo>
                <a:lnTo>
                  <a:pt x="239124" y="26996"/>
                </a:lnTo>
                <a:lnTo>
                  <a:pt x="214521" y="26996"/>
                </a:lnTo>
                <a:lnTo>
                  <a:pt x="206283" y="20688"/>
                </a:lnTo>
                <a:close/>
                <a:moveTo>
                  <a:pt x="250553" y="20688"/>
                </a:moveTo>
                <a:lnTo>
                  <a:pt x="264172" y="26996"/>
                </a:lnTo>
                <a:lnTo>
                  <a:pt x="239569" y="26996"/>
                </a:lnTo>
                <a:lnTo>
                  <a:pt x="228622" y="20688"/>
                </a:lnTo>
                <a:close/>
                <a:moveTo>
                  <a:pt x="63585" y="27126"/>
                </a:moveTo>
                <a:lnTo>
                  <a:pt x="53027" y="35252"/>
                </a:lnTo>
                <a:lnTo>
                  <a:pt x="24918" y="35252"/>
                </a:lnTo>
                <a:lnTo>
                  <a:pt x="38908" y="27126"/>
                </a:lnTo>
                <a:close/>
                <a:moveTo>
                  <a:pt x="88707" y="27126"/>
                </a:moveTo>
                <a:lnTo>
                  <a:pt x="81656" y="35252"/>
                </a:lnTo>
                <a:lnTo>
                  <a:pt x="53547" y="35252"/>
                </a:lnTo>
                <a:lnTo>
                  <a:pt x="64030" y="27126"/>
                </a:lnTo>
                <a:close/>
                <a:moveTo>
                  <a:pt x="113829" y="27126"/>
                </a:moveTo>
                <a:lnTo>
                  <a:pt x="110267" y="35252"/>
                </a:lnTo>
                <a:lnTo>
                  <a:pt x="82157" y="35252"/>
                </a:lnTo>
                <a:lnTo>
                  <a:pt x="89152" y="27126"/>
                </a:lnTo>
                <a:close/>
                <a:moveTo>
                  <a:pt x="138932" y="27126"/>
                </a:moveTo>
                <a:lnTo>
                  <a:pt x="138895" y="35252"/>
                </a:lnTo>
                <a:lnTo>
                  <a:pt x="110786" y="35252"/>
                </a:lnTo>
                <a:lnTo>
                  <a:pt x="114256" y="27126"/>
                </a:lnTo>
                <a:close/>
                <a:moveTo>
                  <a:pt x="164036" y="27126"/>
                </a:moveTo>
                <a:lnTo>
                  <a:pt x="167506" y="35252"/>
                </a:lnTo>
                <a:lnTo>
                  <a:pt x="139396" y="35252"/>
                </a:lnTo>
                <a:lnTo>
                  <a:pt x="139378" y="27126"/>
                </a:lnTo>
                <a:close/>
                <a:moveTo>
                  <a:pt x="189158" y="27126"/>
                </a:moveTo>
                <a:lnTo>
                  <a:pt x="196134" y="35252"/>
                </a:lnTo>
                <a:lnTo>
                  <a:pt x="168025" y="35252"/>
                </a:lnTo>
                <a:lnTo>
                  <a:pt x="164481" y="27126"/>
                </a:lnTo>
                <a:close/>
                <a:moveTo>
                  <a:pt x="214262" y="27126"/>
                </a:moveTo>
                <a:lnTo>
                  <a:pt x="224782" y="35252"/>
                </a:lnTo>
                <a:lnTo>
                  <a:pt x="196635" y="35252"/>
                </a:lnTo>
                <a:lnTo>
                  <a:pt x="189585" y="27126"/>
                </a:lnTo>
                <a:close/>
                <a:moveTo>
                  <a:pt x="239384" y="27126"/>
                </a:moveTo>
                <a:lnTo>
                  <a:pt x="253373" y="35252"/>
                </a:lnTo>
                <a:lnTo>
                  <a:pt x="225264" y="35252"/>
                </a:lnTo>
                <a:lnTo>
                  <a:pt x="214707" y="27126"/>
                </a:lnTo>
                <a:close/>
                <a:moveTo>
                  <a:pt x="52805" y="35438"/>
                </a:moveTo>
                <a:lnTo>
                  <a:pt x="38722" y="46236"/>
                </a:lnTo>
                <a:lnTo>
                  <a:pt x="5937" y="46236"/>
                </a:lnTo>
                <a:lnTo>
                  <a:pt x="24603" y="35438"/>
                </a:lnTo>
                <a:close/>
                <a:moveTo>
                  <a:pt x="81489" y="35438"/>
                </a:moveTo>
                <a:lnTo>
                  <a:pt x="72101" y="46236"/>
                </a:lnTo>
                <a:lnTo>
                  <a:pt x="39298" y="46236"/>
                </a:lnTo>
                <a:lnTo>
                  <a:pt x="53287" y="35438"/>
                </a:lnTo>
                <a:close/>
                <a:moveTo>
                  <a:pt x="110211" y="35438"/>
                </a:moveTo>
                <a:lnTo>
                  <a:pt x="105498" y="46236"/>
                </a:lnTo>
                <a:lnTo>
                  <a:pt x="72676" y="46236"/>
                </a:lnTo>
                <a:lnTo>
                  <a:pt x="82009" y="35438"/>
                </a:lnTo>
                <a:close/>
                <a:moveTo>
                  <a:pt x="138895" y="35438"/>
                </a:moveTo>
                <a:lnTo>
                  <a:pt x="138858" y="46236"/>
                </a:lnTo>
                <a:lnTo>
                  <a:pt x="106055" y="46236"/>
                </a:lnTo>
                <a:lnTo>
                  <a:pt x="110693" y="35438"/>
                </a:lnTo>
                <a:close/>
                <a:moveTo>
                  <a:pt x="167598" y="35438"/>
                </a:moveTo>
                <a:lnTo>
                  <a:pt x="172237" y="46236"/>
                </a:lnTo>
                <a:lnTo>
                  <a:pt x="139433" y="46236"/>
                </a:lnTo>
                <a:lnTo>
                  <a:pt x="139378" y="35438"/>
                </a:lnTo>
                <a:close/>
                <a:moveTo>
                  <a:pt x="196301" y="35438"/>
                </a:moveTo>
                <a:lnTo>
                  <a:pt x="205615" y="46236"/>
                </a:lnTo>
                <a:lnTo>
                  <a:pt x="172831" y="46236"/>
                </a:lnTo>
                <a:lnTo>
                  <a:pt x="168118" y="35438"/>
                </a:lnTo>
                <a:close/>
                <a:moveTo>
                  <a:pt x="225004" y="35438"/>
                </a:moveTo>
                <a:lnTo>
                  <a:pt x="238994" y="46236"/>
                </a:lnTo>
                <a:lnTo>
                  <a:pt x="206191" y="46236"/>
                </a:lnTo>
                <a:lnTo>
                  <a:pt x="196802" y="35438"/>
                </a:lnTo>
                <a:close/>
                <a:moveTo>
                  <a:pt x="253689" y="35438"/>
                </a:moveTo>
                <a:lnTo>
                  <a:pt x="272373" y="46236"/>
                </a:lnTo>
                <a:lnTo>
                  <a:pt x="239569" y="46236"/>
                </a:lnTo>
                <a:lnTo>
                  <a:pt x="225487" y="35438"/>
                </a:lnTo>
                <a:close/>
                <a:moveTo>
                  <a:pt x="71860" y="46496"/>
                </a:moveTo>
                <a:lnTo>
                  <a:pt x="58724" y="61617"/>
                </a:lnTo>
                <a:lnTo>
                  <a:pt x="19389" y="61617"/>
                </a:lnTo>
                <a:lnTo>
                  <a:pt x="38964" y="46496"/>
                </a:lnTo>
                <a:close/>
                <a:moveTo>
                  <a:pt x="105350" y="46496"/>
                </a:moveTo>
                <a:lnTo>
                  <a:pt x="98763" y="61617"/>
                </a:lnTo>
                <a:lnTo>
                  <a:pt x="59410" y="61617"/>
                </a:lnTo>
                <a:lnTo>
                  <a:pt x="72435" y="46496"/>
                </a:lnTo>
                <a:close/>
                <a:moveTo>
                  <a:pt x="138858" y="46496"/>
                </a:moveTo>
                <a:lnTo>
                  <a:pt x="138803" y="61617"/>
                </a:lnTo>
                <a:lnTo>
                  <a:pt x="99468" y="61617"/>
                </a:lnTo>
                <a:lnTo>
                  <a:pt x="105962" y="46496"/>
                </a:lnTo>
                <a:close/>
                <a:moveTo>
                  <a:pt x="172367" y="46496"/>
                </a:moveTo>
                <a:lnTo>
                  <a:pt x="178861" y="61617"/>
                </a:lnTo>
                <a:lnTo>
                  <a:pt x="139489" y="61617"/>
                </a:lnTo>
                <a:lnTo>
                  <a:pt x="139452" y="46496"/>
                </a:lnTo>
                <a:close/>
                <a:moveTo>
                  <a:pt x="205820" y="46496"/>
                </a:moveTo>
                <a:lnTo>
                  <a:pt x="218863" y="61617"/>
                </a:lnTo>
                <a:lnTo>
                  <a:pt x="179529" y="61617"/>
                </a:lnTo>
                <a:lnTo>
                  <a:pt x="172923" y="46496"/>
                </a:lnTo>
                <a:close/>
                <a:moveTo>
                  <a:pt x="239347" y="46496"/>
                </a:moveTo>
                <a:lnTo>
                  <a:pt x="258921" y="61617"/>
                </a:lnTo>
                <a:lnTo>
                  <a:pt x="219587" y="61617"/>
                </a:lnTo>
                <a:lnTo>
                  <a:pt x="206432" y="46496"/>
                </a:lnTo>
                <a:close/>
                <a:moveTo>
                  <a:pt x="0" y="0"/>
                </a:moveTo>
                <a:lnTo>
                  <a:pt x="0" y="37"/>
                </a:lnTo>
                <a:lnTo>
                  <a:pt x="5140" y="37"/>
                </a:lnTo>
                <a:lnTo>
                  <a:pt x="0" y="1225"/>
                </a:lnTo>
                <a:lnTo>
                  <a:pt x="0" y="1262"/>
                </a:lnTo>
                <a:lnTo>
                  <a:pt x="5381" y="19"/>
                </a:lnTo>
                <a:lnTo>
                  <a:pt x="18554" y="19"/>
                </a:lnTo>
                <a:lnTo>
                  <a:pt x="10112" y="2171"/>
                </a:lnTo>
                <a:lnTo>
                  <a:pt x="0" y="2171"/>
                </a:lnTo>
                <a:lnTo>
                  <a:pt x="0" y="2227"/>
                </a:lnTo>
                <a:lnTo>
                  <a:pt x="9927" y="2227"/>
                </a:lnTo>
                <a:lnTo>
                  <a:pt x="167" y="4731"/>
                </a:lnTo>
                <a:lnTo>
                  <a:pt x="0" y="4731"/>
                </a:lnTo>
                <a:lnTo>
                  <a:pt x="0" y="4861"/>
                </a:lnTo>
                <a:lnTo>
                  <a:pt x="241" y="4787"/>
                </a:lnTo>
                <a:lnTo>
                  <a:pt x="15419" y="4787"/>
                </a:lnTo>
                <a:lnTo>
                  <a:pt x="5325" y="7718"/>
                </a:lnTo>
                <a:lnTo>
                  <a:pt x="0" y="7718"/>
                </a:lnTo>
                <a:lnTo>
                  <a:pt x="0" y="7774"/>
                </a:lnTo>
                <a:lnTo>
                  <a:pt x="5121" y="7774"/>
                </a:lnTo>
                <a:lnTo>
                  <a:pt x="0" y="9240"/>
                </a:lnTo>
                <a:lnTo>
                  <a:pt x="0" y="9333"/>
                </a:lnTo>
                <a:lnTo>
                  <a:pt x="5399" y="7774"/>
                </a:lnTo>
                <a:lnTo>
                  <a:pt x="21838" y="7774"/>
                </a:lnTo>
                <a:lnTo>
                  <a:pt x="11411" y="11207"/>
                </a:lnTo>
                <a:lnTo>
                  <a:pt x="0" y="11207"/>
                </a:lnTo>
                <a:lnTo>
                  <a:pt x="0" y="11281"/>
                </a:lnTo>
                <a:lnTo>
                  <a:pt x="11170" y="11281"/>
                </a:lnTo>
                <a:lnTo>
                  <a:pt x="0" y="14973"/>
                </a:lnTo>
                <a:lnTo>
                  <a:pt x="0" y="15084"/>
                </a:lnTo>
                <a:lnTo>
                  <a:pt x="11485" y="11281"/>
                </a:lnTo>
                <a:lnTo>
                  <a:pt x="29445" y="11281"/>
                </a:lnTo>
                <a:lnTo>
                  <a:pt x="18703" y="15418"/>
                </a:lnTo>
                <a:lnTo>
                  <a:pt x="0" y="15418"/>
                </a:lnTo>
                <a:lnTo>
                  <a:pt x="0" y="15511"/>
                </a:lnTo>
                <a:lnTo>
                  <a:pt x="18461" y="15511"/>
                </a:lnTo>
                <a:lnTo>
                  <a:pt x="5325" y="20558"/>
                </a:lnTo>
                <a:lnTo>
                  <a:pt x="0" y="20558"/>
                </a:lnTo>
                <a:lnTo>
                  <a:pt x="0" y="20688"/>
                </a:lnTo>
                <a:lnTo>
                  <a:pt x="5047" y="20688"/>
                </a:lnTo>
                <a:lnTo>
                  <a:pt x="0" y="22636"/>
                </a:lnTo>
                <a:lnTo>
                  <a:pt x="0" y="22784"/>
                </a:lnTo>
                <a:lnTo>
                  <a:pt x="5418" y="20706"/>
                </a:lnTo>
                <a:lnTo>
                  <a:pt x="27367" y="20706"/>
                </a:lnTo>
                <a:lnTo>
                  <a:pt x="13693" y="27014"/>
                </a:lnTo>
                <a:lnTo>
                  <a:pt x="0" y="27014"/>
                </a:lnTo>
                <a:lnTo>
                  <a:pt x="0" y="27144"/>
                </a:lnTo>
                <a:lnTo>
                  <a:pt x="13378" y="27144"/>
                </a:lnTo>
                <a:lnTo>
                  <a:pt x="0" y="33304"/>
                </a:lnTo>
                <a:lnTo>
                  <a:pt x="0" y="33527"/>
                </a:lnTo>
                <a:lnTo>
                  <a:pt x="13804" y="27126"/>
                </a:lnTo>
                <a:lnTo>
                  <a:pt x="38500" y="27126"/>
                </a:lnTo>
                <a:lnTo>
                  <a:pt x="24417" y="35252"/>
                </a:lnTo>
                <a:lnTo>
                  <a:pt x="0" y="35252"/>
                </a:lnTo>
                <a:lnTo>
                  <a:pt x="0" y="35438"/>
                </a:lnTo>
                <a:lnTo>
                  <a:pt x="24083" y="35438"/>
                </a:lnTo>
                <a:lnTo>
                  <a:pt x="5344" y="46236"/>
                </a:lnTo>
                <a:lnTo>
                  <a:pt x="0" y="46236"/>
                </a:lnTo>
                <a:lnTo>
                  <a:pt x="0" y="46496"/>
                </a:lnTo>
                <a:lnTo>
                  <a:pt x="4880" y="46496"/>
                </a:lnTo>
                <a:lnTo>
                  <a:pt x="0" y="49316"/>
                </a:lnTo>
                <a:lnTo>
                  <a:pt x="0" y="49669"/>
                </a:lnTo>
                <a:lnTo>
                  <a:pt x="5474" y="46496"/>
                </a:lnTo>
                <a:lnTo>
                  <a:pt x="38370" y="46496"/>
                </a:lnTo>
                <a:lnTo>
                  <a:pt x="18684" y="61617"/>
                </a:lnTo>
                <a:lnTo>
                  <a:pt x="0" y="61617"/>
                </a:lnTo>
                <a:lnTo>
                  <a:pt x="0" y="61988"/>
                </a:lnTo>
                <a:lnTo>
                  <a:pt x="18202" y="61988"/>
                </a:lnTo>
                <a:lnTo>
                  <a:pt x="6772" y="70783"/>
                </a:lnTo>
                <a:lnTo>
                  <a:pt x="7533" y="70783"/>
                </a:lnTo>
                <a:lnTo>
                  <a:pt x="18888" y="61988"/>
                </a:lnTo>
                <a:lnTo>
                  <a:pt x="58390" y="61988"/>
                </a:lnTo>
                <a:lnTo>
                  <a:pt x="50782" y="70783"/>
                </a:lnTo>
                <a:lnTo>
                  <a:pt x="51543" y="70783"/>
                </a:lnTo>
                <a:lnTo>
                  <a:pt x="59113" y="61988"/>
                </a:lnTo>
                <a:lnTo>
                  <a:pt x="98615" y="61988"/>
                </a:lnTo>
                <a:lnTo>
                  <a:pt x="94774" y="70783"/>
                </a:lnTo>
                <a:lnTo>
                  <a:pt x="95553" y="70783"/>
                </a:lnTo>
                <a:lnTo>
                  <a:pt x="99301" y="61988"/>
                </a:lnTo>
                <a:lnTo>
                  <a:pt x="138803" y="61988"/>
                </a:lnTo>
                <a:lnTo>
                  <a:pt x="138784" y="70783"/>
                </a:lnTo>
                <a:lnTo>
                  <a:pt x="139545" y="70783"/>
                </a:lnTo>
                <a:lnTo>
                  <a:pt x="139508" y="61988"/>
                </a:lnTo>
                <a:lnTo>
                  <a:pt x="179009" y="61988"/>
                </a:lnTo>
                <a:lnTo>
                  <a:pt x="182776" y="70783"/>
                </a:lnTo>
                <a:lnTo>
                  <a:pt x="183536" y="70783"/>
                </a:lnTo>
                <a:lnTo>
                  <a:pt x="179714" y="61988"/>
                </a:lnTo>
                <a:lnTo>
                  <a:pt x="219197" y="61988"/>
                </a:lnTo>
                <a:lnTo>
                  <a:pt x="226767" y="70783"/>
                </a:lnTo>
                <a:lnTo>
                  <a:pt x="227528" y="70783"/>
                </a:lnTo>
                <a:lnTo>
                  <a:pt x="219902" y="61988"/>
                </a:lnTo>
                <a:lnTo>
                  <a:pt x="259403" y="61988"/>
                </a:lnTo>
                <a:lnTo>
                  <a:pt x="270759" y="70783"/>
                </a:lnTo>
                <a:lnTo>
                  <a:pt x="271519" y="70783"/>
                </a:lnTo>
                <a:lnTo>
                  <a:pt x="260090" y="61988"/>
                </a:lnTo>
                <a:lnTo>
                  <a:pt x="278291" y="61988"/>
                </a:lnTo>
                <a:lnTo>
                  <a:pt x="278291" y="61617"/>
                </a:lnTo>
                <a:lnTo>
                  <a:pt x="259608" y="61617"/>
                </a:lnTo>
                <a:lnTo>
                  <a:pt x="239922" y="46496"/>
                </a:lnTo>
                <a:lnTo>
                  <a:pt x="272818" y="46496"/>
                </a:lnTo>
                <a:lnTo>
                  <a:pt x="278291" y="49669"/>
                </a:lnTo>
                <a:lnTo>
                  <a:pt x="278291" y="49316"/>
                </a:lnTo>
                <a:lnTo>
                  <a:pt x="273412" y="46496"/>
                </a:lnTo>
                <a:lnTo>
                  <a:pt x="278291" y="46496"/>
                </a:lnTo>
                <a:lnTo>
                  <a:pt x="278291" y="46236"/>
                </a:lnTo>
                <a:lnTo>
                  <a:pt x="272948" y="46236"/>
                </a:lnTo>
                <a:lnTo>
                  <a:pt x="254208" y="35438"/>
                </a:lnTo>
                <a:lnTo>
                  <a:pt x="278310" y="35438"/>
                </a:lnTo>
                <a:lnTo>
                  <a:pt x="278310" y="35252"/>
                </a:lnTo>
                <a:lnTo>
                  <a:pt x="253874" y="35252"/>
                </a:lnTo>
                <a:lnTo>
                  <a:pt x="239829" y="27126"/>
                </a:lnTo>
                <a:lnTo>
                  <a:pt x="264506" y="27126"/>
                </a:lnTo>
                <a:lnTo>
                  <a:pt x="278329" y="33527"/>
                </a:lnTo>
                <a:lnTo>
                  <a:pt x="278329" y="33304"/>
                </a:lnTo>
                <a:lnTo>
                  <a:pt x="264951" y="27126"/>
                </a:lnTo>
                <a:lnTo>
                  <a:pt x="278329" y="27126"/>
                </a:lnTo>
                <a:lnTo>
                  <a:pt x="278329" y="26996"/>
                </a:lnTo>
                <a:lnTo>
                  <a:pt x="264617" y="26996"/>
                </a:lnTo>
                <a:lnTo>
                  <a:pt x="250961" y="20688"/>
                </a:lnTo>
                <a:lnTo>
                  <a:pt x="272892" y="20688"/>
                </a:lnTo>
                <a:lnTo>
                  <a:pt x="278329" y="22766"/>
                </a:lnTo>
                <a:lnTo>
                  <a:pt x="278329" y="22599"/>
                </a:lnTo>
                <a:lnTo>
                  <a:pt x="273263" y="20650"/>
                </a:lnTo>
                <a:lnTo>
                  <a:pt x="278329" y="20650"/>
                </a:lnTo>
                <a:lnTo>
                  <a:pt x="278329" y="20539"/>
                </a:lnTo>
                <a:lnTo>
                  <a:pt x="272985" y="20539"/>
                </a:lnTo>
                <a:lnTo>
                  <a:pt x="259867" y="15492"/>
                </a:lnTo>
                <a:lnTo>
                  <a:pt x="278329" y="15492"/>
                </a:lnTo>
                <a:lnTo>
                  <a:pt x="278329" y="15381"/>
                </a:lnTo>
                <a:lnTo>
                  <a:pt x="259608" y="15381"/>
                </a:lnTo>
                <a:lnTo>
                  <a:pt x="248865" y="11262"/>
                </a:lnTo>
                <a:lnTo>
                  <a:pt x="266825" y="11262"/>
                </a:lnTo>
                <a:lnTo>
                  <a:pt x="278329" y="15066"/>
                </a:lnTo>
                <a:lnTo>
                  <a:pt x="278329" y="14954"/>
                </a:lnTo>
                <a:lnTo>
                  <a:pt x="267141" y="11262"/>
                </a:lnTo>
                <a:lnTo>
                  <a:pt x="278329" y="11262"/>
                </a:lnTo>
                <a:lnTo>
                  <a:pt x="278329" y="11188"/>
                </a:lnTo>
                <a:lnTo>
                  <a:pt x="266918" y="11188"/>
                </a:lnTo>
                <a:lnTo>
                  <a:pt x="256472" y="7756"/>
                </a:lnTo>
                <a:lnTo>
                  <a:pt x="272929" y="7756"/>
                </a:lnTo>
                <a:lnTo>
                  <a:pt x="278329" y="9314"/>
                </a:lnTo>
                <a:lnTo>
                  <a:pt x="278329" y="9221"/>
                </a:lnTo>
                <a:lnTo>
                  <a:pt x="273208" y="7737"/>
                </a:lnTo>
                <a:lnTo>
                  <a:pt x="278329" y="7737"/>
                </a:lnTo>
                <a:lnTo>
                  <a:pt x="278329" y="7663"/>
                </a:lnTo>
                <a:lnTo>
                  <a:pt x="272985" y="7663"/>
                </a:lnTo>
                <a:lnTo>
                  <a:pt x="262910" y="4768"/>
                </a:lnTo>
                <a:lnTo>
                  <a:pt x="278087" y="4768"/>
                </a:lnTo>
                <a:lnTo>
                  <a:pt x="278347" y="4843"/>
                </a:lnTo>
                <a:lnTo>
                  <a:pt x="278347" y="4731"/>
                </a:lnTo>
                <a:lnTo>
                  <a:pt x="278162" y="4731"/>
                </a:lnTo>
                <a:lnTo>
                  <a:pt x="268421" y="2227"/>
                </a:lnTo>
                <a:lnTo>
                  <a:pt x="278347" y="2227"/>
                </a:lnTo>
                <a:lnTo>
                  <a:pt x="278347" y="2171"/>
                </a:lnTo>
                <a:lnTo>
                  <a:pt x="268235" y="2171"/>
                </a:lnTo>
                <a:lnTo>
                  <a:pt x="259793" y="19"/>
                </a:lnTo>
                <a:lnTo>
                  <a:pt x="272948" y="19"/>
                </a:lnTo>
                <a:lnTo>
                  <a:pt x="278329" y="1262"/>
                </a:lnTo>
                <a:lnTo>
                  <a:pt x="278329" y="1225"/>
                </a:lnTo>
                <a:lnTo>
                  <a:pt x="273171" y="37"/>
                </a:lnTo>
                <a:lnTo>
                  <a:pt x="278329" y="37"/>
                </a:lnTo>
                <a:lnTo>
                  <a:pt x="278329" y="0"/>
                </a:lnTo>
                <a:close/>
              </a:path>
            </a:pathLst>
          </a:custGeom>
          <a:solidFill>
            <a:srgbClr val="64CF64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effectLst>
            <a:outerShdw blurRad="157163" rotWithShape="0" algn="bl" dist="47625">
              <a:schemeClr val="lt1">
                <a:alpha val="39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091179"/>
              </a:buClr>
              <a:buSzPts val="1200"/>
              <a:buFont typeface="Nunito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Inconsolata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Font typeface="Arial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/>
          <p:nvPr/>
        </p:nvSpPr>
        <p:spPr>
          <a:xfrm>
            <a:off x="0" y="2650425"/>
            <a:ext cx="9143732" cy="2493154"/>
          </a:xfrm>
          <a:custGeom>
            <a:rect b="b" l="l" r="r" t="t"/>
            <a:pathLst>
              <a:path extrusionOk="0" h="70783" w="278348">
                <a:moveTo>
                  <a:pt x="31932" y="37"/>
                </a:moveTo>
                <a:lnTo>
                  <a:pt x="24436" y="2189"/>
                </a:lnTo>
                <a:lnTo>
                  <a:pt x="10353" y="2189"/>
                </a:lnTo>
                <a:lnTo>
                  <a:pt x="18777" y="37"/>
                </a:lnTo>
                <a:close/>
                <a:moveTo>
                  <a:pt x="45309" y="37"/>
                </a:moveTo>
                <a:lnTo>
                  <a:pt x="38741" y="2189"/>
                </a:lnTo>
                <a:lnTo>
                  <a:pt x="24677" y="2189"/>
                </a:lnTo>
                <a:lnTo>
                  <a:pt x="32154" y="37"/>
                </a:lnTo>
                <a:close/>
                <a:moveTo>
                  <a:pt x="58686" y="37"/>
                </a:moveTo>
                <a:lnTo>
                  <a:pt x="53065" y="2189"/>
                </a:lnTo>
                <a:lnTo>
                  <a:pt x="38982" y="2189"/>
                </a:lnTo>
                <a:lnTo>
                  <a:pt x="45513" y="37"/>
                </a:lnTo>
                <a:close/>
                <a:moveTo>
                  <a:pt x="72101" y="37"/>
                </a:moveTo>
                <a:lnTo>
                  <a:pt x="67407" y="2189"/>
                </a:lnTo>
                <a:lnTo>
                  <a:pt x="53343" y="2189"/>
                </a:lnTo>
                <a:lnTo>
                  <a:pt x="58946" y="37"/>
                </a:lnTo>
                <a:close/>
                <a:moveTo>
                  <a:pt x="85478" y="37"/>
                </a:moveTo>
                <a:lnTo>
                  <a:pt x="81730" y="2189"/>
                </a:lnTo>
                <a:lnTo>
                  <a:pt x="67648" y="2189"/>
                </a:lnTo>
                <a:lnTo>
                  <a:pt x="72305" y="37"/>
                </a:lnTo>
                <a:close/>
                <a:moveTo>
                  <a:pt x="98856" y="37"/>
                </a:moveTo>
                <a:lnTo>
                  <a:pt x="96054" y="2189"/>
                </a:lnTo>
                <a:lnTo>
                  <a:pt x="81972" y="2189"/>
                </a:lnTo>
                <a:lnTo>
                  <a:pt x="85720" y="37"/>
                </a:lnTo>
                <a:close/>
                <a:moveTo>
                  <a:pt x="112252" y="37"/>
                </a:moveTo>
                <a:lnTo>
                  <a:pt x="110359" y="2189"/>
                </a:lnTo>
                <a:lnTo>
                  <a:pt x="96295" y="2189"/>
                </a:lnTo>
                <a:lnTo>
                  <a:pt x="99097" y="37"/>
                </a:lnTo>
                <a:close/>
                <a:moveTo>
                  <a:pt x="125648" y="37"/>
                </a:moveTo>
                <a:lnTo>
                  <a:pt x="124702" y="2189"/>
                </a:lnTo>
                <a:lnTo>
                  <a:pt x="110619" y="2189"/>
                </a:lnTo>
                <a:lnTo>
                  <a:pt x="112474" y="37"/>
                </a:lnTo>
                <a:close/>
                <a:moveTo>
                  <a:pt x="139025" y="37"/>
                </a:moveTo>
                <a:lnTo>
                  <a:pt x="139025" y="2189"/>
                </a:lnTo>
                <a:lnTo>
                  <a:pt x="124943" y="2189"/>
                </a:lnTo>
                <a:lnTo>
                  <a:pt x="125870" y="37"/>
                </a:lnTo>
                <a:close/>
                <a:moveTo>
                  <a:pt x="152421" y="37"/>
                </a:moveTo>
                <a:lnTo>
                  <a:pt x="153349" y="2189"/>
                </a:lnTo>
                <a:lnTo>
                  <a:pt x="139266" y="2189"/>
                </a:lnTo>
                <a:lnTo>
                  <a:pt x="139266" y="37"/>
                </a:lnTo>
                <a:close/>
                <a:moveTo>
                  <a:pt x="165817" y="37"/>
                </a:moveTo>
                <a:lnTo>
                  <a:pt x="167673" y="2189"/>
                </a:lnTo>
                <a:lnTo>
                  <a:pt x="153590" y="2189"/>
                </a:lnTo>
                <a:lnTo>
                  <a:pt x="152644" y="37"/>
                </a:lnTo>
                <a:close/>
                <a:moveTo>
                  <a:pt x="179195" y="37"/>
                </a:moveTo>
                <a:lnTo>
                  <a:pt x="182015" y="2189"/>
                </a:lnTo>
                <a:lnTo>
                  <a:pt x="167932" y="2189"/>
                </a:lnTo>
                <a:lnTo>
                  <a:pt x="166058" y="37"/>
                </a:lnTo>
                <a:close/>
                <a:moveTo>
                  <a:pt x="192591" y="37"/>
                </a:moveTo>
                <a:lnTo>
                  <a:pt x="196320" y="2189"/>
                </a:lnTo>
                <a:lnTo>
                  <a:pt x="182237" y="2189"/>
                </a:lnTo>
                <a:lnTo>
                  <a:pt x="179436" y="37"/>
                </a:lnTo>
                <a:close/>
                <a:moveTo>
                  <a:pt x="205968" y="37"/>
                </a:moveTo>
                <a:lnTo>
                  <a:pt x="210644" y="2189"/>
                </a:lnTo>
                <a:lnTo>
                  <a:pt x="196580" y="2189"/>
                </a:lnTo>
                <a:lnTo>
                  <a:pt x="192813" y="37"/>
                </a:lnTo>
                <a:close/>
                <a:moveTo>
                  <a:pt x="219345" y="37"/>
                </a:moveTo>
                <a:lnTo>
                  <a:pt x="224967" y="2189"/>
                </a:lnTo>
                <a:lnTo>
                  <a:pt x="210885" y="2189"/>
                </a:lnTo>
                <a:lnTo>
                  <a:pt x="206191" y="37"/>
                </a:lnTo>
                <a:close/>
                <a:moveTo>
                  <a:pt x="232760" y="37"/>
                </a:moveTo>
                <a:lnTo>
                  <a:pt x="239291" y="2189"/>
                </a:lnTo>
                <a:lnTo>
                  <a:pt x="225208" y="2189"/>
                </a:lnTo>
                <a:lnTo>
                  <a:pt x="219587" y="37"/>
                </a:lnTo>
                <a:close/>
                <a:moveTo>
                  <a:pt x="246137" y="37"/>
                </a:moveTo>
                <a:lnTo>
                  <a:pt x="253615" y="2189"/>
                </a:lnTo>
                <a:lnTo>
                  <a:pt x="239551" y="2189"/>
                </a:lnTo>
                <a:lnTo>
                  <a:pt x="232983" y="37"/>
                </a:lnTo>
                <a:close/>
                <a:moveTo>
                  <a:pt x="259515" y="37"/>
                </a:moveTo>
                <a:lnTo>
                  <a:pt x="267938" y="2189"/>
                </a:lnTo>
                <a:lnTo>
                  <a:pt x="253856" y="2189"/>
                </a:lnTo>
                <a:lnTo>
                  <a:pt x="246360" y="37"/>
                </a:lnTo>
                <a:close/>
                <a:moveTo>
                  <a:pt x="24269" y="2245"/>
                </a:moveTo>
                <a:lnTo>
                  <a:pt x="15623" y="4750"/>
                </a:lnTo>
                <a:lnTo>
                  <a:pt x="464" y="4750"/>
                </a:lnTo>
                <a:lnTo>
                  <a:pt x="10168" y="2245"/>
                </a:lnTo>
                <a:close/>
                <a:moveTo>
                  <a:pt x="38611" y="2245"/>
                </a:moveTo>
                <a:lnTo>
                  <a:pt x="31041" y="4750"/>
                </a:lnTo>
                <a:lnTo>
                  <a:pt x="15882" y="4750"/>
                </a:lnTo>
                <a:lnTo>
                  <a:pt x="24510" y="2245"/>
                </a:lnTo>
                <a:close/>
                <a:moveTo>
                  <a:pt x="52953" y="2245"/>
                </a:moveTo>
                <a:lnTo>
                  <a:pt x="46478" y="4750"/>
                </a:lnTo>
                <a:lnTo>
                  <a:pt x="31301" y="4750"/>
                </a:lnTo>
                <a:lnTo>
                  <a:pt x="38871" y="2245"/>
                </a:lnTo>
                <a:close/>
                <a:moveTo>
                  <a:pt x="67295" y="2245"/>
                </a:moveTo>
                <a:lnTo>
                  <a:pt x="61896" y="4750"/>
                </a:lnTo>
                <a:lnTo>
                  <a:pt x="46719" y="4750"/>
                </a:lnTo>
                <a:lnTo>
                  <a:pt x="53194" y="2245"/>
                </a:lnTo>
                <a:close/>
                <a:moveTo>
                  <a:pt x="81638" y="2245"/>
                </a:moveTo>
                <a:lnTo>
                  <a:pt x="77315" y="4750"/>
                </a:lnTo>
                <a:lnTo>
                  <a:pt x="62156" y="4750"/>
                </a:lnTo>
                <a:lnTo>
                  <a:pt x="67537" y="2245"/>
                </a:lnTo>
                <a:close/>
                <a:moveTo>
                  <a:pt x="95980" y="2245"/>
                </a:moveTo>
                <a:lnTo>
                  <a:pt x="92733" y="4750"/>
                </a:lnTo>
                <a:lnTo>
                  <a:pt x="77574" y="4750"/>
                </a:lnTo>
                <a:lnTo>
                  <a:pt x="81879" y="2245"/>
                </a:lnTo>
                <a:close/>
                <a:moveTo>
                  <a:pt x="110341" y="2245"/>
                </a:moveTo>
                <a:lnTo>
                  <a:pt x="108170" y="4750"/>
                </a:lnTo>
                <a:lnTo>
                  <a:pt x="92993" y="4750"/>
                </a:lnTo>
                <a:lnTo>
                  <a:pt x="96240" y="2245"/>
                </a:lnTo>
                <a:close/>
                <a:moveTo>
                  <a:pt x="124702" y="2245"/>
                </a:moveTo>
                <a:lnTo>
                  <a:pt x="123607" y="4750"/>
                </a:lnTo>
                <a:lnTo>
                  <a:pt x="108448" y="4750"/>
                </a:lnTo>
                <a:lnTo>
                  <a:pt x="110600" y="2245"/>
                </a:lnTo>
                <a:close/>
                <a:moveTo>
                  <a:pt x="139025" y="2245"/>
                </a:moveTo>
                <a:lnTo>
                  <a:pt x="139007" y="4750"/>
                </a:lnTo>
                <a:lnTo>
                  <a:pt x="123867" y="4750"/>
                </a:lnTo>
                <a:lnTo>
                  <a:pt x="124924" y="2245"/>
                </a:lnTo>
                <a:close/>
                <a:moveTo>
                  <a:pt x="153367" y="2245"/>
                </a:moveTo>
                <a:lnTo>
                  <a:pt x="154425" y="4750"/>
                </a:lnTo>
                <a:lnTo>
                  <a:pt x="139285" y="4750"/>
                </a:lnTo>
                <a:lnTo>
                  <a:pt x="139285" y="2245"/>
                </a:lnTo>
                <a:close/>
                <a:moveTo>
                  <a:pt x="167691" y="2245"/>
                </a:moveTo>
                <a:lnTo>
                  <a:pt x="169862" y="4750"/>
                </a:lnTo>
                <a:lnTo>
                  <a:pt x="154685" y="4750"/>
                </a:lnTo>
                <a:lnTo>
                  <a:pt x="153590" y="2245"/>
                </a:lnTo>
                <a:close/>
                <a:moveTo>
                  <a:pt x="182052" y="2245"/>
                </a:moveTo>
                <a:lnTo>
                  <a:pt x="185299" y="4750"/>
                </a:lnTo>
                <a:lnTo>
                  <a:pt x="170140" y="4750"/>
                </a:lnTo>
                <a:lnTo>
                  <a:pt x="167951" y="2245"/>
                </a:lnTo>
                <a:close/>
                <a:moveTo>
                  <a:pt x="196413" y="2245"/>
                </a:moveTo>
                <a:lnTo>
                  <a:pt x="200717" y="4750"/>
                </a:lnTo>
                <a:lnTo>
                  <a:pt x="185559" y="4750"/>
                </a:lnTo>
                <a:lnTo>
                  <a:pt x="182312" y="2245"/>
                </a:lnTo>
                <a:close/>
                <a:moveTo>
                  <a:pt x="210736" y="2245"/>
                </a:moveTo>
                <a:lnTo>
                  <a:pt x="216154" y="4750"/>
                </a:lnTo>
                <a:lnTo>
                  <a:pt x="200977" y="4750"/>
                </a:lnTo>
                <a:lnTo>
                  <a:pt x="196635" y="2245"/>
                </a:lnTo>
                <a:close/>
                <a:moveTo>
                  <a:pt x="225097" y="2245"/>
                </a:moveTo>
                <a:lnTo>
                  <a:pt x="231573" y="4750"/>
                </a:lnTo>
                <a:lnTo>
                  <a:pt x="216395" y="4750"/>
                </a:lnTo>
                <a:lnTo>
                  <a:pt x="210996" y="2245"/>
                </a:lnTo>
                <a:close/>
                <a:moveTo>
                  <a:pt x="239439" y="2245"/>
                </a:moveTo>
                <a:lnTo>
                  <a:pt x="246991" y="4750"/>
                </a:lnTo>
                <a:lnTo>
                  <a:pt x="231832" y="4750"/>
                </a:lnTo>
                <a:lnTo>
                  <a:pt x="225338" y="2245"/>
                </a:lnTo>
                <a:close/>
                <a:moveTo>
                  <a:pt x="253782" y="2245"/>
                </a:moveTo>
                <a:lnTo>
                  <a:pt x="262409" y="4750"/>
                </a:lnTo>
                <a:lnTo>
                  <a:pt x="247269" y="4750"/>
                </a:lnTo>
                <a:lnTo>
                  <a:pt x="239681" y="2245"/>
                </a:lnTo>
                <a:close/>
                <a:moveTo>
                  <a:pt x="268142" y="2245"/>
                </a:moveTo>
                <a:lnTo>
                  <a:pt x="277846" y="4750"/>
                </a:lnTo>
                <a:lnTo>
                  <a:pt x="262688" y="4750"/>
                </a:lnTo>
                <a:lnTo>
                  <a:pt x="254041" y="2245"/>
                </a:lnTo>
                <a:close/>
                <a:moveTo>
                  <a:pt x="46311" y="4787"/>
                </a:moveTo>
                <a:lnTo>
                  <a:pt x="38741" y="7700"/>
                </a:lnTo>
                <a:lnTo>
                  <a:pt x="22321" y="7700"/>
                </a:lnTo>
                <a:lnTo>
                  <a:pt x="31134" y="4787"/>
                </a:lnTo>
                <a:close/>
                <a:moveTo>
                  <a:pt x="154462" y="4787"/>
                </a:moveTo>
                <a:lnTo>
                  <a:pt x="155705" y="7700"/>
                </a:lnTo>
                <a:lnTo>
                  <a:pt x="139285" y="7700"/>
                </a:lnTo>
                <a:lnTo>
                  <a:pt x="139285" y="4787"/>
                </a:lnTo>
                <a:close/>
                <a:moveTo>
                  <a:pt x="169899" y="4787"/>
                </a:moveTo>
                <a:lnTo>
                  <a:pt x="172404" y="7700"/>
                </a:lnTo>
                <a:lnTo>
                  <a:pt x="155984" y="7700"/>
                </a:lnTo>
                <a:lnTo>
                  <a:pt x="154703" y="4787"/>
                </a:lnTo>
                <a:close/>
                <a:moveTo>
                  <a:pt x="216247" y="4787"/>
                </a:moveTo>
                <a:lnTo>
                  <a:pt x="222518" y="7700"/>
                </a:lnTo>
                <a:lnTo>
                  <a:pt x="206098" y="7700"/>
                </a:lnTo>
                <a:lnTo>
                  <a:pt x="201070" y="4787"/>
                </a:lnTo>
                <a:close/>
                <a:moveTo>
                  <a:pt x="231702" y="4787"/>
                </a:moveTo>
                <a:lnTo>
                  <a:pt x="239272" y="7700"/>
                </a:lnTo>
                <a:lnTo>
                  <a:pt x="222852" y="7700"/>
                </a:lnTo>
                <a:lnTo>
                  <a:pt x="216525" y="4787"/>
                </a:lnTo>
                <a:close/>
                <a:moveTo>
                  <a:pt x="247139" y="4787"/>
                </a:moveTo>
                <a:lnTo>
                  <a:pt x="255952" y="7700"/>
                </a:lnTo>
                <a:lnTo>
                  <a:pt x="239532" y="7700"/>
                </a:lnTo>
                <a:lnTo>
                  <a:pt x="231962" y="4787"/>
                </a:lnTo>
                <a:close/>
                <a:moveTo>
                  <a:pt x="30855" y="4806"/>
                </a:moveTo>
                <a:lnTo>
                  <a:pt x="22024" y="7718"/>
                </a:lnTo>
                <a:lnTo>
                  <a:pt x="5622" y="7718"/>
                </a:lnTo>
                <a:lnTo>
                  <a:pt x="15697" y="4806"/>
                </a:lnTo>
                <a:close/>
                <a:moveTo>
                  <a:pt x="61766" y="4806"/>
                </a:moveTo>
                <a:lnTo>
                  <a:pt x="55477" y="7718"/>
                </a:lnTo>
                <a:lnTo>
                  <a:pt x="39038" y="7718"/>
                </a:lnTo>
                <a:lnTo>
                  <a:pt x="46608" y="4806"/>
                </a:lnTo>
                <a:close/>
                <a:moveTo>
                  <a:pt x="77222" y="4806"/>
                </a:moveTo>
                <a:lnTo>
                  <a:pt x="72175" y="7718"/>
                </a:lnTo>
                <a:lnTo>
                  <a:pt x="55736" y="7718"/>
                </a:lnTo>
                <a:lnTo>
                  <a:pt x="62026" y="4806"/>
                </a:lnTo>
                <a:close/>
                <a:moveTo>
                  <a:pt x="92677" y="4806"/>
                </a:moveTo>
                <a:lnTo>
                  <a:pt x="88874" y="7718"/>
                </a:lnTo>
                <a:lnTo>
                  <a:pt x="72472" y="7718"/>
                </a:lnTo>
                <a:lnTo>
                  <a:pt x="77500" y="4806"/>
                </a:lnTo>
                <a:close/>
                <a:moveTo>
                  <a:pt x="108133" y="4806"/>
                </a:moveTo>
                <a:lnTo>
                  <a:pt x="105609" y="7718"/>
                </a:lnTo>
                <a:lnTo>
                  <a:pt x="89171" y="7718"/>
                </a:lnTo>
                <a:lnTo>
                  <a:pt x="92956" y="4806"/>
                </a:lnTo>
                <a:close/>
                <a:moveTo>
                  <a:pt x="123551" y="4806"/>
                </a:moveTo>
                <a:lnTo>
                  <a:pt x="122290" y="7718"/>
                </a:lnTo>
                <a:lnTo>
                  <a:pt x="105869" y="7718"/>
                </a:lnTo>
                <a:lnTo>
                  <a:pt x="108374" y="4806"/>
                </a:lnTo>
                <a:close/>
                <a:moveTo>
                  <a:pt x="139025" y="4806"/>
                </a:moveTo>
                <a:lnTo>
                  <a:pt x="139007" y="7718"/>
                </a:lnTo>
                <a:lnTo>
                  <a:pt x="122586" y="7718"/>
                </a:lnTo>
                <a:lnTo>
                  <a:pt x="123848" y="4806"/>
                </a:lnTo>
                <a:close/>
                <a:moveTo>
                  <a:pt x="185373" y="4806"/>
                </a:moveTo>
                <a:lnTo>
                  <a:pt x="189121" y="7718"/>
                </a:lnTo>
                <a:lnTo>
                  <a:pt x="172701" y="7718"/>
                </a:lnTo>
                <a:lnTo>
                  <a:pt x="170177" y="4806"/>
                </a:lnTo>
                <a:close/>
                <a:moveTo>
                  <a:pt x="200791" y="4806"/>
                </a:moveTo>
                <a:lnTo>
                  <a:pt x="205820" y="7718"/>
                </a:lnTo>
                <a:lnTo>
                  <a:pt x="189399" y="7718"/>
                </a:lnTo>
                <a:lnTo>
                  <a:pt x="185596" y="4806"/>
                </a:lnTo>
                <a:close/>
                <a:moveTo>
                  <a:pt x="262595" y="4806"/>
                </a:moveTo>
                <a:lnTo>
                  <a:pt x="272670" y="7718"/>
                </a:lnTo>
                <a:lnTo>
                  <a:pt x="256249" y="7718"/>
                </a:lnTo>
                <a:lnTo>
                  <a:pt x="247418" y="4806"/>
                </a:lnTo>
                <a:close/>
                <a:moveTo>
                  <a:pt x="55310" y="7756"/>
                </a:moveTo>
                <a:lnTo>
                  <a:pt x="47832" y="11188"/>
                </a:lnTo>
                <a:lnTo>
                  <a:pt x="29928" y="11188"/>
                </a:lnTo>
                <a:lnTo>
                  <a:pt x="38871" y="7756"/>
                </a:lnTo>
                <a:close/>
                <a:moveTo>
                  <a:pt x="88800" y="7756"/>
                </a:moveTo>
                <a:lnTo>
                  <a:pt x="84328" y="11188"/>
                </a:lnTo>
                <a:lnTo>
                  <a:pt x="66405" y="11188"/>
                </a:lnTo>
                <a:lnTo>
                  <a:pt x="72361" y="7756"/>
                </a:lnTo>
                <a:close/>
                <a:moveTo>
                  <a:pt x="155724" y="7756"/>
                </a:moveTo>
                <a:lnTo>
                  <a:pt x="157208" y="11188"/>
                </a:lnTo>
                <a:lnTo>
                  <a:pt x="139304" y="11188"/>
                </a:lnTo>
                <a:lnTo>
                  <a:pt x="139304" y="7756"/>
                </a:lnTo>
                <a:close/>
                <a:moveTo>
                  <a:pt x="172478" y="7756"/>
                </a:moveTo>
                <a:lnTo>
                  <a:pt x="175447" y="11188"/>
                </a:lnTo>
                <a:lnTo>
                  <a:pt x="157542" y="11188"/>
                </a:lnTo>
                <a:lnTo>
                  <a:pt x="156039" y="7756"/>
                </a:lnTo>
                <a:close/>
                <a:moveTo>
                  <a:pt x="189214" y="7756"/>
                </a:moveTo>
                <a:lnTo>
                  <a:pt x="193667" y="11188"/>
                </a:lnTo>
                <a:lnTo>
                  <a:pt x="175762" y="11188"/>
                </a:lnTo>
                <a:lnTo>
                  <a:pt x="172775" y="7756"/>
                </a:lnTo>
                <a:close/>
                <a:moveTo>
                  <a:pt x="222685" y="7756"/>
                </a:moveTo>
                <a:lnTo>
                  <a:pt x="230107" y="11188"/>
                </a:lnTo>
                <a:lnTo>
                  <a:pt x="212202" y="11188"/>
                </a:lnTo>
                <a:lnTo>
                  <a:pt x="206246" y="7756"/>
                </a:lnTo>
                <a:close/>
                <a:moveTo>
                  <a:pt x="239439" y="7756"/>
                </a:moveTo>
                <a:lnTo>
                  <a:pt x="248364" y="11188"/>
                </a:lnTo>
                <a:lnTo>
                  <a:pt x="230459" y="11188"/>
                </a:lnTo>
                <a:lnTo>
                  <a:pt x="222982" y="7756"/>
                </a:lnTo>
                <a:close/>
                <a:moveTo>
                  <a:pt x="38592" y="7774"/>
                </a:moveTo>
                <a:lnTo>
                  <a:pt x="29631" y="11207"/>
                </a:lnTo>
                <a:lnTo>
                  <a:pt x="11782" y="11207"/>
                </a:lnTo>
                <a:lnTo>
                  <a:pt x="22135" y="7774"/>
                </a:lnTo>
                <a:close/>
                <a:moveTo>
                  <a:pt x="105517" y="7774"/>
                </a:moveTo>
                <a:lnTo>
                  <a:pt x="102530" y="11207"/>
                </a:lnTo>
                <a:lnTo>
                  <a:pt x="84649" y="11207"/>
                </a:lnTo>
                <a:lnTo>
                  <a:pt x="89078" y="7774"/>
                </a:lnTo>
                <a:close/>
                <a:moveTo>
                  <a:pt x="122271" y="7774"/>
                </a:moveTo>
                <a:lnTo>
                  <a:pt x="120750" y="11207"/>
                </a:lnTo>
                <a:lnTo>
                  <a:pt x="102861" y="11207"/>
                </a:lnTo>
                <a:lnTo>
                  <a:pt x="105814" y="7774"/>
                </a:lnTo>
                <a:close/>
                <a:moveTo>
                  <a:pt x="72045" y="7756"/>
                </a:moveTo>
                <a:lnTo>
                  <a:pt x="66089" y="11225"/>
                </a:lnTo>
                <a:lnTo>
                  <a:pt x="48185" y="11225"/>
                </a:lnTo>
                <a:lnTo>
                  <a:pt x="55606" y="7756"/>
                </a:lnTo>
                <a:close/>
                <a:moveTo>
                  <a:pt x="139007" y="7774"/>
                </a:moveTo>
                <a:lnTo>
                  <a:pt x="138988" y="11225"/>
                </a:lnTo>
                <a:lnTo>
                  <a:pt x="121083" y="11225"/>
                </a:lnTo>
                <a:lnTo>
                  <a:pt x="122568" y="7774"/>
                </a:lnTo>
                <a:close/>
                <a:moveTo>
                  <a:pt x="205949" y="7774"/>
                </a:moveTo>
                <a:lnTo>
                  <a:pt x="211905" y="11225"/>
                </a:lnTo>
                <a:lnTo>
                  <a:pt x="194001" y="11225"/>
                </a:lnTo>
                <a:lnTo>
                  <a:pt x="189529" y="7774"/>
                </a:lnTo>
                <a:close/>
                <a:moveTo>
                  <a:pt x="256157" y="7774"/>
                </a:moveTo>
                <a:lnTo>
                  <a:pt x="266565" y="11225"/>
                </a:lnTo>
                <a:lnTo>
                  <a:pt x="248661" y="11225"/>
                </a:lnTo>
                <a:lnTo>
                  <a:pt x="239718" y="7774"/>
                </a:lnTo>
                <a:close/>
                <a:moveTo>
                  <a:pt x="47702" y="11281"/>
                </a:moveTo>
                <a:lnTo>
                  <a:pt x="38741" y="15418"/>
                </a:lnTo>
                <a:lnTo>
                  <a:pt x="19055" y="15418"/>
                </a:lnTo>
                <a:lnTo>
                  <a:pt x="29742" y="11281"/>
                </a:lnTo>
                <a:close/>
                <a:moveTo>
                  <a:pt x="65941" y="11281"/>
                </a:moveTo>
                <a:lnTo>
                  <a:pt x="58779" y="15418"/>
                </a:lnTo>
                <a:lnTo>
                  <a:pt x="39093" y="15418"/>
                </a:lnTo>
                <a:lnTo>
                  <a:pt x="47999" y="11281"/>
                </a:lnTo>
                <a:close/>
                <a:moveTo>
                  <a:pt x="84235" y="11281"/>
                </a:moveTo>
                <a:lnTo>
                  <a:pt x="78855" y="15418"/>
                </a:lnTo>
                <a:lnTo>
                  <a:pt x="59132" y="15418"/>
                </a:lnTo>
                <a:lnTo>
                  <a:pt x="66275" y="11281"/>
                </a:lnTo>
                <a:close/>
                <a:moveTo>
                  <a:pt x="102474" y="11281"/>
                </a:moveTo>
                <a:lnTo>
                  <a:pt x="98893" y="15418"/>
                </a:lnTo>
                <a:lnTo>
                  <a:pt x="79189" y="15418"/>
                </a:lnTo>
                <a:lnTo>
                  <a:pt x="84532" y="11281"/>
                </a:lnTo>
                <a:close/>
                <a:moveTo>
                  <a:pt x="120750" y="11281"/>
                </a:moveTo>
                <a:lnTo>
                  <a:pt x="118950" y="15418"/>
                </a:lnTo>
                <a:lnTo>
                  <a:pt x="99227" y="15418"/>
                </a:lnTo>
                <a:lnTo>
                  <a:pt x="102808" y="11281"/>
                </a:lnTo>
                <a:close/>
                <a:moveTo>
                  <a:pt x="138988" y="11281"/>
                </a:moveTo>
                <a:lnTo>
                  <a:pt x="138970" y="15418"/>
                </a:lnTo>
                <a:lnTo>
                  <a:pt x="119265" y="15418"/>
                </a:lnTo>
                <a:lnTo>
                  <a:pt x="121028" y="11281"/>
                </a:lnTo>
                <a:close/>
                <a:moveTo>
                  <a:pt x="157245" y="11281"/>
                </a:moveTo>
                <a:lnTo>
                  <a:pt x="159008" y="15418"/>
                </a:lnTo>
                <a:lnTo>
                  <a:pt x="139304" y="15418"/>
                </a:lnTo>
                <a:lnTo>
                  <a:pt x="139285" y="11281"/>
                </a:lnTo>
                <a:close/>
                <a:moveTo>
                  <a:pt x="175521" y="11281"/>
                </a:moveTo>
                <a:lnTo>
                  <a:pt x="179065" y="15418"/>
                </a:lnTo>
                <a:lnTo>
                  <a:pt x="159379" y="15418"/>
                </a:lnTo>
                <a:lnTo>
                  <a:pt x="157561" y="11281"/>
                </a:lnTo>
                <a:close/>
                <a:moveTo>
                  <a:pt x="193759" y="11281"/>
                </a:moveTo>
                <a:lnTo>
                  <a:pt x="199103" y="15418"/>
                </a:lnTo>
                <a:lnTo>
                  <a:pt x="179417" y="15418"/>
                </a:lnTo>
                <a:lnTo>
                  <a:pt x="175818" y="11281"/>
                </a:lnTo>
                <a:close/>
                <a:moveTo>
                  <a:pt x="212017" y="11281"/>
                </a:moveTo>
                <a:lnTo>
                  <a:pt x="219160" y="15418"/>
                </a:lnTo>
                <a:lnTo>
                  <a:pt x="199456" y="15418"/>
                </a:lnTo>
                <a:lnTo>
                  <a:pt x="194075" y="11281"/>
                </a:lnTo>
                <a:close/>
                <a:moveTo>
                  <a:pt x="230292" y="11281"/>
                </a:moveTo>
                <a:lnTo>
                  <a:pt x="239217" y="15418"/>
                </a:lnTo>
                <a:lnTo>
                  <a:pt x="219512" y="15418"/>
                </a:lnTo>
                <a:lnTo>
                  <a:pt x="212351" y="11281"/>
                </a:lnTo>
                <a:close/>
                <a:moveTo>
                  <a:pt x="248549" y="11281"/>
                </a:moveTo>
                <a:lnTo>
                  <a:pt x="259237" y="15418"/>
                </a:lnTo>
                <a:lnTo>
                  <a:pt x="239551" y="15418"/>
                </a:lnTo>
                <a:lnTo>
                  <a:pt x="230589" y="11281"/>
                </a:lnTo>
                <a:close/>
                <a:moveTo>
                  <a:pt x="38537" y="15511"/>
                </a:moveTo>
                <a:lnTo>
                  <a:pt x="27590" y="20558"/>
                </a:lnTo>
                <a:lnTo>
                  <a:pt x="5715" y="20558"/>
                </a:lnTo>
                <a:lnTo>
                  <a:pt x="18795" y="15511"/>
                </a:lnTo>
                <a:close/>
                <a:moveTo>
                  <a:pt x="58631" y="15511"/>
                </a:moveTo>
                <a:lnTo>
                  <a:pt x="49873" y="20558"/>
                </a:lnTo>
                <a:lnTo>
                  <a:pt x="27980" y="20558"/>
                </a:lnTo>
                <a:lnTo>
                  <a:pt x="38889" y="15511"/>
                </a:lnTo>
                <a:close/>
                <a:moveTo>
                  <a:pt x="78706" y="15511"/>
                </a:moveTo>
                <a:lnTo>
                  <a:pt x="72138" y="20558"/>
                </a:lnTo>
                <a:lnTo>
                  <a:pt x="50244" y="20558"/>
                </a:lnTo>
                <a:lnTo>
                  <a:pt x="58965" y="15511"/>
                </a:lnTo>
                <a:close/>
                <a:moveTo>
                  <a:pt x="98800" y="15511"/>
                </a:moveTo>
                <a:lnTo>
                  <a:pt x="94403" y="20558"/>
                </a:lnTo>
                <a:lnTo>
                  <a:pt x="72546" y="20558"/>
                </a:lnTo>
                <a:lnTo>
                  <a:pt x="79077" y="15511"/>
                </a:lnTo>
                <a:close/>
                <a:moveTo>
                  <a:pt x="118894" y="15511"/>
                </a:moveTo>
                <a:lnTo>
                  <a:pt x="116705" y="20558"/>
                </a:lnTo>
                <a:lnTo>
                  <a:pt x="94811" y="20558"/>
                </a:lnTo>
                <a:lnTo>
                  <a:pt x="99171" y="15511"/>
                </a:lnTo>
                <a:close/>
                <a:moveTo>
                  <a:pt x="138970" y="15511"/>
                </a:moveTo>
                <a:lnTo>
                  <a:pt x="138970" y="20558"/>
                </a:lnTo>
                <a:lnTo>
                  <a:pt x="117076" y="20558"/>
                </a:lnTo>
                <a:lnTo>
                  <a:pt x="119228" y="15511"/>
                </a:lnTo>
                <a:close/>
                <a:moveTo>
                  <a:pt x="159064" y="15511"/>
                </a:moveTo>
                <a:lnTo>
                  <a:pt x="161234" y="20558"/>
                </a:lnTo>
                <a:lnTo>
                  <a:pt x="139322" y="20558"/>
                </a:lnTo>
                <a:lnTo>
                  <a:pt x="139304" y="15511"/>
                </a:lnTo>
                <a:close/>
                <a:moveTo>
                  <a:pt x="179157" y="15511"/>
                </a:moveTo>
                <a:lnTo>
                  <a:pt x="183518" y="20558"/>
                </a:lnTo>
                <a:lnTo>
                  <a:pt x="161624" y="20558"/>
                </a:lnTo>
                <a:lnTo>
                  <a:pt x="159416" y="15511"/>
                </a:lnTo>
                <a:close/>
                <a:moveTo>
                  <a:pt x="199233" y="15511"/>
                </a:moveTo>
                <a:lnTo>
                  <a:pt x="205782" y="20558"/>
                </a:lnTo>
                <a:lnTo>
                  <a:pt x="183889" y="20558"/>
                </a:lnTo>
                <a:lnTo>
                  <a:pt x="179510" y="15511"/>
                </a:lnTo>
                <a:close/>
                <a:moveTo>
                  <a:pt x="219327" y="15511"/>
                </a:moveTo>
                <a:lnTo>
                  <a:pt x="228047" y="20558"/>
                </a:lnTo>
                <a:lnTo>
                  <a:pt x="206172" y="20558"/>
                </a:lnTo>
                <a:lnTo>
                  <a:pt x="199585" y="15511"/>
                </a:lnTo>
                <a:close/>
                <a:moveTo>
                  <a:pt x="239402" y="15511"/>
                </a:moveTo>
                <a:lnTo>
                  <a:pt x="250312" y="20558"/>
                </a:lnTo>
                <a:lnTo>
                  <a:pt x="228418" y="20558"/>
                </a:lnTo>
                <a:lnTo>
                  <a:pt x="219679" y="15511"/>
                </a:lnTo>
                <a:close/>
                <a:moveTo>
                  <a:pt x="259459" y="15511"/>
                </a:moveTo>
                <a:lnTo>
                  <a:pt x="272577" y="20558"/>
                </a:lnTo>
                <a:lnTo>
                  <a:pt x="250683" y="20558"/>
                </a:lnTo>
                <a:lnTo>
                  <a:pt x="239736" y="15511"/>
                </a:lnTo>
                <a:close/>
                <a:moveTo>
                  <a:pt x="49669" y="20688"/>
                </a:moveTo>
                <a:lnTo>
                  <a:pt x="38722" y="26996"/>
                </a:lnTo>
                <a:lnTo>
                  <a:pt x="14120" y="26996"/>
                </a:lnTo>
                <a:lnTo>
                  <a:pt x="27738" y="20688"/>
                </a:lnTo>
                <a:close/>
                <a:moveTo>
                  <a:pt x="72008" y="20688"/>
                </a:moveTo>
                <a:lnTo>
                  <a:pt x="63770" y="26996"/>
                </a:lnTo>
                <a:lnTo>
                  <a:pt x="39168" y="26996"/>
                </a:lnTo>
                <a:lnTo>
                  <a:pt x="50059" y="20688"/>
                </a:lnTo>
                <a:close/>
                <a:moveTo>
                  <a:pt x="94310" y="20688"/>
                </a:moveTo>
                <a:lnTo>
                  <a:pt x="88837" y="26996"/>
                </a:lnTo>
                <a:lnTo>
                  <a:pt x="64216" y="26996"/>
                </a:lnTo>
                <a:lnTo>
                  <a:pt x="72379" y="20688"/>
                </a:lnTo>
                <a:close/>
                <a:moveTo>
                  <a:pt x="116631" y="20688"/>
                </a:moveTo>
                <a:lnTo>
                  <a:pt x="113866" y="26996"/>
                </a:lnTo>
                <a:lnTo>
                  <a:pt x="89263" y="26996"/>
                </a:lnTo>
                <a:lnTo>
                  <a:pt x="94681" y="20688"/>
                </a:lnTo>
                <a:close/>
                <a:moveTo>
                  <a:pt x="138970" y="20688"/>
                </a:moveTo>
                <a:lnTo>
                  <a:pt x="138932" y="26996"/>
                </a:lnTo>
                <a:lnTo>
                  <a:pt x="114311" y="26996"/>
                </a:lnTo>
                <a:lnTo>
                  <a:pt x="117020" y="20688"/>
                </a:lnTo>
                <a:close/>
                <a:moveTo>
                  <a:pt x="161271" y="20688"/>
                </a:moveTo>
                <a:lnTo>
                  <a:pt x="163980" y="26996"/>
                </a:lnTo>
                <a:lnTo>
                  <a:pt x="139359" y="26996"/>
                </a:lnTo>
                <a:lnTo>
                  <a:pt x="139322" y="20688"/>
                </a:lnTo>
                <a:close/>
                <a:moveTo>
                  <a:pt x="183592" y="20688"/>
                </a:moveTo>
                <a:lnTo>
                  <a:pt x="189010" y="26996"/>
                </a:lnTo>
                <a:lnTo>
                  <a:pt x="164407" y="26996"/>
                </a:lnTo>
                <a:lnTo>
                  <a:pt x="161643" y="20688"/>
                </a:lnTo>
                <a:close/>
                <a:moveTo>
                  <a:pt x="205912" y="20688"/>
                </a:moveTo>
                <a:lnTo>
                  <a:pt x="214076" y="26996"/>
                </a:lnTo>
                <a:lnTo>
                  <a:pt x="189455" y="26996"/>
                </a:lnTo>
                <a:lnTo>
                  <a:pt x="183982" y="20688"/>
                </a:lnTo>
                <a:close/>
                <a:moveTo>
                  <a:pt x="228233" y="20688"/>
                </a:moveTo>
                <a:lnTo>
                  <a:pt x="239124" y="26996"/>
                </a:lnTo>
                <a:lnTo>
                  <a:pt x="214521" y="26996"/>
                </a:lnTo>
                <a:lnTo>
                  <a:pt x="206283" y="20688"/>
                </a:lnTo>
                <a:close/>
                <a:moveTo>
                  <a:pt x="250553" y="20688"/>
                </a:moveTo>
                <a:lnTo>
                  <a:pt x="264172" y="26996"/>
                </a:lnTo>
                <a:lnTo>
                  <a:pt x="239569" y="26996"/>
                </a:lnTo>
                <a:lnTo>
                  <a:pt x="228622" y="20688"/>
                </a:lnTo>
                <a:close/>
                <a:moveTo>
                  <a:pt x="63585" y="27126"/>
                </a:moveTo>
                <a:lnTo>
                  <a:pt x="53027" y="35252"/>
                </a:lnTo>
                <a:lnTo>
                  <a:pt x="24918" y="35252"/>
                </a:lnTo>
                <a:lnTo>
                  <a:pt x="38908" y="27126"/>
                </a:lnTo>
                <a:close/>
                <a:moveTo>
                  <a:pt x="88707" y="27126"/>
                </a:moveTo>
                <a:lnTo>
                  <a:pt x="81656" y="35252"/>
                </a:lnTo>
                <a:lnTo>
                  <a:pt x="53547" y="35252"/>
                </a:lnTo>
                <a:lnTo>
                  <a:pt x="64030" y="27126"/>
                </a:lnTo>
                <a:close/>
                <a:moveTo>
                  <a:pt x="113829" y="27126"/>
                </a:moveTo>
                <a:lnTo>
                  <a:pt x="110267" y="35252"/>
                </a:lnTo>
                <a:lnTo>
                  <a:pt x="82157" y="35252"/>
                </a:lnTo>
                <a:lnTo>
                  <a:pt x="89152" y="27126"/>
                </a:lnTo>
                <a:close/>
                <a:moveTo>
                  <a:pt x="138932" y="27126"/>
                </a:moveTo>
                <a:lnTo>
                  <a:pt x="138895" y="35252"/>
                </a:lnTo>
                <a:lnTo>
                  <a:pt x="110786" y="35252"/>
                </a:lnTo>
                <a:lnTo>
                  <a:pt x="114256" y="27126"/>
                </a:lnTo>
                <a:close/>
                <a:moveTo>
                  <a:pt x="164036" y="27126"/>
                </a:moveTo>
                <a:lnTo>
                  <a:pt x="167506" y="35252"/>
                </a:lnTo>
                <a:lnTo>
                  <a:pt x="139396" y="35252"/>
                </a:lnTo>
                <a:lnTo>
                  <a:pt x="139378" y="27126"/>
                </a:lnTo>
                <a:close/>
                <a:moveTo>
                  <a:pt x="189158" y="27126"/>
                </a:moveTo>
                <a:lnTo>
                  <a:pt x="196134" y="35252"/>
                </a:lnTo>
                <a:lnTo>
                  <a:pt x="168025" y="35252"/>
                </a:lnTo>
                <a:lnTo>
                  <a:pt x="164481" y="27126"/>
                </a:lnTo>
                <a:close/>
                <a:moveTo>
                  <a:pt x="214262" y="27126"/>
                </a:moveTo>
                <a:lnTo>
                  <a:pt x="224782" y="35252"/>
                </a:lnTo>
                <a:lnTo>
                  <a:pt x="196635" y="35252"/>
                </a:lnTo>
                <a:lnTo>
                  <a:pt x="189585" y="27126"/>
                </a:lnTo>
                <a:close/>
                <a:moveTo>
                  <a:pt x="239384" y="27126"/>
                </a:moveTo>
                <a:lnTo>
                  <a:pt x="253373" y="35252"/>
                </a:lnTo>
                <a:lnTo>
                  <a:pt x="225264" y="35252"/>
                </a:lnTo>
                <a:lnTo>
                  <a:pt x="214707" y="27126"/>
                </a:lnTo>
                <a:close/>
                <a:moveTo>
                  <a:pt x="52805" y="35438"/>
                </a:moveTo>
                <a:lnTo>
                  <a:pt x="38722" y="46236"/>
                </a:lnTo>
                <a:lnTo>
                  <a:pt x="5937" y="46236"/>
                </a:lnTo>
                <a:lnTo>
                  <a:pt x="24603" y="35438"/>
                </a:lnTo>
                <a:close/>
                <a:moveTo>
                  <a:pt x="81489" y="35438"/>
                </a:moveTo>
                <a:lnTo>
                  <a:pt x="72101" y="46236"/>
                </a:lnTo>
                <a:lnTo>
                  <a:pt x="39298" y="46236"/>
                </a:lnTo>
                <a:lnTo>
                  <a:pt x="53287" y="35438"/>
                </a:lnTo>
                <a:close/>
                <a:moveTo>
                  <a:pt x="110211" y="35438"/>
                </a:moveTo>
                <a:lnTo>
                  <a:pt x="105498" y="46236"/>
                </a:lnTo>
                <a:lnTo>
                  <a:pt x="72676" y="46236"/>
                </a:lnTo>
                <a:lnTo>
                  <a:pt x="82009" y="35438"/>
                </a:lnTo>
                <a:close/>
                <a:moveTo>
                  <a:pt x="138895" y="35438"/>
                </a:moveTo>
                <a:lnTo>
                  <a:pt x="138858" y="46236"/>
                </a:lnTo>
                <a:lnTo>
                  <a:pt x="106055" y="46236"/>
                </a:lnTo>
                <a:lnTo>
                  <a:pt x="110693" y="35438"/>
                </a:lnTo>
                <a:close/>
                <a:moveTo>
                  <a:pt x="167598" y="35438"/>
                </a:moveTo>
                <a:lnTo>
                  <a:pt x="172237" y="46236"/>
                </a:lnTo>
                <a:lnTo>
                  <a:pt x="139433" y="46236"/>
                </a:lnTo>
                <a:lnTo>
                  <a:pt x="139378" y="35438"/>
                </a:lnTo>
                <a:close/>
                <a:moveTo>
                  <a:pt x="196301" y="35438"/>
                </a:moveTo>
                <a:lnTo>
                  <a:pt x="205615" y="46236"/>
                </a:lnTo>
                <a:lnTo>
                  <a:pt x="172831" y="46236"/>
                </a:lnTo>
                <a:lnTo>
                  <a:pt x="168118" y="35438"/>
                </a:lnTo>
                <a:close/>
                <a:moveTo>
                  <a:pt x="225004" y="35438"/>
                </a:moveTo>
                <a:lnTo>
                  <a:pt x="238994" y="46236"/>
                </a:lnTo>
                <a:lnTo>
                  <a:pt x="206191" y="46236"/>
                </a:lnTo>
                <a:lnTo>
                  <a:pt x="196802" y="35438"/>
                </a:lnTo>
                <a:close/>
                <a:moveTo>
                  <a:pt x="253689" y="35438"/>
                </a:moveTo>
                <a:lnTo>
                  <a:pt x="272373" y="46236"/>
                </a:lnTo>
                <a:lnTo>
                  <a:pt x="239569" y="46236"/>
                </a:lnTo>
                <a:lnTo>
                  <a:pt x="225487" y="35438"/>
                </a:lnTo>
                <a:close/>
                <a:moveTo>
                  <a:pt x="71860" y="46496"/>
                </a:moveTo>
                <a:lnTo>
                  <a:pt x="58724" y="61617"/>
                </a:lnTo>
                <a:lnTo>
                  <a:pt x="19389" y="61617"/>
                </a:lnTo>
                <a:lnTo>
                  <a:pt x="38964" y="46496"/>
                </a:lnTo>
                <a:close/>
                <a:moveTo>
                  <a:pt x="105350" y="46496"/>
                </a:moveTo>
                <a:lnTo>
                  <a:pt x="98763" y="61617"/>
                </a:lnTo>
                <a:lnTo>
                  <a:pt x="59410" y="61617"/>
                </a:lnTo>
                <a:lnTo>
                  <a:pt x="72435" y="46496"/>
                </a:lnTo>
                <a:close/>
                <a:moveTo>
                  <a:pt x="138858" y="46496"/>
                </a:moveTo>
                <a:lnTo>
                  <a:pt x="138803" y="61617"/>
                </a:lnTo>
                <a:lnTo>
                  <a:pt x="99468" y="61617"/>
                </a:lnTo>
                <a:lnTo>
                  <a:pt x="105962" y="46496"/>
                </a:lnTo>
                <a:close/>
                <a:moveTo>
                  <a:pt x="172367" y="46496"/>
                </a:moveTo>
                <a:lnTo>
                  <a:pt x="178861" y="61617"/>
                </a:lnTo>
                <a:lnTo>
                  <a:pt x="139489" y="61617"/>
                </a:lnTo>
                <a:lnTo>
                  <a:pt x="139452" y="46496"/>
                </a:lnTo>
                <a:close/>
                <a:moveTo>
                  <a:pt x="205820" y="46496"/>
                </a:moveTo>
                <a:lnTo>
                  <a:pt x="218863" y="61617"/>
                </a:lnTo>
                <a:lnTo>
                  <a:pt x="179529" y="61617"/>
                </a:lnTo>
                <a:lnTo>
                  <a:pt x="172923" y="46496"/>
                </a:lnTo>
                <a:close/>
                <a:moveTo>
                  <a:pt x="239347" y="46496"/>
                </a:moveTo>
                <a:lnTo>
                  <a:pt x="258921" y="61617"/>
                </a:lnTo>
                <a:lnTo>
                  <a:pt x="219587" y="61617"/>
                </a:lnTo>
                <a:lnTo>
                  <a:pt x="206432" y="46496"/>
                </a:lnTo>
                <a:close/>
                <a:moveTo>
                  <a:pt x="0" y="0"/>
                </a:moveTo>
                <a:lnTo>
                  <a:pt x="0" y="37"/>
                </a:lnTo>
                <a:lnTo>
                  <a:pt x="5140" y="37"/>
                </a:lnTo>
                <a:lnTo>
                  <a:pt x="0" y="1225"/>
                </a:lnTo>
                <a:lnTo>
                  <a:pt x="0" y="1262"/>
                </a:lnTo>
                <a:lnTo>
                  <a:pt x="5381" y="19"/>
                </a:lnTo>
                <a:lnTo>
                  <a:pt x="18554" y="19"/>
                </a:lnTo>
                <a:lnTo>
                  <a:pt x="10112" y="2171"/>
                </a:lnTo>
                <a:lnTo>
                  <a:pt x="0" y="2171"/>
                </a:lnTo>
                <a:lnTo>
                  <a:pt x="0" y="2227"/>
                </a:lnTo>
                <a:lnTo>
                  <a:pt x="9927" y="2227"/>
                </a:lnTo>
                <a:lnTo>
                  <a:pt x="167" y="4731"/>
                </a:lnTo>
                <a:lnTo>
                  <a:pt x="0" y="4731"/>
                </a:lnTo>
                <a:lnTo>
                  <a:pt x="0" y="4861"/>
                </a:lnTo>
                <a:lnTo>
                  <a:pt x="241" y="4787"/>
                </a:lnTo>
                <a:lnTo>
                  <a:pt x="15419" y="4787"/>
                </a:lnTo>
                <a:lnTo>
                  <a:pt x="5325" y="7718"/>
                </a:lnTo>
                <a:lnTo>
                  <a:pt x="0" y="7718"/>
                </a:lnTo>
                <a:lnTo>
                  <a:pt x="0" y="7774"/>
                </a:lnTo>
                <a:lnTo>
                  <a:pt x="5121" y="7774"/>
                </a:lnTo>
                <a:lnTo>
                  <a:pt x="0" y="9240"/>
                </a:lnTo>
                <a:lnTo>
                  <a:pt x="0" y="9333"/>
                </a:lnTo>
                <a:lnTo>
                  <a:pt x="5399" y="7774"/>
                </a:lnTo>
                <a:lnTo>
                  <a:pt x="21838" y="7774"/>
                </a:lnTo>
                <a:lnTo>
                  <a:pt x="11411" y="11207"/>
                </a:lnTo>
                <a:lnTo>
                  <a:pt x="0" y="11207"/>
                </a:lnTo>
                <a:lnTo>
                  <a:pt x="0" y="11281"/>
                </a:lnTo>
                <a:lnTo>
                  <a:pt x="11170" y="11281"/>
                </a:lnTo>
                <a:lnTo>
                  <a:pt x="0" y="14973"/>
                </a:lnTo>
                <a:lnTo>
                  <a:pt x="0" y="15084"/>
                </a:lnTo>
                <a:lnTo>
                  <a:pt x="11485" y="11281"/>
                </a:lnTo>
                <a:lnTo>
                  <a:pt x="29445" y="11281"/>
                </a:lnTo>
                <a:lnTo>
                  <a:pt x="18703" y="15418"/>
                </a:lnTo>
                <a:lnTo>
                  <a:pt x="0" y="15418"/>
                </a:lnTo>
                <a:lnTo>
                  <a:pt x="0" y="15511"/>
                </a:lnTo>
                <a:lnTo>
                  <a:pt x="18461" y="15511"/>
                </a:lnTo>
                <a:lnTo>
                  <a:pt x="5325" y="20558"/>
                </a:lnTo>
                <a:lnTo>
                  <a:pt x="0" y="20558"/>
                </a:lnTo>
                <a:lnTo>
                  <a:pt x="0" y="20688"/>
                </a:lnTo>
                <a:lnTo>
                  <a:pt x="5047" y="20688"/>
                </a:lnTo>
                <a:lnTo>
                  <a:pt x="0" y="22636"/>
                </a:lnTo>
                <a:lnTo>
                  <a:pt x="0" y="22784"/>
                </a:lnTo>
                <a:lnTo>
                  <a:pt x="5418" y="20706"/>
                </a:lnTo>
                <a:lnTo>
                  <a:pt x="27367" y="20706"/>
                </a:lnTo>
                <a:lnTo>
                  <a:pt x="13693" y="27014"/>
                </a:lnTo>
                <a:lnTo>
                  <a:pt x="0" y="27014"/>
                </a:lnTo>
                <a:lnTo>
                  <a:pt x="0" y="27144"/>
                </a:lnTo>
                <a:lnTo>
                  <a:pt x="13378" y="27144"/>
                </a:lnTo>
                <a:lnTo>
                  <a:pt x="0" y="33304"/>
                </a:lnTo>
                <a:lnTo>
                  <a:pt x="0" y="33527"/>
                </a:lnTo>
                <a:lnTo>
                  <a:pt x="13804" y="27126"/>
                </a:lnTo>
                <a:lnTo>
                  <a:pt x="38500" y="27126"/>
                </a:lnTo>
                <a:lnTo>
                  <a:pt x="24417" y="35252"/>
                </a:lnTo>
                <a:lnTo>
                  <a:pt x="0" y="35252"/>
                </a:lnTo>
                <a:lnTo>
                  <a:pt x="0" y="35438"/>
                </a:lnTo>
                <a:lnTo>
                  <a:pt x="24083" y="35438"/>
                </a:lnTo>
                <a:lnTo>
                  <a:pt x="5344" y="46236"/>
                </a:lnTo>
                <a:lnTo>
                  <a:pt x="0" y="46236"/>
                </a:lnTo>
                <a:lnTo>
                  <a:pt x="0" y="46496"/>
                </a:lnTo>
                <a:lnTo>
                  <a:pt x="4880" y="46496"/>
                </a:lnTo>
                <a:lnTo>
                  <a:pt x="0" y="49316"/>
                </a:lnTo>
                <a:lnTo>
                  <a:pt x="0" y="49669"/>
                </a:lnTo>
                <a:lnTo>
                  <a:pt x="5474" y="46496"/>
                </a:lnTo>
                <a:lnTo>
                  <a:pt x="38370" y="46496"/>
                </a:lnTo>
                <a:lnTo>
                  <a:pt x="18684" y="61617"/>
                </a:lnTo>
                <a:lnTo>
                  <a:pt x="0" y="61617"/>
                </a:lnTo>
                <a:lnTo>
                  <a:pt x="0" y="61988"/>
                </a:lnTo>
                <a:lnTo>
                  <a:pt x="18202" y="61988"/>
                </a:lnTo>
                <a:lnTo>
                  <a:pt x="6772" y="70783"/>
                </a:lnTo>
                <a:lnTo>
                  <a:pt x="7533" y="70783"/>
                </a:lnTo>
                <a:lnTo>
                  <a:pt x="18888" y="61988"/>
                </a:lnTo>
                <a:lnTo>
                  <a:pt x="58390" y="61988"/>
                </a:lnTo>
                <a:lnTo>
                  <a:pt x="50782" y="70783"/>
                </a:lnTo>
                <a:lnTo>
                  <a:pt x="51543" y="70783"/>
                </a:lnTo>
                <a:lnTo>
                  <a:pt x="59113" y="61988"/>
                </a:lnTo>
                <a:lnTo>
                  <a:pt x="98615" y="61988"/>
                </a:lnTo>
                <a:lnTo>
                  <a:pt x="94774" y="70783"/>
                </a:lnTo>
                <a:lnTo>
                  <a:pt x="95553" y="70783"/>
                </a:lnTo>
                <a:lnTo>
                  <a:pt x="99301" y="61988"/>
                </a:lnTo>
                <a:lnTo>
                  <a:pt x="138803" y="61988"/>
                </a:lnTo>
                <a:lnTo>
                  <a:pt x="138784" y="70783"/>
                </a:lnTo>
                <a:lnTo>
                  <a:pt x="139545" y="70783"/>
                </a:lnTo>
                <a:lnTo>
                  <a:pt x="139508" y="61988"/>
                </a:lnTo>
                <a:lnTo>
                  <a:pt x="179009" y="61988"/>
                </a:lnTo>
                <a:lnTo>
                  <a:pt x="182776" y="70783"/>
                </a:lnTo>
                <a:lnTo>
                  <a:pt x="183536" y="70783"/>
                </a:lnTo>
                <a:lnTo>
                  <a:pt x="179714" y="61988"/>
                </a:lnTo>
                <a:lnTo>
                  <a:pt x="219197" y="61988"/>
                </a:lnTo>
                <a:lnTo>
                  <a:pt x="226767" y="70783"/>
                </a:lnTo>
                <a:lnTo>
                  <a:pt x="227528" y="70783"/>
                </a:lnTo>
                <a:lnTo>
                  <a:pt x="219902" y="61988"/>
                </a:lnTo>
                <a:lnTo>
                  <a:pt x="259403" y="61988"/>
                </a:lnTo>
                <a:lnTo>
                  <a:pt x="270759" y="70783"/>
                </a:lnTo>
                <a:lnTo>
                  <a:pt x="271519" y="70783"/>
                </a:lnTo>
                <a:lnTo>
                  <a:pt x="260090" y="61988"/>
                </a:lnTo>
                <a:lnTo>
                  <a:pt x="278291" y="61988"/>
                </a:lnTo>
                <a:lnTo>
                  <a:pt x="278291" y="61617"/>
                </a:lnTo>
                <a:lnTo>
                  <a:pt x="259608" y="61617"/>
                </a:lnTo>
                <a:lnTo>
                  <a:pt x="239922" y="46496"/>
                </a:lnTo>
                <a:lnTo>
                  <a:pt x="272818" y="46496"/>
                </a:lnTo>
                <a:lnTo>
                  <a:pt x="278291" y="49669"/>
                </a:lnTo>
                <a:lnTo>
                  <a:pt x="278291" y="49316"/>
                </a:lnTo>
                <a:lnTo>
                  <a:pt x="273412" y="46496"/>
                </a:lnTo>
                <a:lnTo>
                  <a:pt x="278291" y="46496"/>
                </a:lnTo>
                <a:lnTo>
                  <a:pt x="278291" y="46236"/>
                </a:lnTo>
                <a:lnTo>
                  <a:pt x="272948" y="46236"/>
                </a:lnTo>
                <a:lnTo>
                  <a:pt x="254208" y="35438"/>
                </a:lnTo>
                <a:lnTo>
                  <a:pt x="278310" y="35438"/>
                </a:lnTo>
                <a:lnTo>
                  <a:pt x="278310" y="35252"/>
                </a:lnTo>
                <a:lnTo>
                  <a:pt x="253874" y="35252"/>
                </a:lnTo>
                <a:lnTo>
                  <a:pt x="239829" y="27126"/>
                </a:lnTo>
                <a:lnTo>
                  <a:pt x="264506" y="27126"/>
                </a:lnTo>
                <a:lnTo>
                  <a:pt x="278329" y="33527"/>
                </a:lnTo>
                <a:lnTo>
                  <a:pt x="278329" y="33304"/>
                </a:lnTo>
                <a:lnTo>
                  <a:pt x="264951" y="27126"/>
                </a:lnTo>
                <a:lnTo>
                  <a:pt x="278329" y="27126"/>
                </a:lnTo>
                <a:lnTo>
                  <a:pt x="278329" y="26996"/>
                </a:lnTo>
                <a:lnTo>
                  <a:pt x="264617" y="26996"/>
                </a:lnTo>
                <a:lnTo>
                  <a:pt x="250961" y="20688"/>
                </a:lnTo>
                <a:lnTo>
                  <a:pt x="272892" y="20688"/>
                </a:lnTo>
                <a:lnTo>
                  <a:pt x="278329" y="22766"/>
                </a:lnTo>
                <a:lnTo>
                  <a:pt x="278329" y="22599"/>
                </a:lnTo>
                <a:lnTo>
                  <a:pt x="273263" y="20650"/>
                </a:lnTo>
                <a:lnTo>
                  <a:pt x="278329" y="20650"/>
                </a:lnTo>
                <a:lnTo>
                  <a:pt x="278329" y="20539"/>
                </a:lnTo>
                <a:lnTo>
                  <a:pt x="272985" y="20539"/>
                </a:lnTo>
                <a:lnTo>
                  <a:pt x="259867" y="15492"/>
                </a:lnTo>
                <a:lnTo>
                  <a:pt x="278329" y="15492"/>
                </a:lnTo>
                <a:lnTo>
                  <a:pt x="278329" y="15381"/>
                </a:lnTo>
                <a:lnTo>
                  <a:pt x="259608" y="15381"/>
                </a:lnTo>
                <a:lnTo>
                  <a:pt x="248865" y="11262"/>
                </a:lnTo>
                <a:lnTo>
                  <a:pt x="266825" y="11262"/>
                </a:lnTo>
                <a:lnTo>
                  <a:pt x="278329" y="15066"/>
                </a:lnTo>
                <a:lnTo>
                  <a:pt x="278329" y="14954"/>
                </a:lnTo>
                <a:lnTo>
                  <a:pt x="267141" y="11262"/>
                </a:lnTo>
                <a:lnTo>
                  <a:pt x="278329" y="11262"/>
                </a:lnTo>
                <a:lnTo>
                  <a:pt x="278329" y="11188"/>
                </a:lnTo>
                <a:lnTo>
                  <a:pt x="266918" y="11188"/>
                </a:lnTo>
                <a:lnTo>
                  <a:pt x="256472" y="7756"/>
                </a:lnTo>
                <a:lnTo>
                  <a:pt x="272929" y="7756"/>
                </a:lnTo>
                <a:lnTo>
                  <a:pt x="278329" y="9314"/>
                </a:lnTo>
                <a:lnTo>
                  <a:pt x="278329" y="9221"/>
                </a:lnTo>
                <a:lnTo>
                  <a:pt x="273208" y="7737"/>
                </a:lnTo>
                <a:lnTo>
                  <a:pt x="278329" y="7737"/>
                </a:lnTo>
                <a:lnTo>
                  <a:pt x="278329" y="7663"/>
                </a:lnTo>
                <a:lnTo>
                  <a:pt x="272985" y="7663"/>
                </a:lnTo>
                <a:lnTo>
                  <a:pt x="262910" y="4768"/>
                </a:lnTo>
                <a:lnTo>
                  <a:pt x="278087" y="4768"/>
                </a:lnTo>
                <a:lnTo>
                  <a:pt x="278347" y="4843"/>
                </a:lnTo>
                <a:lnTo>
                  <a:pt x="278347" y="4731"/>
                </a:lnTo>
                <a:lnTo>
                  <a:pt x="278162" y="4731"/>
                </a:lnTo>
                <a:lnTo>
                  <a:pt x="268421" y="2227"/>
                </a:lnTo>
                <a:lnTo>
                  <a:pt x="278347" y="2227"/>
                </a:lnTo>
                <a:lnTo>
                  <a:pt x="278347" y="2171"/>
                </a:lnTo>
                <a:lnTo>
                  <a:pt x="268235" y="2171"/>
                </a:lnTo>
                <a:lnTo>
                  <a:pt x="259793" y="19"/>
                </a:lnTo>
                <a:lnTo>
                  <a:pt x="272948" y="19"/>
                </a:lnTo>
                <a:lnTo>
                  <a:pt x="278329" y="1262"/>
                </a:lnTo>
                <a:lnTo>
                  <a:pt x="278329" y="1225"/>
                </a:lnTo>
                <a:lnTo>
                  <a:pt x="273171" y="37"/>
                </a:lnTo>
                <a:lnTo>
                  <a:pt x="278329" y="37"/>
                </a:lnTo>
                <a:lnTo>
                  <a:pt x="278329" y="0"/>
                </a:lnTo>
                <a:close/>
              </a:path>
            </a:pathLst>
          </a:custGeom>
          <a:solidFill>
            <a:srgbClr val="64CF64">
              <a:alpha val="52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effectLst>
            <a:outerShdw blurRad="157163" rotWithShape="0" algn="bl" dist="47625">
              <a:schemeClr val="accent2">
                <a:alpha val="38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523424" y="2643600"/>
            <a:ext cx="2488800" cy="11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5131774" y="2643600"/>
            <a:ext cx="2488800" cy="11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1523435" y="2175525"/>
            <a:ext cx="24888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5131785" y="2175525"/>
            <a:ext cx="24888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rbitron"/>
              <a:buNone/>
              <a:defRPr b="1" sz="2200"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effectLst>
            <a:outerShdw blurRad="157163" rotWithShape="0" algn="bl" dist="47625">
              <a:schemeClr val="accent2">
                <a:alpha val="38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937975" y="1460550"/>
            <a:ext cx="3312300" cy="755700"/>
          </a:xfrm>
          <a:prstGeom prst="rect">
            <a:avLst/>
          </a:prstGeom>
          <a:effectLst>
            <a:outerShdw blurRad="157163" rotWithShape="0" algn="bl" dist="47625">
              <a:schemeClr val="accent2">
                <a:alpha val="38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937975" y="2294550"/>
            <a:ext cx="3312300" cy="13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904400" y="1025550"/>
            <a:ext cx="5338500" cy="2978100"/>
          </a:xfrm>
          <a:prstGeom prst="rect">
            <a:avLst/>
          </a:prstGeom>
          <a:effectLst>
            <a:outerShdw blurRad="157163" rotWithShape="0" algn="bl" dist="47625">
              <a:schemeClr val="accent2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668450" y="1470800"/>
            <a:ext cx="3312300" cy="755700"/>
          </a:xfrm>
          <a:prstGeom prst="rect">
            <a:avLst/>
          </a:prstGeom>
          <a:effectLst>
            <a:outerShdw blurRad="157163" rotWithShape="0" algn="bl" dist="47625">
              <a:schemeClr val="accent2">
                <a:alpha val="38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4668450" y="2226500"/>
            <a:ext cx="3312300" cy="14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100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0" y="0"/>
            <a:ext cx="9154200" cy="5143500"/>
          </a:xfrm>
          <a:prstGeom prst="rect">
            <a:avLst/>
          </a:prstGeom>
          <a:solidFill>
            <a:srgbClr val="000000">
              <a:alpha val="4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097800" y="1414350"/>
            <a:ext cx="2948400" cy="2200500"/>
          </a:xfrm>
          <a:prstGeom prst="rect">
            <a:avLst/>
          </a:prstGeom>
          <a:effectLst>
            <a:outerShdw blurRad="157163" rotWithShape="0" algn="bl" dist="47625">
              <a:schemeClr val="accent2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3300">
                <a:solidFill>
                  <a:schemeClr val="accent1"/>
                </a:solidFill>
                <a:latin typeface="Orbitron"/>
                <a:ea typeface="Orbitron"/>
                <a:cs typeface="Orbitron"/>
                <a:sym typeface="Orbitron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st="47625">
              <a:schemeClr val="accent2">
                <a:alpha val="38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2800"/>
              <a:buFont typeface="Orbitron"/>
              <a:buNone/>
              <a:defRPr b="1" sz="2800">
                <a:solidFill>
                  <a:srgbClr val="64CF64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1800"/>
              <a:buFont typeface="Kanit"/>
              <a:buChar char="●"/>
              <a:defRPr sz="1800">
                <a:solidFill>
                  <a:srgbClr val="64CF64"/>
                </a:solidFill>
                <a:latin typeface="Kanit"/>
                <a:ea typeface="Kanit"/>
                <a:cs typeface="Kanit"/>
                <a:sym typeface="Kanit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1400"/>
              <a:buFont typeface="Kanit"/>
              <a:buChar char="○"/>
              <a:defRPr>
                <a:solidFill>
                  <a:srgbClr val="64CF64"/>
                </a:solidFill>
                <a:latin typeface="Kanit"/>
                <a:ea typeface="Kanit"/>
                <a:cs typeface="Kanit"/>
                <a:sym typeface="Kanit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1400"/>
              <a:buFont typeface="Kanit"/>
              <a:buChar char="■"/>
              <a:defRPr>
                <a:solidFill>
                  <a:srgbClr val="64CF64"/>
                </a:solidFill>
                <a:latin typeface="Kanit"/>
                <a:ea typeface="Kanit"/>
                <a:cs typeface="Kanit"/>
                <a:sym typeface="Kani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1400"/>
              <a:buFont typeface="Kanit"/>
              <a:buChar char="●"/>
              <a:defRPr>
                <a:solidFill>
                  <a:srgbClr val="64CF64"/>
                </a:solidFill>
                <a:latin typeface="Kanit"/>
                <a:ea typeface="Kanit"/>
                <a:cs typeface="Kanit"/>
                <a:sym typeface="Kani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1400"/>
              <a:buFont typeface="Kanit"/>
              <a:buChar char="○"/>
              <a:defRPr>
                <a:solidFill>
                  <a:srgbClr val="64CF64"/>
                </a:solidFill>
                <a:latin typeface="Kanit"/>
                <a:ea typeface="Kanit"/>
                <a:cs typeface="Kanit"/>
                <a:sym typeface="Kani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1400"/>
              <a:buFont typeface="Kanit"/>
              <a:buChar char="■"/>
              <a:defRPr>
                <a:solidFill>
                  <a:srgbClr val="64CF64"/>
                </a:solidFill>
                <a:latin typeface="Kanit"/>
                <a:ea typeface="Kanit"/>
                <a:cs typeface="Kanit"/>
                <a:sym typeface="Kani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1400"/>
              <a:buFont typeface="Kanit"/>
              <a:buChar char="●"/>
              <a:defRPr>
                <a:solidFill>
                  <a:srgbClr val="64CF64"/>
                </a:solidFill>
                <a:latin typeface="Kanit"/>
                <a:ea typeface="Kanit"/>
                <a:cs typeface="Kanit"/>
                <a:sym typeface="Kani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1400"/>
              <a:buFont typeface="Kanit"/>
              <a:buChar char="○"/>
              <a:defRPr>
                <a:solidFill>
                  <a:srgbClr val="64CF64"/>
                </a:solidFill>
                <a:latin typeface="Kanit"/>
                <a:ea typeface="Kanit"/>
                <a:cs typeface="Kanit"/>
                <a:sym typeface="Kani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4CF64"/>
              </a:buClr>
              <a:buSzPts val="1400"/>
              <a:buFont typeface="Kanit"/>
              <a:buChar char="■"/>
              <a:defRPr>
                <a:solidFill>
                  <a:srgbClr val="64CF64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toryset.com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toryset.com/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toryset.com/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toryset.com/" TargetMode="External"/><Relationship Id="rId4" Type="http://schemas.openxmlformats.org/officeDocument/2006/relationships/image" Target="../media/image4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ctrTitle"/>
          </p:nvPr>
        </p:nvSpPr>
        <p:spPr>
          <a:xfrm>
            <a:off x="1298850" y="1137125"/>
            <a:ext cx="6546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Dependency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Injection</a:t>
            </a:r>
            <a:endParaRPr/>
          </a:p>
        </p:txBody>
      </p:sp>
      <p:sp>
        <p:nvSpPr>
          <p:cNvPr id="169" name="Google Shape;169;p32"/>
          <p:cNvSpPr txBox="1"/>
          <p:nvPr>
            <p:ph idx="1" type="subTitle"/>
          </p:nvPr>
        </p:nvSpPr>
        <p:spPr>
          <a:xfrm>
            <a:off x="1298850" y="3290913"/>
            <a:ext cx="654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Table of contents</a:t>
            </a:r>
            <a:endParaRPr/>
          </a:p>
        </p:txBody>
      </p:sp>
      <p:sp>
        <p:nvSpPr>
          <p:cNvPr id="175" name="Google Shape;175;p33"/>
          <p:cNvSpPr txBox="1"/>
          <p:nvPr>
            <p:ph idx="2" type="title"/>
          </p:nvPr>
        </p:nvSpPr>
        <p:spPr>
          <a:xfrm rot="-16018">
            <a:off x="1759310" y="1276874"/>
            <a:ext cx="2704229" cy="858003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/>
              <a:t>Recap of interfaces</a:t>
            </a:r>
            <a:endParaRPr/>
          </a:p>
        </p:txBody>
      </p:sp>
      <p:sp>
        <p:nvSpPr>
          <p:cNvPr id="176" name="Google Shape;176;p33"/>
          <p:cNvSpPr txBox="1"/>
          <p:nvPr>
            <p:ph idx="1" type="subTitle"/>
          </p:nvPr>
        </p:nvSpPr>
        <p:spPr>
          <a:xfrm rot="-7641">
            <a:off x="1759922" y="2075327"/>
            <a:ext cx="2699407" cy="69240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41006A"/>
              </a:buClr>
              <a:buSzPts val="1100"/>
              <a:buFont typeface="Arial"/>
              <a:buNone/>
            </a:pPr>
            <a:r>
              <a:rPr lang="da"/>
              <a:t>Short recap of previous talk about interfaces</a:t>
            </a:r>
            <a:endParaRPr/>
          </a:p>
        </p:txBody>
      </p:sp>
      <p:sp>
        <p:nvSpPr>
          <p:cNvPr id="177" name="Google Shape;177;p33"/>
          <p:cNvSpPr txBox="1"/>
          <p:nvPr>
            <p:ph idx="3" type="title"/>
          </p:nvPr>
        </p:nvSpPr>
        <p:spPr>
          <a:xfrm rot="-14898">
            <a:off x="5593012" y="1276249"/>
            <a:ext cx="2699725" cy="858003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Dependency container</a:t>
            </a:r>
            <a:endParaRPr/>
          </a:p>
        </p:txBody>
      </p:sp>
      <p:sp>
        <p:nvSpPr>
          <p:cNvPr id="178" name="Google Shape;178;p33"/>
          <p:cNvSpPr txBox="1"/>
          <p:nvPr>
            <p:ph idx="4" type="subTitle"/>
          </p:nvPr>
        </p:nvSpPr>
        <p:spPr>
          <a:xfrm rot="-8027">
            <a:off x="5593628" y="2075316"/>
            <a:ext cx="2698207" cy="69240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/>
              <a:t>How does .NET know what to inject?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3"/>
          <p:cNvSpPr txBox="1"/>
          <p:nvPr>
            <p:ph idx="5" type="title"/>
          </p:nvPr>
        </p:nvSpPr>
        <p:spPr>
          <a:xfrm rot="-16782">
            <a:off x="1759309" y="2980404"/>
            <a:ext cx="2703932" cy="857403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Dependency</a:t>
            </a:r>
            <a:r>
              <a:rPr lang="da"/>
              <a:t> lifetime</a:t>
            </a:r>
            <a:endParaRPr/>
          </a:p>
        </p:txBody>
      </p:sp>
      <p:sp>
        <p:nvSpPr>
          <p:cNvPr id="180" name="Google Shape;180;p33"/>
          <p:cNvSpPr txBox="1"/>
          <p:nvPr>
            <p:ph idx="6" type="subTitle"/>
          </p:nvPr>
        </p:nvSpPr>
        <p:spPr>
          <a:xfrm rot="-8013">
            <a:off x="1759921" y="3792548"/>
            <a:ext cx="2702707" cy="69240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/>
              <a:t>How long should a given </a:t>
            </a:r>
            <a:r>
              <a:rPr lang="da"/>
              <a:t>dependency</a:t>
            </a:r>
            <a:r>
              <a:rPr lang="da"/>
              <a:t> live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3"/>
          <p:cNvSpPr txBox="1"/>
          <p:nvPr>
            <p:ph idx="7" type="title"/>
          </p:nvPr>
        </p:nvSpPr>
        <p:spPr>
          <a:xfrm rot="-14595">
            <a:off x="849422" y="1454000"/>
            <a:ext cx="918608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01</a:t>
            </a:r>
            <a:endParaRPr/>
          </a:p>
        </p:txBody>
      </p:sp>
      <p:sp>
        <p:nvSpPr>
          <p:cNvPr id="182" name="Google Shape;182;p33"/>
          <p:cNvSpPr txBox="1"/>
          <p:nvPr>
            <p:ph idx="8" type="title"/>
          </p:nvPr>
        </p:nvSpPr>
        <p:spPr>
          <a:xfrm rot="-14595">
            <a:off x="849422" y="3157848"/>
            <a:ext cx="918608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03</a:t>
            </a:r>
            <a:endParaRPr/>
          </a:p>
        </p:txBody>
      </p:sp>
      <p:sp>
        <p:nvSpPr>
          <p:cNvPr id="183" name="Google Shape;183;p33"/>
          <p:cNvSpPr txBox="1"/>
          <p:nvPr>
            <p:ph idx="9" type="title"/>
          </p:nvPr>
        </p:nvSpPr>
        <p:spPr>
          <a:xfrm rot="-14600">
            <a:off x="4679572" y="1454000"/>
            <a:ext cx="918308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02</a:t>
            </a:r>
            <a:endParaRPr/>
          </a:p>
        </p:txBody>
      </p:sp>
      <p:sp>
        <p:nvSpPr>
          <p:cNvPr id="184" name="Google Shape;184;p33"/>
          <p:cNvSpPr txBox="1"/>
          <p:nvPr>
            <p:ph idx="13" type="title"/>
          </p:nvPr>
        </p:nvSpPr>
        <p:spPr>
          <a:xfrm rot="-15657">
            <a:off x="5593014" y="2979790"/>
            <a:ext cx="2700628" cy="857403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Extension methods 101</a:t>
            </a:r>
            <a:endParaRPr/>
          </a:p>
        </p:txBody>
      </p:sp>
      <p:sp>
        <p:nvSpPr>
          <p:cNvPr id="185" name="Google Shape;185;p33"/>
          <p:cNvSpPr txBox="1"/>
          <p:nvPr>
            <p:ph idx="14" type="subTitle"/>
          </p:nvPr>
        </p:nvSpPr>
        <p:spPr>
          <a:xfrm rot="-8027">
            <a:off x="5593628" y="3792543"/>
            <a:ext cx="2698207" cy="69240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/>
              <a:t>Brief intro to extension methods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3"/>
          <p:cNvSpPr txBox="1"/>
          <p:nvPr>
            <p:ph idx="15" type="title"/>
          </p:nvPr>
        </p:nvSpPr>
        <p:spPr>
          <a:xfrm rot="-14600">
            <a:off x="4679572" y="3157848"/>
            <a:ext cx="918308" cy="50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Recap of interfaces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Interfaces defines a contract stating which members (methods and properties) a class must have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a"/>
              <a:t>All members in an interface </a:t>
            </a:r>
            <a:r>
              <a:rPr lang="da" u="sng"/>
              <a:t>must</a:t>
            </a:r>
            <a:r>
              <a:rPr lang="da"/>
              <a:t> be implemented if a class implements an interface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a"/>
              <a:t>An interface cannot have implementation details (except that now it actually can </a:t>
            </a:r>
            <a:r>
              <a:rPr lang="da"/>
              <a:t>🤦‍♂️)</a:t>
            </a:r>
            <a:endParaRPr/>
          </a:p>
        </p:txBody>
      </p:sp>
      <p:pic>
        <p:nvPicPr>
          <p:cNvPr id="193" name="Google Shape;193;p3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8100" y="2397000"/>
            <a:ext cx="2457600" cy="24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>
                <a:solidFill>
                  <a:schemeClr val="accent1"/>
                </a:solidFill>
              </a:rPr>
              <a:t>IoC C</a:t>
            </a:r>
            <a:r>
              <a:rPr lang="da">
                <a:solidFill>
                  <a:schemeClr val="accent1"/>
                </a:solidFill>
              </a:rPr>
              <a:t>ontainer</a:t>
            </a:r>
            <a:endParaRPr/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When a class takes an IFoo interface as an argument in the constructor, how is it resolved which implementation of IFoo should be used?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a"/>
              <a:t>The “IoC container” (Inversion of Control) takes care of resolving the dependencies.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a"/>
              <a:t>The container must be configured to know which type an each interface resolves to (ie. IFoo -&gt; Bar)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a"/>
              <a:t>.NET Core has it’s own (very good) implementation of a dependency container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a"/>
              <a:t>The container is configured in program.cs (or startup.cs)</a:t>
            </a:r>
            <a:endParaRPr/>
          </a:p>
        </p:txBody>
      </p:sp>
      <p:pic>
        <p:nvPicPr>
          <p:cNvPr id="200" name="Google Shape;200;p3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3275" y="2885175"/>
            <a:ext cx="2105925" cy="210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>
                <a:solidFill>
                  <a:schemeClr val="accent1"/>
                </a:solidFill>
              </a:rPr>
              <a:t>Dependency lifetime</a:t>
            </a:r>
            <a:endParaRPr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The IoC container caches the objects it creates based on three different lifetime definitions: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a" sz="1400" u="sng"/>
              <a:t>Transient </a:t>
            </a:r>
            <a:endParaRPr sz="14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a"/>
              <a:t>Each time the type is requested a new object is created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a" sz="1400" u="sng"/>
              <a:t>Scoped</a:t>
            </a:r>
            <a:endParaRPr sz="1400"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a"/>
              <a:t>The same object is returned within the same request (mostly relevant for web applications)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a" sz="1400" u="sng"/>
              <a:t>Singleton</a:t>
            </a:r>
            <a:endParaRPr sz="1400"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a"/>
              <a:t>The same object is returned for the lifetime of the application</a:t>
            </a:r>
            <a:endParaRPr/>
          </a:p>
        </p:txBody>
      </p:sp>
      <p:pic>
        <p:nvPicPr>
          <p:cNvPr id="207" name="Google Shape;207;p3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3250" y="2701100"/>
            <a:ext cx="2381550" cy="23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DEMO TIME!</a:t>
            </a:r>
            <a:endParaRPr/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5000" y="1152475"/>
            <a:ext cx="3614150" cy="361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Extension methods 101</a:t>
            </a:r>
            <a:endParaRPr/>
          </a:p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All dependencies must be registered in the IoC container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a"/>
              <a:t>There can be </a:t>
            </a:r>
            <a:r>
              <a:rPr lang="da" u="sng"/>
              <a:t>A LOT</a:t>
            </a:r>
            <a:r>
              <a:rPr lang="da"/>
              <a:t> of registrations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a"/>
              <a:t>The use of extension methods is a widely used pattern for structuring and hiding some the IoC registrations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a"/>
              <a:t>Extension methods enable you to "add" methods to existing types without changing the implementation of the </a:t>
            </a:r>
            <a:r>
              <a:rPr lang="da"/>
              <a:t>original</a:t>
            </a:r>
            <a:r>
              <a:rPr lang="da"/>
              <a:t> 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da"/>
              <a:t>Extension methods are defined in a static class with static methods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da"/>
              <a:t>The first parameter of a extension method is prefix with “this” and points to the type that should be extended (ie. the class the method should be added to)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 Virtual Love App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A7EDA7"/>
      </a:lt2>
      <a:accent1>
        <a:srgbClr val="64CF64"/>
      </a:accent1>
      <a:accent2>
        <a:srgbClr val="36DD36"/>
      </a:accent2>
      <a:accent3>
        <a:srgbClr val="FFFFFF"/>
      </a:accent3>
      <a:accent4>
        <a:srgbClr val="000000"/>
      </a:accent4>
      <a:accent5>
        <a:srgbClr val="64CF64"/>
      </a:accent5>
      <a:accent6>
        <a:srgbClr val="36DD3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